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461" r:id="rId2"/>
    <p:sldId id="548" r:id="rId3"/>
    <p:sldId id="549" r:id="rId4"/>
    <p:sldId id="550" r:id="rId5"/>
    <p:sldId id="465" r:id="rId6"/>
    <p:sldId id="492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537" r:id="rId34"/>
    <p:sldId id="519" r:id="rId35"/>
    <p:sldId id="520" r:id="rId36"/>
    <p:sldId id="521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8" r:id="rId49"/>
    <p:sldId id="539" r:id="rId50"/>
    <p:sldId id="536" r:id="rId51"/>
    <p:sldId id="535" r:id="rId52"/>
    <p:sldId id="543" r:id="rId53"/>
    <p:sldId id="544" r:id="rId54"/>
    <p:sldId id="545" r:id="rId55"/>
    <p:sldId id="546" r:id="rId56"/>
    <p:sldId id="547" r:id="rId57"/>
    <p:sldId id="551" r:id="rId58"/>
    <p:sldId id="552" r:id="rId59"/>
    <p:sldId id="553" r:id="rId60"/>
    <p:sldId id="554" r:id="rId61"/>
    <p:sldId id="555" r:id="rId62"/>
    <p:sldId id="556" r:id="rId63"/>
    <p:sldId id="557" r:id="rId64"/>
    <p:sldId id="558" r:id="rId65"/>
    <p:sldId id="559" r:id="rId66"/>
    <p:sldId id="561" r:id="rId67"/>
    <p:sldId id="562" r:id="rId68"/>
    <p:sldId id="563" r:id="rId69"/>
    <p:sldId id="564" r:id="rId70"/>
    <p:sldId id="312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8675-6B04-4B46-B924-0FBD3F8E3EB8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hamburger+clipart&amp;source=images&amp;cd=&amp;cad=rja&amp;uact=8&amp;ved=0CAcQjRw&amp;url=http://freeclipartstore.com/Hamburger%20Clip%20Art.htm&amp;ei=54_9VJXFMMjeaInTgSg&amp;bvm=bv.87611401,d.d2s&amp;psig=AFQjCNHGpmMpj_IQgS4eEyi-nEYM5_QGGw&amp;ust=1425989987337652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clipartpanda.com/categories/cute-baby-dolphin-clipart&amp;ei=BOrMVJKvBIPnaMrigLAP&amp;bvm=bv.85076809,d.d2s&amp;psig=AFQjCNHVuhe9NEE-kOaiLWFgHBaU22xEiA&amp;ust=14228017850625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hamster+clip+art&amp;source=images&amp;cd=&amp;cad=rja&amp;uact=8&amp;ved=0CAcQjRw&amp;url=http://sweetclipart.com/cute-brown-pet-hamster-1242&amp;ei=C5D9VLivEoveU7HUgbAG&amp;bvm=bv.87611401,d.d24&amp;psig=AFQjCNHZpLbZ0eTln_qmVwkcSyMI-wGOmg&amp;ust=142599002234435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36auH6vXPAhXFXhoKHfpADuwQjRwIBw&amp;url=https://openclipart.org/tags/crown&amp;psig=AFQjCNF68vBpCl8_66_LyL3K2C-O-dybnQ&amp;ust=147748053575579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flo.hu/category/hirek/page/2&amp;ei=96o8VYLeB4P9ULqtgKgO&amp;bvm=bv.91665533,d.d24&amp;psig=AFQjCNF_UKFxG5aZU_rsXRRGXIAdsrV0dQ&amp;ust=143012568749991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telegraph.co.uk/foodanddrink/8737666/Take-the-bread-health-scare-with-a-pinch-of-salt.html&amp;ei=B6s8VfyoCcnWU_SWgbgN&amp;bvm=bv.91665533,d.d24&amp;psig=AFQjCNF_UKFxG5aZU_rsXRRGXIAdsrV0dQ&amp;ust=143012568749991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baecker-mueller.de/backwaren-aus-dem-burgwald/broetchen.html&amp;ei=Z6s8Vem-BsbSUZfSgeAB&amp;bvm=bv.91665533,d.d24&amp;psig=AFQjCNHDXMo0F9eU64RjtvrlmKwGXWb0SQ&amp;ust=143012579949824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lubig.com/produkte/brotchen/&amp;ei=bas8VaXuDYzcUZqygdgK&amp;bvm=bv.91665533,d.d24&amp;psig=AFQjCNHDXMo0F9eU64RjtvrlmKwGXWb0SQ&amp;ust=143012579949824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interactive.wxxi.org/highlights/2012/08/better-butter-marathon&amp;ei=qKs8VaKMB4PpUvzygPAM&amp;bvm=bv.91665533,d.d24&amp;psig=AFQjCNGPVI2uY4mu0I3KIu1O-daf8jB4AA&amp;ust=1430125852819364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hyperlink" Target="http://www.google.co.uk/url?sa=i&amp;rct=j&amp;q=&amp;esrc=s&amp;source=images&amp;cd=&amp;cad=rja&amp;uact=8&amp;ved=&amp;url=http://www.dailymail.co.uk/news/article-2349806/Fury-German-supermarkets-Sexist-sausages.html&amp;ei=1Ks8VaDNBIv1UpPSgfAE&amp;bvm=bv.91665533,d.d24&amp;psig=AFQjCNEJB9sB3K0LJ3N_RNmcvNC2KrR9UQ&amp;ust=143012590838663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.uk/url?sa=i&amp;rct=j&amp;q=&amp;esrc=s&amp;source=images&amp;cd=&amp;cad=rja&amp;uact=8&amp;ved=&amp;url=http://www.bbc.co.uk/food/recipes/plum_glitter_jam_16796&amp;ei=LKw8Vf-nIsL9UNCpgOAB&amp;bvm=bv.91665533,d.d24&amp;psig=AFQjCNEM0xkuZiiyD295Gb37gnfIPCwa1g&amp;ust=1430125996784172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doriegreenspan.com/2009/09/jams-on-parade-lemon-curd-too.html&amp;ei=N6w8VcLyNoHWUfTBgTA&amp;bvm=bv.91665533,d.d24&amp;psig=AFQjCNEM0xkuZiiyD295Gb37gnfIPCwa1g&amp;ust=143012599678417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careers.theguardian.com/careers-blog/stay-positive-job-search&amp;ei=a6w8Vb7VK8XrUoC1gYAF&amp;bvm=bv.91665533,d.d24&amp;psig=AFQjCNE0YkbfhqcLd2d6yThIiVV3aRN-dQ&amp;ust=1430126060063352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german+house&amp;source=images&amp;cd=&amp;cad=rja&amp;uact=8&amp;ved=0CAcQjRw&amp;url=http://www.dreamstime.com/royalty-free-stock-photos-german-house-architecture-built-settlers-south-chile-early-image32626878&amp;ei=MZD9VIXzO471aqqZgvgO&amp;bvm=bv.87611401,d.d2s&amp;psig=AFQjCNFeiUEJ99d5URdA9KLPYfTt_jkTsA&amp;ust=1425990057707726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.uk/url?sa=i&amp;rct=j&amp;q=&amp;esrc=s&amp;source=images&amp;cd=&amp;cad=rja&amp;uact=8&amp;ved=&amp;url=http://en.wikipedia.org/wiki/File:Culinary_fruits_top_view.jpg&amp;ei=16w8VavMCcnfaLmGgMgK&amp;bvm=bv.91665533,d.d24&amp;psig=AFQjCNGb-rJA3k-ftGc6RAvwm385EV1x2Q&amp;ust=143012616750599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.uk/url?sa=i&amp;rct=j&amp;q=&amp;esrc=s&amp;source=images&amp;cd=&amp;cad=rja&amp;uact=8&amp;ved=0CAcQjRw&amp;url=http://ethosorthodontics.com.au/blog/read/why-is-milk-good-for-my-teeth-when-it-is-high-in-sugar&amp;ei=jK08VfijB8SUapbZgdgB&amp;bvm=bv.91665533,d.d24&amp;psig=AFQjCNEnyWY6LckjGyFq1wcfFdzL2Yf5lw&amp;ust=143012628970216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&amp;url=http://www.wallpapermania.eu/wallpaper/good-morning-fresh-juice-summer-time&amp;ei=xa08VZCEFILoaJmrgYAG&amp;bvm=bv.91665533,d.d24&amp;psig=AFQjCNHqJvbofVwYZuPwnGpp663nYxIJgA&amp;ust=143012640581895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0CAcQjRw&amp;url=http://imperfectlynatural.com/drink-healing-structured-water/&amp;ei=V648VcHBDoLsat3agcAD&amp;bvm=bv.91665533,d.d24&amp;psig=AFQjCNEqWuNLSYnwWI54toRjPCBky0-dQg&amp;ust=1430126536379829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Swiss_cheese_cube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upload.wikimedia.org/wikipedia/commons/1/1c/Cup_of_tea.png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4hMXtsf_OAhWD0xoKHVwhAy8QjRwIBw&amp;url=http://www.slideshare.net/CambridgeEnglishIberia/the-cambridge-experience-madridsecondarydevelopingproductiveskillscambridgeenglishfirstschools&amp;bvm=bv.131783435,d.d24&amp;psig=AFQjCNEPH9brK58XvHpMibGOMf25GBYfyw&amp;ust=1473410962240253" TargetMode="External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saintpaulsowasso.org/wp-content/uploads/2013/04/4seasons.jpg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saintpaulsowasso.org/wp-content/uploads/2013/04/4seasons.jpg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CAcQjRw&amp;url=https://www.pinterest.com/parcellesdelune/cute-animals/&amp;ei=T7E8VYOyBoLwaNGEgZAF&amp;psig=AFQjCNGJ4A0BC_JcLF1F3o4fl8zXOzoASQ&amp;ust=1430127287320844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s://www.google.co.uk/url?sa=i&amp;rct=j&amp;q=&amp;esrc=s&amp;source=images&amp;cd=&amp;cad=rja&amp;uact=8&amp;ved=0CAcQjRw&amp;url=https://www.flickr.com/photos/teamme2/440882478/&amp;ei=-rA8VazYAdPzatupgagB&amp;bvm=bv.91665533,d.d24&amp;psig=AFQjCNHcXyVvopqmRFlWrGdtDfaEN12TyQ&amp;ust=1430127147455981" TargetMode="External"/><Relationship Id="rId12" Type="http://schemas.openxmlformats.org/officeDocument/2006/relationships/hyperlink" Target="http://www.google.co.uk/url?sa=i&amp;rct=j&amp;q=&amp;esrc=s&amp;source=images&amp;cd=&amp;cad=rja&amp;uact=8&amp;ved=&amp;url=http://momstart.com/2012/04/photography-hungry-hungry-hippo/&amp;ei=M7I8VbWzM4rfU4urgpgE&amp;bvm=bv.91665533,d.d24&amp;psig=AFQjCNFNIfsQmAfnFq3qQC2UBnD0WJFUAw&amp;ust=1430127539989277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herbusinessmagazine.com/Lifestyle/Travel/Wurst+of+Times.html&amp;ei=q7I8VY_6D86xafW4gMgN&amp;bvm=bv.91665533,d.d24&amp;psig=AFQjCNEVMOV2EpmbrR5vBkREK6VzstmKHg&amp;ust=1430127627773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ILI8Vbz4EMXYar6VgdgD&amp;psig=AFQjCNELuaLLLGtOPg4V0A4cFy3eYaK-VQ&amp;ust=143012747615248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www.cutestpaw.com/images/someones-hungry/&amp;ei=trA8VbLlEInOaKy9gPgF&amp;bvm=bv.91665533,d.d24&amp;psig=AFQjCNHcXyVvopqmRFlWrGdtDfaEN12TyQ&amp;ust=1430127147455981" TargetMode="External"/><Relationship Id="rId10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zrE8VdHRO8nhaN3ngBg&amp;psig=AFQjCNGJ4A0BC_JcLF1F3o4fl8zXOzoASQ&amp;ust=1430127287320844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50.png"/><Relationship Id="rId4" Type="http://schemas.openxmlformats.org/officeDocument/2006/relationships/hyperlink" Target="http://en.wikipedia.org/wiki/File:Flag_of_Europe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7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Birne</a:t>
            </a:r>
            <a:endParaRPr lang="en-GB" dirty="0"/>
          </a:p>
        </p:txBody>
      </p:sp>
      <p:pic>
        <p:nvPicPr>
          <p:cNvPr id="63490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84312" cy="333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60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chocolate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Schokolade</a:t>
            </a:r>
            <a:endParaRPr lang="en-GB" dirty="0"/>
          </a:p>
        </p:txBody>
      </p:sp>
      <p:pic>
        <p:nvPicPr>
          <p:cNvPr id="4" name="Picture 4" descr="http://3.bp.blogspot.com/-QYM2vPsVBu8/TwMCL9RBPGI/AAAAAAAAAdc/XfvvmUe85-I/s1600/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341640" cy="493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pineapple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endParaRPr lang="en-GB" dirty="0"/>
          </a:p>
        </p:txBody>
      </p:sp>
      <p:pic>
        <p:nvPicPr>
          <p:cNvPr id="62468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83708" cy="48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58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lemon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Zitrone</a:t>
            </a:r>
            <a:endParaRPr lang="en-GB" dirty="0"/>
          </a:p>
        </p:txBody>
      </p:sp>
      <p:pic>
        <p:nvPicPr>
          <p:cNvPr id="61446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02808" cy="364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44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cake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Kuchen</a:t>
            </a:r>
            <a:endParaRPr lang="en-GB" dirty="0"/>
          </a:p>
        </p:txBody>
      </p:sp>
      <p:pic>
        <p:nvPicPr>
          <p:cNvPr id="98306" name="Picture 2" descr="http://1.bp.blogspot.com/-l809oCLaL-Y/T8-7nSTRD6I/AAAAAAAADgE/LYxUs3wa8pI/s1600/Black+Forest+Cake+and+Cupcakes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0217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strawberry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Erdbeere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77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9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with a Finger</a:t>
            </a:r>
            <a:endParaRPr lang="en-GB" dirty="0"/>
          </a:p>
        </p:txBody>
      </p:sp>
      <p:pic>
        <p:nvPicPr>
          <p:cNvPr id="1030" name="Picture 6" descr="How to Draw a Multi-Touch Tap Gesture Vect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254624" cy="6264696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392488" cy="6120680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that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70080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00506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die </a:t>
            </a:r>
            <a:r>
              <a:rPr lang="en-GB" sz="3200" b="1" dirty="0" err="1" smtClean="0">
                <a:solidFill>
                  <a:srgbClr val="FF0000"/>
                </a:solidFill>
              </a:rPr>
              <a:t>Zitrone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das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r>
              <a:rPr lang="en-GB" sz="3200" b="1" dirty="0" smtClean="0">
                <a:solidFill>
                  <a:srgbClr val="0070C0"/>
                </a:solidFill>
              </a:rPr>
              <a:t>? </a:t>
            </a: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Ja</a:t>
            </a:r>
            <a:r>
              <a:rPr lang="en-GB" sz="3200" b="1" dirty="0" smtClean="0">
                <a:solidFill>
                  <a:srgbClr val="0070C0"/>
                </a:solidFill>
              </a:rPr>
              <a:t>, das </a:t>
            </a:r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Welche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Farbe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?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gelb</a:t>
            </a:r>
            <a:endParaRPr lang="en-GB" sz="32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264696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6120680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55679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22108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Der Hamburger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0178" name="AutoShape 2" descr="data:image/jpeg;base64,/9j/4AAQSkZJRgABAQAAAQABAAD/2wCEAAkGBxMQEBIUERQUFRUWEBcUFRUTGBQUFxMSFBYWFxQWGBMYHSggGBwnGxQVITEhJikuLi4uGB80ODMsNygtLisBCgoKDg0OGxAQGiwkICYsLDQsLCwsLC8sLCwsLCwsLCw0LCwsLCwsLCwsLCwsLCwsLCwsLCwsLCwsLCwsLCwsLP/AABEIALcBEwMBEQACEQEDEQH/xAAbAAEAAgMBAQAAAAAAAAAAAAAABAUBAwYCB//EAD0QAAIBAQQGCAQEBgEFAAAAAAABAgMEESExBRJBUXGBBiIyUmGRobETQsHRI2JykhQzguHw8dIHFRZjwv/EABoBAQACAwEAAAAAAAAAAAAAAAADBAECBQb/xAAyEQEAAgEDAgMFCAIDAQAAAAAAAQIDBBExEiFBUWEFEyIysRRScYGRodHw4fEjQsEV/9oADAMBAAIRAxEAPwD7iAAAAAAAAAAAAAAAAAAAAABDtOlKNPCdSCe6+9/tWJJXFe3EIr58dPmtCG+k1m77/ZP7En2XL5fvCH7dg8/2lLsWlqNZ3U5pvc74vydzZHfDenzQlx6jHk7VlNI0wAAAAAAAAAAAAAAAAAAAAAAAAAAAAAAAAAFHpbpJTo3xh+JPwfVi/GX0XoWcWmtfvPaFLPraY+1e8uVt+ma1a/Wm0u7Hqx8tvO8v0w0pxDl5dTlycz+UK8lV2QJ2g6LnaaSjsqKT8FF6z9F6kWa0RjndPpqzbLWI8/o+jnHeiAAAAAAAAAAAAAAAAAAAAAAAAAAAAAAADE5JJttJJXtvBJLNtiI3YmYiN5cXp7pFKrfCi3GGTlk5/aPv6HSwaaK/Fblx9VrZv8NOPr/hzxbc9kAAA7Lodo7Ug6sljNXR8Ib+b9EjnavLvPRHg7Hs/D0195Pjx+H+XRlN0QAAAAAAAAAAAAAAAAAAAAAAAAAAAAABpqWunHtTguMkjaKWniGk5KxzMOP6Uab+K3Tpv8NPrNfPJePdXr5HQ02Dpjqtz9HI1mq656K8fX/DmpWiKzv5Rk/ZFtQ3eHbqazldxUl7oMbw2UrRCfZlGX6Wn7BndtAnaE0e7RWjD5V1pvdFZ83lzIs2T3dd0+nw+9yRXw8X0aMUkksElcktiOO9FEbdmQAAAAAAAAAAAAAAAAAAAAAAAABptFqhTV9ScYr8zSv4bzatLW4hpfJWkb2nZUWrpVQj2dab8FcvOV3sWK6S889lS/tDFXjef76qm0dLqr7EIR43zf0RPXR1jmVW/tG8/LER+/8ACtr6ctE86sl+m6PrFJk1cGOPBWtq81ubf+IVWtKfalKX6m37ksREcQhta1uZ3a7jLVkAAA1VKEJdqMXxSYNmYUtXJu7c22vXFAdP0W0pQoRlGd8ZSle5XXxuXZWGK27NpT1OK953jh0dFqMWOJi3aZ8XX0qsZpOLUk8mmmnzRz5iYnaXXraLRvEvZhkAAAAAAAAAAAAAAAAAAAAAbApNIdJqNK9Q/El+Xs85/a8s49Le3PZSy67HTtHefT+XL6R6R2urJKEoUqe3VTc34J7ON/It001K+v4ufk1uW/jt+H8q6cm3e223m3i3zLEdu0KkzMzvLBlgAAAAAAAAAAAEixW6pRlfTk471sfGOTNL463ja0JMeW+Od6zs6/Q3SSFa6NS6E8l3ZPwbyfg/NnPzaaad694dfT62uT4bdp/ZfFVeAAAAAAAAAAAAAAAAAABE0jpCFnhrVHwSzk9yRJjx2vO0Is2auKvVZw+ltN1LQ2m9WGyEcv6n83t4HSxYK4/x83Ez6q+XtPaPL+8qxu7PAnVnmFSMuy0+DT9gPYAAAAAAAAAAAAAAGAOm6PdInC6nXd8cozecfCT3eOzhlSz6bf4qfo6Wk1vT8GTjzdgc91wAAAAAAAAAAAAAAABrtFdU4SnLBRi2+CM1rNp2hre0VrNp8HzjSdvlaKjnP+lbIx2JHYx44x12h53Nmtlt1T/pFJESHadHxqyvm5SSWEb7orxw2jdiaxPLXU0RSzinCSylFtNGd2OmEygpKK12nLa1t3O7ZgYbQ2AAAAAAAAAAAAAAAAOs6JaYvuo1Hjd+G3tS+T7eW4oarD/3r+bq6HU7/wDHb8v4dSUXUAAAAAAAAAAAAAAAKHpnW1bOor56iT4K+XukWtJXe+/lCh7Qtti285/y4g6bigHLdLukjstWhCEVLrRq1YtuOtSUv5aksY62rJayyuKeqzTX4auloNNXJve/EcM2zT1nr1P4nRsalCNCi61ts9oqKMa1K+Kus8NeS+IlrYrVWMM22nTpmvWd4l0cmmxXjaa/o663WZ0qkoPHVeeV6eMXdsvTTOrS8XrFocDLjnHeaz4NJujAAAAAAAeZzUVe7+Sb9gPNKrGavjJSXg0wNgAAAAAZjJppp3NO9NZprJmOWYnad4fQ9BaSVopKT7S6s1+bfwef+jk58Xu7beD0Gmz+9pv4+KxIVgAAAAAAAAAAAAABy3TmXVore5vyUV9S9oo7zLme0p7Vj8XJl9yQDn+knRH+Okp0qkIVlFRSqtxp1Iptpa6T1JJyd16ud916wvparDNviq6eg1Nab47Tt5NfRr/pRVjWhV0m6VOz05KbgpqcqzWKhhgovbi21gljeqNazadoh1L5K0jeZ7Ou0ra/jVqlRK5SlhwSUV6JHXxU6KRV53Pk95km3mikiIAAAAAAAAh2rR0JvWV8J9+GD57xuxNYlElaq1D+aviQ78cGuK/ziZ5a7zHKxstqhVV8HevVcVsMNomJ4bgyAAAFn0e0j8Csm31JdWfDZLk/S8gz4+unqs6TN7rJvPE8voRyXoAAAAAAAAAAAAAAHGdNq99aEe7C/nJ/aK8zo6Ou1Zlx/aNt7xXyj6/6c6XHOANNpc0r4JSazi8NZeD2MG0z2hs0fCpWa1aNSK701GMeTvvlyRHOakRvvumnTZa3mlqzExzukVrJOHai+KxXmjNclbcS0tjtXmGg3aMgAAAAAAAAMAVVs0Y4v4ln6slnFZSW1JfQzv5tJr4wmaOtirQ1lg1hJbn9jEw2rO8JQZAAGAO/6L2741nSb60Oo/G7svyu5pnK1OPov+LvaLL7zFG/MdluV1sAAAAAAAAAAAEPSWkqdnhrTeOyK7Un4L6kmPFbJO0Ic2emKu9nzy22qVWpKcs5O/gskuSuR16VilYrDz+TJOS02nxaTZoBmI37Q01J7jmanU9Xw14+r23sX2L7jbPnj4vCPu+s+v0/HjqNFxuo0/03+eP1I6fLDl+07RbV5Jjz+nZKN1FqqWaEu1GL5Y+ZtF7RxLWaVnmEeWi6T2NcG/qSRnujnBRreh4b5en2NvtNvKGv2avnLw9DR2SfNIz9pnyY+zR5qi1wdF3VFq3u5SfZlwllf4O5+BYpeL8K16TSe7Bu0AAAABiUkk23clm3gkBV6Eg51a9SEXqOVyaTucsW/e/mJmI7S1pEzMzELVq4NgAAAu+iFr+HaNV5VFq/1LGP1XMq6qnVTfyXdBk6cvT5u6OY7gAAAAAAAAArdKabpWfCTcpdyOL57ETYsF8nHCtm1WPF2nnyczbelVaeEEqa8OtL9zw9C7TSUjnu5uT2hkt8vb6qSrUcm3JuTebbbb5ssxERG0KU2m07zLyZYb7FYp1patOLk9u5Le3sNL3rSN7Skx4r5J2rC60rouNjsrbetVm1T1tkVJNy1V+lNX547DmZ9RN+0doeo9i+z61zxa3eY7/6/Nzdjs7qTUVtze6O1lasbzs9Tq9TXT4ZyT4ces+Ef3wdclcrkW3gJmbTvPLIYAAAAB5qQUk1JJpq5pq9NbmnmInYmN1Ha+jMc7PUlRfdXXp/sllyfIsU1Fo57q19NWfl7Kuvo+3U/kp1lvg9V+UrvRE9c9J9Fe2DLHqiTttePbstVcpNeeqSRas+MI9rxzWXj/udV9mzVXyl9IjevnDHx/dlupU7dV7Fn1FvqdW7lJr2NZy448W8YstuK/qn2bonObTtdZy/9dPCPN3L0S4kNtT92E1NJ9+XT2ahGnFQhFRilcksEirMzM7yuViKxtD3OKeaT44mImY4JiJ5QrRouEsuq/DLyJq57Rz3Q2wVnjsqLVY5U81hvWX9i1TJW/CrfHanLQSI3qjUcJRks4yUlxTvXsYmN42lmtprMTHg+oUaqnGMllKKkuDV6OJMbTtL09bRaImHswyAAAAAAArtPaQ/h6MpLtN6sf1PbySb5E2DH7y+yvqs3usc2jnwfPJybbbbbbvbeLbebbOtEbdoefmZmd5YMsNtlss6rupxlJ+Cy4vJczW161je0t6Y7Xnasbuk0b0SeDry/oh9ZfbzKeTWeFP1dHD7O8ck/lH8uns1nhTiowiopbF7+L8Sla02neXTpStI2rG0KDp1RcqFNpN3VVfd+ZNL1uXM0l1fZV61yW6p27fRWaKsPwo49p5+HgT0r0w5ftPX/asm1fljj19f49PzTjdzAAAAAAAAAAAysQPSpS7r8mY3hnpnyHSl3X5MbwdM+Tw1cZYAAGJJNXPFbmInYmN1JpLR+p1o9nau7/Yu4s3V2nlSzYenvHCvJ1d33RWvr2WG+N8HyeHo0crU12yS72iv1YY9Oy3K62AAAAAAAjW+xQrw1KivV9+GDTWTTN6ZLUneEeXFXLXpspv/ABCj36vnD/iWPtl/KFP/AObj85/b+Euz9G7PD5NZ/nbfpl6GltTknxS10WGvhv8AitKVNRV0UklkkkkuSIJmZ7ytRWIjaHswyAUukrbr9WPZ2ve/sS0rt3lTzZd+0cICJFda2LRiuvqft3cfEitfyWseDxsV9E9x8pfcRk8y2n+7KFUsVSOcXyx9jeLQhnFePBolFrNNcTZpMTDCDDZGjJ5Rk+TMbw2ilp4hvho6o9l3Fox1w3jDefBIp6IfzS8l9WazkSxpvOUqno2mtjfF/RGs3lJGCkJEKEVlGK4JGu8pIpWOIbDDYAAGgNNSywlnFeVz80Zi0tJx1nmEOvolPsO7weK+5vGTzQ208f8AVWV6EoO6Su9nwZJExKtak1naWpq/My1c9pGy/Dnh2XjH6rkX8WTrj1c/Lj6J9HR9BqvVqw3SjL9ya/8AhFTWx3iXR9m27Wr/AH+9nUFJ0wAAAAAAAAAAAAK3S9puWos2seG4kpXxVs+Tb4YVdGlKbuirySZ2Vq1m07QubDYFTxeMvRcPuRWtuuY8MV7zymmiYAAAAAAAAAAAAAAAAANdeipxal/p70ZidmtqxaNpc7WpuMnF7GTxO7nWr0ztKJb7P8SDW3NcV/lxLiv023RZadVdkbovbY2etL4r1FKF3WT7Sau4YXk2ppOSnw90eiyxivPX2iYdtQrxmr4SjJb4tNehzbVmvaYdqt62jes7thhsAAAAAAAAAAADRWskJu+SvfFmYtMNLY62neYbYQUVckkvAxu2iIjh6DIAAAAAAAAAAAAAAAAAAIlst8aeGct27izatZlFkzRXt4qWvVc5OTze4miNlK1ptO8tZlqxKKauaTW54iJ24JjflFlYIp61Nypy3wbXoSxmtxbvHqi9zG+9e0+iVQ0xaKP8xKtDvLCaXLP/ADExOLFf5e0/slrqc2P5o6o/f+/3de6O0rStC/Dljti8JLl9VgVsmK2P5oXsOox5Y+Gfy8U0jTAAAAAAAAAAAAAAAAAAAAAAAAAAAAAACs0hpC6+MM9r3eC8SStPGVbLm27VVJKqAAAAAARLRYVJ60W4TWKlHDHl7ktMsx2nvCK+KJneO0+aw0Zp+UJKnasH8tXY/wBX387jXJp4tHVj/RYw6yaz0Zv1dIU3RAAAAAAAAAAAAAAAAAAAAAAAAAAAAV2k7bq9SOe17lu4klK+Mq+bLt8MKclUwABtoWeU9bVV9yv/ANGJmIb1pNt9moy0AAADxWoxmrpK9f5ijNbTWd4a2rFo2l70PpCVmkqVV30m7oTfyPZF+Htwy3yUjLHVXnxhtp804Zil/l8J8vT+/wCupKTqAAAAAAAAAAAAAAAAAAAAAAAAAAjW+0/Dj4vBfc2rXeUeXJ0QoG78ydz2AAGYq93LMEd3QWGz/DhdteL4kFp3l0MVOiuzXbLBGeKwlv38UZrfZrkwxbv4qi0WaUO0uezzJYmJVLUtXlpMtAAB4q01JNSV6Zmtpid4YtWLRtK16P2luLpTd8oXasn81N9l8Vk+W80zVjfqjx+q1pbzMdFuY/eFuQLYAAAAAAAAAAAAAAAAAAAAAAAAc7bbR8SbezJcCesbQ5+S/VbdoNkYB6hBydyV73IwzETM7QurBYVTxljL24EVrbruLF0955TTRMAYaAiVtGwlktV/l+xvF5hDbBWfRDqaJkuy0+OBtGSEM6efCUedgqL5XyuZt1QjnDePBr/hp9yX7WZ3hr0W8pS9G2WaqKTi0kmm3hg9nml5GtrRtsmw47RffZckK4AAAAAAAAAAAAAAAAAAAAAAAIuk6mrSldtw88zakd0WadqSoCdQeoQcnck3wxMMxEzwnWfRcn2uqt2b/saTePBPTTzPPZaWezxgrorntfMjmZlarSK8NphsAAAAAAAAAAAAAAAAAAAAAAAAAAAAAAAAABiUU1c1etzDExvy0qx0+5HyM9Utfd08m6MUsldwMN4jZkAAAAAAAAAAAAAH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76400"/>
            <a:ext cx="5238750" cy="3495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3186" name="Picture 2" descr="http://t1.gstatic.com/images?q=tbn:ANd9GcRgLmzF9pUIRpAed2ADg6dkIWRgYqDxzd9ZEFABKoXBHVHRDPPB:freeclipartstore.com/Hamburger%252004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32" y="1819275"/>
            <a:ext cx="5015056" cy="37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4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Remember the order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Links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Nächste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fertig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zu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auf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richtig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falsch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Left is</a:t>
            </a:r>
          </a:p>
          <a:p>
            <a:r>
              <a:rPr lang="en-GB" sz="3200" b="1" dirty="0" smtClean="0"/>
              <a:t>The next is</a:t>
            </a:r>
          </a:p>
          <a:p>
            <a:r>
              <a:rPr lang="en-GB" sz="3200" b="1" dirty="0" smtClean="0"/>
              <a:t>I am finished</a:t>
            </a:r>
          </a:p>
          <a:p>
            <a:r>
              <a:rPr lang="en-GB" sz="3200" b="1" dirty="0" smtClean="0"/>
              <a:t>Eyes closed</a:t>
            </a:r>
          </a:p>
          <a:p>
            <a:r>
              <a:rPr lang="en-GB" sz="3200" b="1" dirty="0" smtClean="0"/>
              <a:t>Eyes open</a:t>
            </a:r>
          </a:p>
          <a:p>
            <a:r>
              <a:rPr lang="en-GB" sz="3200" b="1" dirty="0" smtClean="0"/>
              <a:t>That is correct</a:t>
            </a:r>
          </a:p>
          <a:p>
            <a:r>
              <a:rPr lang="en-GB" sz="3200" b="1" dirty="0" smtClean="0"/>
              <a:t>That is wrong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495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9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45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7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5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13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1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7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Der Hamster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4210" name="Picture 2" descr="http://t0.gstatic.com/images?q=tbn:ANd9GcQHydqxIUVVihmyODnxWi9DavRN1RO4LT8xUJ8grV5-9GLFsybb:sweetclipart.com/multisite/sweetclipart/files/hamst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468052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05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4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39091" y="213285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wahr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falsch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Un/</a:t>
            </a:r>
            <a:r>
              <a:rPr lang="en-GB" sz="3600" b="1" dirty="0" err="1" smtClean="0">
                <a:solidFill>
                  <a:srgbClr val="FF0000"/>
                </a:solidFill>
              </a:rPr>
              <a:t>gesund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Lieblings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Farben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90937" y="233203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That is true</a:t>
            </a:r>
          </a:p>
          <a:p>
            <a:r>
              <a:rPr lang="en-GB" sz="4400" b="1" dirty="0" smtClean="0"/>
              <a:t>That is false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sz="3600" b="1" dirty="0" smtClean="0"/>
              <a:t>Un/healthy</a:t>
            </a:r>
          </a:p>
          <a:p>
            <a:r>
              <a:rPr lang="en-GB" sz="3600" b="1" dirty="0" smtClean="0"/>
              <a:t>Favourite ...</a:t>
            </a:r>
          </a:p>
          <a:p>
            <a:r>
              <a:rPr lang="en-GB" sz="3600" b="1" dirty="0" smtClean="0"/>
              <a:t>Colours</a:t>
            </a:r>
            <a:endParaRPr lang="en-GB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6064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King/Queen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Wahr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Falsch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True or false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6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280" y="123019"/>
            <a:ext cx="1252872" cy="1139102"/>
          </a:xfrm>
          <a:prstGeom prst="rect">
            <a:avLst/>
          </a:prstGeom>
          <a:noFill/>
        </p:spPr>
      </p:pic>
      <p:pic>
        <p:nvPicPr>
          <p:cNvPr id="9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253382" cy="86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Breakfast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Frühstück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060849"/>
            <a:ext cx="68468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3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Brot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</a:t>
            </a:r>
            <a:endParaRPr lang="en-GB" b="1" dirty="0"/>
          </a:p>
        </p:txBody>
      </p:sp>
      <p:sp>
        <p:nvSpPr>
          <p:cNvPr id="28674" name="AutoShape 2" descr="data:image/jpeg;base64,/9j/4AAQSkZJRgABAQAAAQABAAD/2wCEAAkGBxQTEhUUEhQVFhUXGBcWFxcXFhoYGBceGBYYHhYZGBgYHCggGhwnHRcXIjEhJikrLi4uGCAzODMsNygtLisBCgoKDg0OGxAQGywmICYsLDAsLCwsLCwvLCwsLCwsLCwsLCwsLCwsLCwsLCwsLCwsLCwsLCwsLCwsLCwsLCwsLP/AABEIALEBHAMBIgACEQEDEQH/xAAcAAABBQEBAQAAAAAAAAAAAAAEAQIDBQYABwj/xABCEAACAQMDAgMFBQUHAwMFAAABAhEAAyEEEjEFQSJRYQYTMnGBQpGhsfAHI1LB0RQzYnKC4fGSssIWQ6IVJFNzdP/EABoBAAIDAQEAAAAAAAAAAAAAAAAEAQIDBQb/xAAtEQACAgICAgEDAwMFAQAAAAAAAQIRAyESMQRBURMiMmFxkQWxwUJSgdHwFP/aAAwDAQACEQMRAD8A9mJNdJ8649/nSUALJ866T50ldQA4GlBpopwqwDgaWaQUtVAUGlmkpRQAtLSV1AHTUWo1CoJYgCoOpa0WlmJY4UeZ/pVJY0xuvucySJ+f04gRArHJl4viuzbHi5Lk+izfrdscBj6gY/E0611q03cr/mH9JrMdZVlubF5iRjnmfriqhL53L4sOME8A95j5z/WkZeXlhKnQ9Hw8co2memo8iQZHoadNYHpHU7lontBG5ScGcA/U1ten61bqbl+o7g+VO4M6yL9RLNgeN/oE11LFJFbmAlJNOpKAGzXTSkUhoAQmmzTqQigBsn1pJPmadSGgBkmkLHzNONIRQA0sfM0m4+Z++lpDQA3cfM/fSFj5n76caaRQAm8+Z++p9OTHJ5qCKI03H1/kKAHHv86SuPJrqAOrq6lFSAtOApAKdQwFrgK4UtQAtKBSCnRQB0U1mxJp9U3tJrRbtROXIX6fa/DH1qs5cU2WhFydIpup6zcGuGJke7B4EGRgEeQJ8+KwHUupaoOxN64oBxs8Iz/lznHM+kVvejW/euJ4gt8jIAnscE0F7QdE928xuszxiVPzPz5/R5k1NrmdKLgnw9mT0vX9Ugl7gcINw9/AJg5COBJbP+Ic0SvX7TqQye5eQ6SQUnkw3ABBIk7e1Le6agRnG5m//IeABEiAQfKNsj0qt1ejIBLKBuG7IbIPGeDmcGMis5StbNYqjd9P0iXgRABuW5Uj5gkR5T+VcuofSXA+TbPxDvH6z8wfPOI6J1l9JeG2WQeJrROADglTkKYIx37+dbXqGtTUacvbhkJtwcyDuAYQOCARI+dMYqcddi2VNS30zcWrgYAgyCAQfMHg0+KyvsFrG92+nu/HZaB6o07T94b8K1dPxdqxGSp0NIpCKcaQ1YqNpCKdSUANIpKcaSgBppCKdSEUAMrop1NoAaRTYqQimmpQDDSEU40lDAYaI03H1qAip9Nx9agBWGTSUrcmoNZqVtI1xzCqJP68/wCtFpK2Sk26RPFOArI2eoanUSyXBaHIRQpOeNzN/L7qH0HtVdtvsv8AjEwSANw+7BpJ/wBQxRaUrSfT9Da8HI06q169m4Apai019XUMhBU8GphTt3sTejqR2AEkwByTS1mOp6z3upNk4tW43eTMQD9wkfX6VlmyrGr+dI1w4nklX8lyetacGDetz/nFWCtNeadc0arcIEcAkf0q29geqkl7DGYG9PQT4h+R++ksHnueZ4pqmOZ/BUMSyQdm3rI+0Q36pFOQiE54AM7j+QrW1htapN+7ejdPgAmJAYDH4Gf9qb8jcaFvH/Jv9C86HbBJIEbRH1Jk0T1XTM1twpliPD6YwPz++s70P2kt23/s94hGJ8DSIySAhn4cggHg8c863mZ4/X6zUY2pQ0RkuM7PNdVIvFTuEiU8I3EheOYIkHjvQjw6hykqZBM7cjlTjnAnM/PFa3r+jIuW3tqJDcnjJkzM5wais20/fKg2iA8H/EATKnEgz58j0pOXjq2kx1eR9qdGG19sAQF2/wAR3TuO4xCkeFRjHeOKE6L1c2bm2SbbwrD1HwsM48XPoPSth1LoSsP3ZVGgHb9lpmYmY/37ViOp6AhwrjaRC5wIEgd+PX696mMXF7ByUkegezurC69I4uJct/PaA6n/ALvvr0EV4/7Mag++0xYEMlza+f4iq/ka9eZoEntTuGVxEc0akc7gZOKiuXgKzXX/AGstWsFguMg8gxwY78YBmsn/AOuLt26U01hrgGS24BTPw/Qnz7DiKrPOk6ReHjSatnp7XT2j5VSf+rLSttuBlPnGPzmKzzdbulP3lzaRyFMQewkwZkjsOIqoPTnvgH3hB2kjectiCc8DwjA8vTK0/Kn/AKRiHiJbmeqWbyuoZSGU5BHBpxNed/s76qy3zp2Mo6lkzMMvI+qg/wDTXolO4sn1I2JZcf05UdXV1dWhmNrjXUhoASmmnUlADKSnU2pAQ1Pp+PrUJqbT8fWoA5uaofblT/YrhH2SjH5BxP8AX6VfkZqLWaRbtt7bfC6sh+TAj+dVyw5wcflF8cuE1L4Z570HqaqrMY8W0cSZAxnt86DXT+8uBVx5x88/yrPpqGsObLiHRtp9CMGJ59K0vSCtu2CzHdcnP+HMf7esV5WSySaxz6R6ROKTlDthNvrj6W94f7oQCnmvdvnyZr0XSahbiK6GVYAg/OvEer6svcLkQSdwHl5Vrf2a+0MTp7kwWPu2PE909JyR9a6ngeTTcH16Of53jKlOK37PRq8x9o7xXWX1JI8St5TKKRkV6eK86/aHpI1Nt1+2kfVD/Qj7q1/qsOWC/hmH9NlWavlFFqdSWJJPI/WaI6Ax0zHUMQAoOCfinkUnTumFm3OYQZJP5Ad6qfaDWFiVXCjgHBOa4mCMotT/AFOxlqacf5PZtB1JL1lb1syrLuHp5g+oIIql6TaN26xOEThf4iZPfn7P3CsJ7N+0ly3pH06LJ35JMbUuQGjHM7j9a9G6dcVUlPtEzz5484/OvSxnzo4Msbx2jHdf6agv3lIX94ylpPxKSWHOMM7x558qj6X7UPonFm8zXNNA93c5a0DMK+JMAA9yAe4iNL7QaE3V3Jh1xkfEPLHr+ZGKwXUJYEEiYIgqeTgnbGDyJgEedLtvHM3jFZII2PWOpo+0qVZMMGUghlPBBHI/XnUrasNcMDGz4gec8HHPpXmGiS/ZYpb8Vtzm0cbiTMp3Ddz25nitJYv3QY32kZZUghrniRR4RAHvDJI+zmRnNDyNO2R9NVSL3W9SVbKeLsASDkGDH4x99VT6cXsOQRtBB7g94P3Yqr6ld1TqiBbiEwGZUte6UyC87wxLQowJ7CrCx1NFuLbaGLAlmBMjbhZBnuMnHfHNVlNaJjBorbelbTXrcmV94kNPkwJX8q037QvbT+zs1pXgBc7RLsSchT2iIntJ8hQHViFTc8bVbfB9D4Qx+n4GsILv9rd2yw3MwkwxmAOOPs55Oc9xKnUaLLHylbHacnV3DtLrZGGYDLkxCKBxJjGeSTNbLpumFlAiKqx4iBJE4+Jzzx+AoPSaJbKgi1s2DwCQ2TiZY5Jn8e1dqr+7ZBPhlnE4+ExwY+Iqcn8qXlO+huMKLDT3BeuNc+NUG1SYJngnaBjM8dj24qa7fYpJOZ4yOynk9pP4ihdPfi1tBA3gDJz5qsRyVC8QcfShtZ7xyQwBI+yp7QvacnzoZT2Gezly2uvssTALMOI8RVlH3kj8K9Trwq8xkGfUEdsdvWvaei6o3dPZuN8T20YxxJUTTvhztOIj5kNqQZXV1C67XpaEuwB7DuT2gU5KSirYmk26QRSGsb1j2vZG22xHl4C7RGTAPzGRzGO9Za57Uam6xj3qbdvif92DMHj88d+1LPyo/wClWMx8WT7dHrM0hry1/avZtU6p9wYKdpNwsTuwF5wApyv3TVh0/wDaAFMXmt3Pk6JcGB9mYOZniKmPlK9poJeLJLTR6AaShemdTt303WmDAGCO6nyI7fzFFU0mmrQs1WmIan0/H1qA1Np+PrUEEhFLXRS0AeW/tY6EVuLq7Yw0JcjsR8LH5jHzArKN1IllA4RVBHngTP1J+6vdOoaNL1t7VwSrgqfr3HrXg3VtG+k1L23GVPrBBMgg+oiuV52DfNHW8HNa4sl3bpn/AIrRezlpTZ1IJhlC3FI5Urug/P8AkayjXDu5GfrWv6dY93prrDm4VX6KMn7ya5i+y5P4OhP7lS+Ubb2M9ohqrW1sXkADjifJx6H86j9vdODZRz/7bSfkVOPqQB9a8x0XU30t9LyZKnaVH2lMSp+f5ivSvaTWpqumvdtMNrBWGYMqwJU/4gQRHnXWx5v/AKPHcX3RysmH6HkRa6s89v8AUCVIJ/3/ANuKpdZfGD+vr/SoheLfr+tG9H0Idgz5Vc/OD+NciMFDcvR1ZytaJ/aSxbGjsH4bk7hHJiGIb0BgfX0raexnWzec2ztkFipmZWeFE9pAk/Qc1g+u3We6TACgbVB4A8h+s0f7Ia8rbLKqlrLoy4kn3lxmgmJ4JX5Gun4uW4iHkYv5PU9S0CT37j6ATH6+VYvrVl3uztEmIjPHO6McRWo13Wl9z71clwRaXaPj2mN04wZnyisH0zpjXFK6o++uMcgs2wsZkRIDIPFggjvW2eUdIwwRlt/BKNkC6tuytx4VFttua5MS7PjwqstifmZFXumOlRFV0vB4IDJauNuBb7NwIQSZknnmap9dct6WGcWwRg9toX4QpmQJiBHyHagNJqtSy2Dc1Dr7w7xZAHvCF8SLujwyok9xEE5rG/ZrJPpMm12mYuHc3Lm0lrVq7NkIATtDbASz7YJJxPNVF83WLEW7aSVmWndk/EwE8DET9xqwtao37qy9287jcbQCzbVQSoaFxkrLHA49aguaP3ly6WZl2AABWgMzbtskeW0DkkkqJqG3eyUo1oA9p+u7tKtsj95uKvkZ4C7e5ERkjlj9Bei22tDaFYuwA2hfhHkFMS55J7AgTQN5lKKjLuCsH5jduLk+sRun5KZq26GltlZ3XmSSBKjupYKcD4SDFWm6h0WxL7i20qNiTdWQSSWhT/0DxZxEyJPMUdp9GSCIwVG7cxZiAICkkmOD38z3qHS6vfC2gczJIIJnIYbiNo7foUX/AGorbKopW3bBLnf4oiQT2YyDwxHhjmsUr7NZSro7Uggy5Gz7IDAmRMAqPhyCZzGOKqNUxnIAJzgETOe/+/FXV3VHwbgAQGZjtAy7So8jgZzAkeRqt1okEjMyR55M9qlmaKTV6kiABJ9OSeAPX5V7z03Te7s27f8AAir/ANKgGvIf2d6NLvUV95n3aPcUHuylQp+m4n5gV6X7Y+0VvQ6ZrrkboItr/E0GPoOSad8SNRchPy5OUlBEvXuuLp1832lgCYUDiXY8Cceea8h9ofa0h1i6blxmLXHU4CoW8CAN4eCBie80H1fU39XA3MDeO+5dO3hFA2BAMEhlIIjjAyaNfpFsBFC/3QIUyBJXaQJ74Bn1JE8issmRSl93Xx/2b4cPFa7+QPp+j1F24WuObahjvWFJuSJMEDd3UflirC1oT7nazkkhgXYtDOycsBkAGYjzUeQp2jBFsE2xBO4AMTvchmZt20SDJJORjjgEvV6iCCYBGBvAwXcggKVY+IMcxOdswARnKbNqSKHWdLFnctvTFxKuu0sfGM5Xk7ZIMz/Kher6RyfeOpUnapyIUqBOPXt8pqx0vtAm0ou8EtvZ7m7ZjfxsBPLdgJInmqvW9WLIbaDO8beNsEZAUie5zPeOIqU52VbjRcfs01h0us23bgVHPumVnA8TibJzEwRtkTG8TzNe2V4TdAu7WZlAXG8+FQD9pvegQDnkc4EzW5/Z/wBUYP7kvvR13I0j4huJAX4gNq5kcj6lnDn3xYrnwa5Jm8NTafj61FU9gY+tOiJIa4VxpRUAdWB/av0D3toahB47eHjuh7/Q/ga31NvWwylWEgggg9wRkVTJBTjxZfHNwkpI+btG4BE/jW6vaqNPbHcjd95/oB99Z32i6MdJqmtBC4ncmCSVMRAH3VZ6fRai6PEu3/MY+kc/hXmvKxyT4/yeiwyjJKRVOs7+5EEHsKibU3bOmuOmU3ELORbuFfjCkEHE9j8IgTmtGns7cmd6gdxn+lTt0f8A+z/s6sjP70sxnA4wSBIIX0HNXwNxdhmSkqMZpFa9s2xDQZPYefoK1942rNoIgLN58DHl3H31U6Lo2o06RsDLJj3Z3QJxIie/rxTLurIByfLv9QaxzN8mktFscY0m3srOpXmmT/X75pfZfVYvIOWRSJMD90+5jP8AlxQnUNWrGApZjAgYGeOOKPs6f3LacLtVoum5P8NwBQCT2C+8Y+nngU94y4xr5FfIpvRcJsuqqDfubc3xMNoI8O0iCu6Qxg/ZE1L0WzeNwHZ7oAQgZlO5lBMiFwoAx5/LmBdWbksRtFtDtEfExhnYDtwoE/wRT7OrFrddGotm6pICXXURg+HECCPIEmRzgVrC22v2MJ0lZJf6i677uq2h8ER8KhdyyW4BJaBOQB2k1XaW5cVd9q3F2/7xNzl4toWDArubnb2AHAnyoZLesuXBYS4o94254JBPiLsJZY28xngDFEam1qX1EFkVbLHas7WJM+QgiX54P56N1uylfJJreoXbKfuSqrsUGY3kIIAMLMwB3Mn8K8rcDOjOC7ibhJ8IKEwFjlgWiOM+klt3e52wSQ6iTgSGBC+vEd/Oi9Z0TVZutb+ETggk87iFncfPjiqRkq32WnHeij6lpythHRlljs2kZwRBB8stPHPqKm9lNSXRnloAlwIA8IwxgQM4yYzUvVNORZbs67SnhgZPkTmDgwMVL+y/SjZdZ922QoAnxMMxHDdsH1PatZfdAiMuMzV6XTFbZAZWYjczcxIkQJjGf50NcvMNLfDAAbVCGOS7kbciQYJx9SBzRmosXN2y1tGSYnKgk+EheYkcCfnVN7Qq/vAhmURCyidu/PEnGNval7o27J9NrBsU5mCIMmIOO8cRQ+tYRPIlZEeZzn5Tx/waQqogWYgGGjiJjmgtZYjcnGIkffUWSgfpHtCmg1bXmTf+7uKq7tviJWJJBxAI+tVF7qF3qF83bl3c8+EbTtQf4VHESMH1mc1Re22p33ggzAkx60T7H6Z1uM6gYUghiQHyp2H0wO49cU5FOOHsV1LKb5OnJbXcSGcHaSWZijkDwgAkQFPwgR5DE1zK7EEXBBJ3sBklmkIoEncARJERmd2IbadXD7Vja25izAKj/CocncRyY4gOWmSKj1mtFtSrOQY27mZUmMiQScRJMZ/eDmRtTSbexptITrPVUsBcS+4Ebl3B4BUMdxOxSCMCcbTHasprNa7sIskqvwJJ3NL/ABEYLnMyeBPnT7QuXLr3d26BA3kbojE7ZEwO570/QXLhYsrQTgkQNo+12bJOMn0imFFRM7sN0HTipC3W3lQG2D+7tiQTmZbC8eTRE0YNHZDeD4ZBcDxFcAhdu2Q5yNp8p4qK1oR7trlxSOeGIb7RkJ9kELidxxMEkCiCLdtcwqxac2l3Enhtx3LubkgORycAAg1WUrLcUgnV2l27xZAG/wAECGgJJcCCDkoQPs5xiK72evCzqbLrtJ96EbbK+Eke8dhtwBvOMRJmansaR4tHaskgkKAAComG93AA3bgVLcL5CDTC85vozld/vCGRSYtnwDDkZwieXl2qkO9FZbR7sRU1jioyKlsjFdk5A80tIaH1+uS0hdzjsO5PkBVW0lbJSbdImu3QoJYgAckmBWf1/tH2srP+Jh+S/wBaqOpa175ktC9lnC/1PrH3UzTaYxlYnByO84EHniuXl8yU3xx6XydPF4cILlk7+BRca74mJJ8yfLt/tU6WhE11tABIwIwAs/OFGZ57dq42wx3ZESPmIB+oz94NLKHtjXNdIY1sEiAJzE48p/lUeoQrRSuBmI8h5VHdaZYiAB38+wH4VScE1otGbT2BWp5nE/r50J1bpVu/z4W/jH4bh9oUQLiiVHAjnngUrXPn9Of16Uk246N6vZlen+zptXHuX9pS38AXhyeD5gfP1qm6mj3rm+VJYkbARJUDIIBhFJAAnnMQATW81NpbltkbywRyMcivPtfd9zc9zebbpxud1XFxpXast2kbyCPWnfFk8k7+F0KZ6iv3C9CiMpa63gUB7jBiFcvLFSykGBKAeQI4mibnTrty2l73dtcAlnWHBAG0AmWPi8JgYz5RXdG6jt011bWnuEOrRtWSNwEbiMmJEnMbaqup6l7m3de2WUIyqk7cyoEmGP6+bfc7Meo0O03UXS61x2Ft0Pu0tA7i5faJwI2hcyZ+lCv1JzduRcJYk3JwYEbdsbfF8I8vOAcU7pus3JdVLrFWYwxGwfCAOCf+kHNBaPRBWYuwJJIETJHn2q7q2Up6Zo/ZpyjM18q1xm2qFhjhZKRIAYnYIB559T36peeQP3ZZULwd8SJCqHEIADnkNNVnRA62nGQpuYMScKuJBwOB5+LnyJ03iLPcliBJOIGeYKyzeI95yJpebXJo3gm4phOoV9QLiX4KQSoyCggYVgRAjOQfpT/ZFRYtlEk7WjnMdz+X1HlRFjqtv3TqFL5G7cgggbRkRtBA8IB7xJnNAdOv+7TNwGNseISACVI2kiMmc/TkwY5NaZEkn6Ly9CNJMZ5Bk7ZGRAETtrG66425y5JO8yxBk85IyeBxg8Catep9RxtnB+EclTnxD147fU1mRrTcuOSSRugAdwOM89vxq3H2CkbLXEAhU+AAAATiABn6DzoLqV+RPpHPlH+1APqtqrBJ9Z8sVU9f6kVsNnJ49SfL7qqouTpFnJRVlT0zbd1L3GVmBJIiYiYBlePMR9MxXoqMqkdlEyVX3bNC/DwCIkAnJ8JBmcYb2S0N/ehFu6UidyIR2k+KMiAe/l3rX6Ww/vSbivzJD7UDk3Fxu75KycxOOAaYz1dGWFfbbIer6m4oJSGhVLBWAZokbpglYMDEERiBVNaddSxN4C3btghVBnknd4iIn4Rx2nmTV91S+vu/eW1UYT4SpQYG5REY2wRzMnAzVBduWyU06+FoCjwyGJAIiB/i5McVnC60i8t9k9u4HusLCCYgBT4Ie4BIkDbkqJ7TzRfTAUVGuAe8aQtpgWaIBBKGctuXJxkTFSdO0du0h90xdiZ3swXiCAOzMAZ5gSDzgxanUoiK25OMAAG7uJABXETBiTjE7TiJ70F0E3L4UFn5uMqoSMZZ0DIhAkKtsAxukYhhkif/AFYb9zOsC6HQMm4wJklB8IBXd3iQBAqq6st421LA21HwjaqmG3lCAPhkFuOJ4zVWqxuEkAgNMciP+cfOtIwVWZOWy5PWAURbdsbQPEsAqXYktHJ7xuOflFWXszda/qrNqGKrdtm4RJUBnUKDPkoKgkk5xG3OfsaK4QyIMQR2Mn7UdiRnia23sNpt2sskvvuFxccgAhtqTPI+GAJjBPFTUU9d2Q22nZ7Oals8VFUtniuicwZqr6opZjAGT+vOsLq9a+pbdAK/YAMiD2HYk+dXHthrRi3OB4mA7/wj+f3VnEMgKFIBEcxIGO0Yrj+dn5T+mukdbwsPGH1Pb6CUsjtnJHofuq009qRkAZ4P3dscZqLS2NuTIOfSfv4/CpgwjgjjHcHMg4PpmPOqYsdGmXJY26wyOOf/AJHvXNdTjdI+/wCfpQJ04e6WJBQAQC0qCTIYbuDtBz60u0lmSzIKwA5XwgkTAUjiAcyPTnM79FeS9k9y6sfEQTie/ESMRuz5fSKBur4toJbAAYyQRtGfKTOflUlvR3RIuPc7lmUIJ8QhUBXHr2jn0VyIHiWAACY3E99o2jGOTWWSLovCWwF1YvIiJk/L07kDzHkfSiLllVHxeIgH5T8+/wBKcl5BjevwmVPIkjbMd8nHr6VLeuIVkzAnsT9nzilpQ1s25/BX6PTg3ZcyOdp4JG37wCarfbLo4urKjIgkAAyJk4PLTJH1q6F5SwgRucuTKgCFPw5JOT+NE30BE4gj+ISDB7Z/PmrRTik4so5JvaPH9RdEsti6SMCSqt2EBQMqZEeuKJt29ykXb20twWUw+c8YGRBPnz3pnVka3qvcTbt2ifebigld07jIzzIyfKortpPEhvAAEMrBZJJ9NwjAjkz610u6roVur+SDUXUWUWVIjdJENnO0BcDjMtPpM12pZShAJnssc8R6ycQPShTYDEjcGAPxQRPliJB8x6fI0d0jSKdTZBZZFxDxM7DuYQefhgDvNWkkmQraNj0bpqae0ouNFwKGuBmA2syiQQxAWDHHlzNDavWna3iRFt7CvhPxbhvNvvJkyZgAH1gjqKq1xXV1O18k72w0eEjn3kZAWJ8XETQIusrKM7vdugXfDFNriArrgkq7EkyQQIBIpSKt8n7GG6jxQUqPsG5gFSN0ETKktO/cd78HkZAx4cjay4TgABl5kjDT41HpzAmOTnvBc1DsQZiQSIJnxkzkksB8RgnufPL9ZCo2MeE5IbnbPEDy5HnzFTvRVdFF1HqA2FQYc4EHKg58+wxQ3TbQwGMLiTx+P4xUGucXbyLaUEmMKuSzYiBzgDt3r0n2a9mbdkK+oAe79lABCwOP8beZ4FbZZKEdlYK3oq+jez13VkPt93awNzA5A42Ljd88D7jXoXSPY/T2oK2wzD7dwBiPlOF+gFWnTbHhDNgdv9p7etLc6jkqIVR9qYn1ngT9f6EIpJSkZ5JttqI7+zj18+IED9Y7n5UBrtEDhlVh5ETxwas7euU21adsxAJBPy7zUOs1ltFm6VQeRMn0xyanLig1aK48kk6ZhvaDogNtvdwGgBQSVUxkCRkcRXm2nQ2Ltz3iAOqhZucCZ4B+KRwR9K9W1/X7TEhVYj+LC/cDk8VSe0Hs+NZa94gHvFH7tiCJ/wAJ9PI9vvlPDn4vhLp+xvJC1yRmbXUC7bfGwPi27xuwJkiGkDmTERnAERuUN1mtqWWCcswL8bpuKxKrB2zJJgRMTQ+gs3EshIdG3u5UANwNhVhMgwrGSAOwNOt20faC6u072O5gEQlFErtCnESFKmTGRXQSF2D61i1gHbjOVwMFvIwBg5Hn6TVqT+5FsKitbRRK7WwFMtu3EBSzbiIAkickgBasbiUaTlDu2ggfuxsB2mCCXkjB8QPM1Dq7s4QBSsNDEsPGZaczPwzwAF86hL0T+oeNUFZfdwhGWtguYIOFJOSBJyREsMQDXp37M+jFEfVMgQ3QoRYghVEEkf4oB+k96pfYX2G3EX78e7wyKVXdd77m/hUnMcmYPGfUQI4x6Vvhxb5MVz5tcUcTUtk4qA1NY4+tOCh57qbnvrxYnBYkknAExz2wI+lWLKnI7DlYZY4kExJMRHfNVVtfFCmCD5nz8hk+f3UaNKyLO8FmjLKIHntHEx3IPNeexJu212d3L9tJPoI9xL4O4BSdg7En7YnJExtxyOMU7qa77YJWXhWwdsHufP6fLilsL4ywtg7p28BQvhBloyZBPnAp2nue9WFkrxggRGScTMkRTiWqE/djbN07AgU4MCQB2PiJnPIMDMVHfRrSl1Zm2ydjPAY9izAYMjAwM5M5qx/su2QFzkkjAyc/6qiZchZMzmVIBgA4nHM0StAqZW6Zbnu9xTYzHdAEbc8R85xjnzqL3tzeF90jM24Ak7eASoyccDI9asdXa2kMbmJAURIBMQDty3zgRnOKG1ICsFW6oJlh8JYAbeJ7RAx5ml5Qads2UlVA66Q7jvRQxgECROOZIjy+6fKk1tq4CobCHJg55ECJAA58yMcV2ke6zs1zeYIC7MDBxuECRx+sVPevKp+Eye8TgHv58x51nJRrRaPIrtniBjbAaCBJj0/5zFGMpzLDMYUYk8cGJEZNQ2tzMzMRnwrHKjxSR5nxcd8ZwKl06hmYESAA8gEiZJU7Yj6yfpVoYotBLI0zCftCtNbe1e2b0UMm9uE3FdpJggCdwn/isr0vRqbmxZv7xJS0GBJ8jgwo53eQ7V6f+0CwX0t1HEEqsTwIdWUgfOflNV/svftaWwLdtQMSzgDc7ebf0mBWzzRxQr30UjjlOVmRHSGsSb1i5bUt9pT8I7biDBOYnJiYNaj2V6mjlwiLbW3b3HaAWBLASSRMjJkknBof2v6tcawwBkMUwJzkeYmeaj9jtMw0ly8YQXripAO1itnfvgk+bEZj4D3o588blQShxmo2T6i4NqxNsSrzCMMuQvGR9ksWMQCIoTUWSuwDcZUAM0+AMxIM7fCSd0jO3jHJk19naPeG0hYiFEzLufGCFUbysxBUQVPMRQt7UADYhwWjlwD4mLSjE5BE7pkhs+kLSLS2xmq1CgQAIBG3EAQiKSAD3KHkSQefKt6/qWW2qAHxgEECZEgmI7yeOaPvJKzyWIMEdjJ5+Uc55xjJnROjxefU38IhK2VJmYmbnyBGPPniojSfJ+gldUgr2O9nxZ/eOB7+5EedsEYAMYJ7kc/CO5rc2HROwZ8QD848+J7Dz71k9X1w7vAPh5I+EZgegOecTEfKz0D7hK+JiMtGII4z6d6q3vlLv+xPa4ro0z6uRmd8g94EHj09aaLZdgxA9Z4AxEA/XvVfbtxB+yOZGI+vPeqzq/XXvQtsRaDQ7Cc4wB3jIPrBqks3+4FjquIZ1j2gVTsseNvhLchMEkD+Ks66XLg3PJYwZM//AB+nYURoOnMi+IK1svKjdnjv+ccY9auDYIOCCMeDZPMZDTz/AMfJeeTm7ZtGPHSK3Q9H+FrphQS0HAjmTPPf76t/fLhBjBKx3Hn6Gguoa3iYKqYIg+NhHhw3wic8yY7ChEZt2ZLtEkfZH0/XapaRP6FH7b9KMNdtkglYcL9odiR6CRPr6TWW0drYcsqnayggRtLHcHYqMwGBzyJjgEeo6lFu2v8ACfCZ+7ivHLF2brJMuWAIJMeCQd89hwR3GPn0PFk5RcfgUzUnZZXBKoIEsJCzLEgBZYgTuJXj1ECAK9R9gPYm3sGo1H7xyTsWIQASMrJDcnHGKwXQNBuf3pBOIQQFJkDhBhJwAOYInnxe89P0wtW0tj7KgfXufvJNNYo3L9hfPNqOgoV1NmnU4JCGprHH1qE1NY4+tAGasaYK87YIPE/jipi6qDAEkzPHfj5xROttRmO5xPPpQ72MTx8q46vHpHUUlPbOXTIR8O4HMkyPkCTgCBwO1TIdigAceokkngzQDatlIDlFGOT5z8OMknz8jTL+vEgyCFyOBuIkYHLZrZTVGTg7C11GWMY3QD5wBwMHmm3rq5YSp4Zgob5rOcedChGIBL5JzAnbgYBBMfCPrNCXLBLD3jqiKSoVJ3HsBM49cH8azc30X4rsS9r0TNssSNw2mSIJz2wMep9PKoWwQwN2AoyAwB2yZgAcHHPzNWjWLaklYOQAxg/90bjgAARn0qv1OmzO6eMExHkJb5nPArKVtGkasKGuQnIKheBPhX5yAAYx51Ff1e7kc8QecTzHp+VRklbbLCkbokYYziWb18s48qjs8qZgD0EMPtAEnFZSvlRoqqyZbgkDEcT27Z+QFOttIYy3kM4Ge3pQoZix2kKBKb+RHBMGdzGB9/lR9rSgJ4SQon1mOPrnmp460F/JTdf1X7m/JMlGycmYb6dxWb0XUBthkU+sf0irf2ukWXiPKf8AUAfwNZfSoY7VRx5R2XviwH2x6h+7CgQWbEdoz+cVvrGgW1p7Nvdt2IrNDhiLjAF2lh4iWI+AgS0+U+Z9W05uarT2xkk9vQgmPWAa3et1DB1Ryt1vFK7/AN0i4y0rDeEgBRyQ2CYppx44oxXvZhF8skpP0Vms1ggFQdgYgnjx3E+0zfbXuJOAAT3ohNQgVRb2E7VM7fiknDCOTAJP+05m9qgRtIyoVUOdxO47SO207j8xEVNb1EskHwgKvigmUaSTmA0BR3kLiJq/00kHPZodVeABAAggBoAb4WBI78KGwOAB60EOrlxA3bEAWZgnESfUkT9Iqm631AMIWIY4hjgx48HP6in9Pt+EbefIZ+c/KqcKVkOV6Lrp5LOu9d6CfDMK3MbvritnYuJbBLwSfsrhQcY29yPPFUGiVba7RDXGgkkQtv0JnJx9J7mnnUO5Kodxn+9InkdvSfz5pac30jaEUtsttXr3ubUhmBMFV5wCTvIACjgZxxzUjqLY/d7dpMmCQZJPJByex9Kh06e5SA24md0CCeIzHiMznNLuYhQAWGPCIkzxmMGOZ9aTnK3/AJGIol0zgwBtIwO7HzyBzE94+YqW7dFsFVdvXyX0Uef1xNcwFmBIQtAZzzJ4UKCdzn0GKEcbC24S0xwIBjPI5BmrxxvtlZTV0h6oAFkmSDA7jMA/lXah1B2wSBh4Mgehj50ZZC8glnKYLAATyYnygffVchBG0EnxSx3AJGYWO5JjknjEDFMcaMlII0F4G2yrlQwCk4J9SKwI6IPf3yZHvbtwlhyqe9bwg8kuRELmAZNbpGVFB4A3MSewBJJP0H4VlNAWYXL+1muXCSgY/CD8C/4RwT3I9Od/GbjyMsyTaL72aA/tWmRVAtq25hyd0/u5jAA8TH1jmJr1hWrzr2I0p3C6ZO1WG443sxy0eUT9Ctby1drp+OqjYh5DuQVupRUO6lDUwLk01PYOPrQm6idMcfWgCC4QZnjy+tVAlX2EyOZP6z/zRFm/M7SD6cH1mq/qds4b/bzjFcjLPlHkjpYo8XTE11lXEHtkHyP8/lUOgUoS9wqzYUELwOAB5SfP+VK1zzoLqL4nOOQIyPke/rzSqyVKxlxtUgvqGpMbViZ5n4YHoeeMepqlXRsrb3LGJhtwJziORFOWLjTJaOQDtieJJGYAkx580Te1wC7pXnaFWD6kYmZAAkRycmr/AJ22V/DoS2FcKkRtO4H5eYHbtmkfQvIdtpAM/FEzJEd/l9OYqtfW3WJAEBsCFCwAO4HHPp+NWK6iITBAHDYBIHJMj+UxVIyovJeyK+rkAuAFXsSIYknsMQBA4zmgf7RuaGj09M9vSj+og/DCgj+HJEnAMcVUXZUzGDmfz+VUm7ey0dLRO9wgMOQSCSZLDPYzwMnj8qc97EKZHn/tQly6WjyHrQmv1CjgkAD6Z/4/GocnVEpJFd7Z9SAsEGdzECJ57/Xg/o1nul3pj17d6D6/q/f3AATCeXcmJ/lWm6B7PgRvaYhoHbE5I7gcj0p6ONLEuXYu5OU/tBtL7M331Fu5ARdp8TuF5I4gM0xPbvWpvez6s03LxIggLatqnIM7rj7ixIjIUfITR2kRSJiT2mCIgQYPfnNdqiOCQIgHBMniBHHz9ar9TossS2Veh9n7Fu5uFvcxJYByGUA/4NoX8OPnVx/Z7YyERQeyIAM/TnAz608JHEmck5yY/WJPah2uGMsQeOZOYiAPPzgdsQRWbnKXs2UIr0J/ZVbEJHfAx59vQ0idJtn7KfS2pn6/7UQrKgghnZpaOZ+fAj5xxSJqnOdu0R9o5GDk4gdsTNHFvsG0RP0O2QZ4YmQAFmflSf2NbYhcgQIiD3ODPHPP4TXXupMBkAnHwliJIwB4c/PB5gYzBc6gzZW2YkiS4ztjdx5VScUlolbexL48Re40ElVChZkkgBRnBnvxRdvVW7ShgA9wkjasjsftdp7kZjiJqivO1xlhSALg3SQBIE89+V47geVSII+flPy+vfv51hwS2RKVlneXeysqw0AiPht55UZkyMmfxo9NFsCK9wbiZg5PrLGD3/DvFV+l1BMhX92QvxHkwPhz6D76juakXISNsxLs0ziGM+sCtU09mUk06QTfu7l91aC7iYL9j2wTHIn8POq/TzBWStsEGJncfP8AP76dasCZ3FUX7UAFiCIjPqT9KH1utVF5AVZJntnLNGczgDJP4VfJuki6pEXW7wuD3CkjcAbhHZAchj2LcR5TzwZ+m6fcxtW1gKBJP2Jz8yxnd9VoXQaYybj7zcdpVTjaI8IC9oHfnJ7ZbU6GxsWMSctHn+sU/gw39vpf3FcuSt+y16eoRQq4AwKt7D1S6dqsbL11Fo58tlkr1IHoRHqQNUlAkNRWlbH1/pVcHovTPj6/0oAptP8AHVpqOD8v511dXC8f8GdTP+SKh/7z7vyFD9X+38jS11L5P8m8O/8Agyml+Bvk38qef75f8v8A4iurqrH2av0Haf4/9X9Kms/A/wCvKkrqjF2Tk6JL/wDeN9KD1Pb5D+ddXVpPsrHorNRw/wDr/I1Se0XDfX8q6uqq7RL/ABZg+nfEf85/M1690D4P9Nz8zXV1dTP2v/ehXB7Juk/B9F/8aNvf3n+k/wA66upJ9Dns63z/AKj/ACoTW/EnzX/uaurqH+IPsW78dz6f9jUTof7g/N/zelrquVZL1Pn7/wDtaq7qvxJ/kP8A411dS8/xZddlb/7On/8A02v+23Tj+v8Aqrq6qvtmb6Jb/wAP0NCL8C11dWfssyw1f93b+f8A4Css3Fz/APot/mlLXU1h/J/sYZeka3pv94P9X5mrha6urpeL+Il5H5IL03NWNmurqcFWG26kpa6rFBans8V1d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9688"/>
            <a:ext cx="4381500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6" name="Picture 4" descr="https://encrypted-tbn3.gstatic.com/images?q=tbn:ANd9GcQWG1Yq0TD0uzA0qVroHKI1Ajp7Nb4hP58oNp6XNdFLnXDdGdG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691276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Brötchen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 roll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UXGBwYGRgYFxgbGRwYGhwYGhobHBscHCghGholHBgZITEhJSkrLi4uGB8zODMsNygtLisBCgoKDg0OGxAQGzQkICY0LDQsNCwsLCw0LCwsLCwsLCwsLCwsLCwsLCwsLCw0LCwsLCwsLCwsLCwsLCwsLCwsLP/AABEIAMcA/QMBIgACEQEDEQH/xAAcAAACAgMBAQAAAAAAAAAAAAAEBQMGAAECBwj/xAA9EAABAgQEBAQFAwMDBAIDAAABAhEAAyExBBJBUQUiYXEGgZGhEzKxwfBC0eEjUvEUYnJDkrLCM6IHFRb/xAAaAQACAwEBAAAAAAAAAAAAAAACAwABBAUG/8QAJxEAAgICAgICAwACAwAAAAAAAAECEQMhEjEEQRNhIjJRkaEUcYH/2gAMAwEAAhEDEQA/APVEiO2iECMzQdiyVoyIc8JcX4lTnMqQkz5tRlTRCWvmWzDyeFTyRj2HCEpOkPxG4RysNiVh503J/tkgJH/cQVWbWJp6USkOpa6DWYsn3VGd+Uv4O+H7G0ZFLm+LJgVyIzI/338mandzB/DvGMlRyzQZR3JdH/c1PMecDHzMUnV0/sKXi5Yq6LNGKUBUlgKkmIpc5KgClQINiCCD2OsJPEOJWpPw5ZFSHLjzetR0G0Oy5VjjbFwg5Og88SzA/DAIIoXu+sDhZNVV3evpHAmJlgE3ar69yYS4zjCnJlgFO7k6kEBr/SORPJkyvs2QxpdIapnAgKbKzu92dv5gfE8SBScnlTWIELKjUKY3DBmqC8YZKEhLP06Qqq3INo4VjiohBeurbM/a8BcWxOVBlhyo0JAZkkWJcNo6g7PaDVrSkKmUJ1ZnpYRVsips0zXYKDNcJAZQc6E1Hk1jBw4+iuw/BjLnQUBlfKHcAfK13JIFQ5Fd3ieRhCEhL6G3rbaJMOglQVp50FRr2a/SJ0ryqSDUF3Jo1yAQdKtTQDrFt8hkfxA5+G+QKbKHq5uwoN3I12MblYZJ+ZPKHBdJCwo108rtp5MpskKLE1SQQxp6RAJCRUOSBlckml/5g06RXbDuA8TPxFArdAYaMLb1pY12MWrLHnk+cErdiCWS/uB2rFrHHZcuQhcxQcpBAFzQWfuLxr8bNpqXozeRi2mhw0ZFHxHiucs0GRINksokUZ3Hv7bCTPEWJU3NQXAat2cge0W/OxroFeJNl6xHEJUssuYlJ2JD+l4rPHPE80nLhUgpZzNLGljlTs9HIvTvWpU2YAXUAXzKLAqrprToIkxeHykEEMoZmS+VjVukZ5+bKS0qNEPFint2TS+IYks+KmOBuwJ/N4OwHiHFoUyyJoAdikBRHRSaP5HtCczCr5hV+tH+vnEnxFfpI5WLHXXpC45si3YyWDH7R6Fwni0vEJJQeYfMg/Ml9x94PjzfBTyFpmoJSoWLUOhSoC4LNF74TxATkZgGUKKS75Vd9Q1QY6Pj+Qsip9mDNheN/QbGo3Go1CCJ4gn4pKbmuwvAGL4mM2RPmftFf4xxUy5a9FHlT3NAfqfKMObzUnUNj8XjSe2D+IfEq5xMmRypstb1OhA2G517XAwCVSWUlRQehb16dI5wcsSxmUKsGdv8mA8TiCs0Ld7COZlnKbTe2dTHCGONLr2WAeOVpopIXeoofoQfKE/EvEMycqqSE/29d+sdycAQl0I7rWD6AXaC8NgVEgrZXQJYerwdvpsTcU7ihdJ4o1FAjvHapqFd9G/aGGK4QFEukjo/4LwuRwGaVDIKbmgH50ipJvrYUMq96COD8amSJgSjmQpQGRRo5LOD+n8vDPETAqYmWhXxVBYMwm3LZIAo1epoHJaOJXh8CUpK0lJUCFLDqYGjixEK8FwxWGWr4U0zCxGZSMhG7AFVerxGpfHUmWnFzbSLtxOej4eVQNRpo/0itysBmUDKcB2UoKoN8wJqR+8Br4mlMxJmJK11TlUSP4I84Hk48BL5jU/K+vaJFtfr/wClRhoY4/iapKjLSt1C5YGt/wDuY2tSIE8TmrY1Szu7G71o22sRSsOlWVYe935iXez0J9oDnpmTJyiSyEsADrZyo2uGYekS/wCkUUEYlZqjO5J0vvfS0DyTnC0OXFwQhm+vmzwwVgmIPKzgMlQ5dqVLUrcwQuQhJADE1BOXKOnU61MC04phppgSMAqWACpswG9H+hb6x2QsWJIN0qsretTDIo5FTRMNQGFybWGU06wEpSktmc0tWlXs7be0V0ROzeGx8pJLgpU9QB5/c0idHEMiQV3UWDJuH5S12Zi/8Quluma5IZTgmvVj0p0hjImEo5lVZ/lAKXsL1Orm1B1hqSaAlpg3E0pXRZbKQosQ7P1N3FoHm474rZqJIT3CQA+tzU9zA+LxhHxcoKiUsOUX+UOPmewBP+NTJZQUhQblCh1H+XgJ3Fa6Iqb+wuRiLpHylRuA/Rzf8ME4bDGtHKmFKMxPrCtK2IIq9gN9afl4fYaWp0uxHzN6M/mYCKbDboiRhWFWBs1Gr01iIyMrZtSSG1FbCJSouvMrNmU4G3R41hpWZ6V03asRx9ItP+kK1gHpq9meoiDEzQDVg+o3H8fTrDBcoDMFA7CxGbUH83hdj5DJrWsMVvSJaJJOLEskLDINd2O49qdIe8HxwlqEwF0HlW2oehpqn6EwhkBCkBKyM2nb0ibCSPgkipSq426jrWJCbi7XYEoKSpnp6S8bI6Qs4FiSqWHuOU+Vj6Q1aO3jnzipI5M48XTKpLwYqTu8VXxNPSuehAtLHMW1Uzeg/wDKLatKlOmvXaKpg8H8TGrlqN1M7aMP2vHBkqXR08Urlb9C/iM8qKUproId8G8MpSMy+ZZ3qx6aQo4sv4OIXkAyyzlrUnvD3BeISyVGWcpAPKQb9C0UrV32MyJyS49DeVgCnb0/Kx0uVoBR4Gl8flKHzV2ND6RDM4mVlkA9T1g9NaM7bXYaUJJLvSpt96RNLWyDlBAuAWertanpCtBblVlJu710JBhpjZn9MZWO7Q6Lp8QZLVkOH4cuYDmWouTR6ROnhKCCkGrHygjhOKCkA+R76wSmYHse7N9Yr409k+RrQg43wJKkAGrC56a9486xfC1oxKTmJSo13sR5naPYeIEFNfl6RTeKSJSVgglndtCwdvUQDTjLXQ6E24izg1V1GVhrvZq6uTA2OKvilnYMaC2l9A/SI+FzVJSZhTlTUAkgFhQGx9xBplEkEUzJqoPzVqwIBdyB/gxSi+grSIzjly5RORyElRUaAbP1iThc+ZNkpWZaku5JVQMCWvU0Y0pBn+ibKM2UlRzquwFAG2d6wYnBp+JlWEg6cubM9bioAoAaPXeGrGmqaBeSnaYKjEKk/MAUmg0p0gbGTAXKVN3Y0O+3lEvEVOBmTZqG5YlmcpHv6xn+lQz5A9zYnSv48KcaGJpi5chapfyixcu+YO4I6drwPhOLApyChSQCKlmDEktYqLel3hvjEKILlQcXFC1u3lFQTJAWsczlXXWoHZj2gqSTRbTkMviFUw5V0zOWA5mJAS92HUQ2xAzyk/3JLChN7dgagdhCeTLUghgKbuYPm8VGVQUhOdhUPYOzDSrwx5cUocTP8WVT5HeAdcwEm3KK+V4bTZ5SHSCTYgb2NLwk4ZNACcrAO5J6OW8/eGGHnFJUzgEFjVuoHXRoRjtIcwjEGnv2IoYjlTCDcij+dPehr06xHPmKJH6egr7wMqYQ4ejgh+38GJ26L9DLEIfmAAdvOgBIHlfeMxLGWTdwpJFiC4APs/nAOHxpFy4qkB6iynA0FxubRLiMaQhSkgHKFKpUFgf29oZGqKAcHKCgS43FLj8HvDDCLUnqHYjQ9Rt+0JODYsEH5mtrtS1A9fXzh5Jn3rUGhtqBfR3O4rC3GguVls8MLBCm6HsagiLOg0jz3BYwpKVSzt2LtTpYbabRc+E8RE1D2ILEH99Y6XiZVx4s5/k43fIBU2hvFW41/SxAmChU1RuHG2za1e0W4YAsxEJvEPBiuWas1Ru484yPDOUWuLJjyxjNNsq3ij+rzuxYPlDZu9TXs0AS5E0JzSULUlqXbvX7QSl1pKJlCIJ4HxD/AE6skw/0jY3ynfsdfXeBwuKlWV6f+jbljLjePtC+XiFGk2WQdaROOLKkpJlKBDWVVjo2ovF5l4aXOS4KZidwxHtFZ8R+FUhJWhYlj9QWWSfPSNWXw9XBmWPlp/jkR1h8P8bKoKoUgub1Ha/WNS5GUnISmuhNWfrWKxK4+JRSFDLLAAzh3Ctz/t+kWRE8ukv9LVP1+vSMuXcbSNOPTpj/AMNzTlyr+ZJNdw1CfX2hxMmsbfSKv/8AsBLTnZzZutwIVqkrnrzLJL1J0A27ad4CM30VPEpOy8TEndujRXPEmH/plQuPKIZWLXKDJJUB+lRenQ3EdYniImIUDqkuks9r/wC6CUoy0+xbhKG/RXkYjlUSnNmysCKJIA30IB9YYYRLsSzhIAGgarUO9YUjEpND2cMRYiO5PEEpDEhzrX3iRlXY5pD8rGQnZ/PresA5kqBzhtKEimrs0IcZxgJJ50NrXTo8K53iFGZhnIvf2+kMi5ekV+Jal4xB5alqDppr5UiSRNcEpqfJmvFTVxcEcqD6NX1jUriU2v8ATBH+4qb7EwDjJ+qDVIucvFGYwBvRxt06QtnSUpnzE3LA5urEf+sV3/8ApcSFcqUAl25TTRhWw6vDngy1pSozCVLXdRuO20EsTT2Tm/QdlpVCn8v3cRwuSlYoKj1EYiaAAA/XeNSgEkkE+zNCJQpjExJ8f4K2qyjR99U+bmHUucSmitHvQeX7wm4ugTFBruCDs0Tz+HYgAqcqzMSUhrbpFDGiGByjcTLlyxhOmMDOVlLCouCQ/dnr5QNNxTfMQnvqOnvWAZOFnTCUAgC5UpNQewP30h1hOGSwnmBJ3an/ACZzSFSxNdjYzTWjWBxL6qDJLFKRew5iOpqTo0A8enKElaQWJZJrRiavu4hiEsdxoat5vaOFybppbYV3DfaKhPi+rCcLX8Fnh/BqSgvQli1RTVtfPrDj4R1uCSf0lh2of4jnBJuAHYa11f7e0MUALAzAV3uB+NAuVuwFECweKKkgoKVJ6GtXr18mtDiVjgoOAoFmUAzPWwa1YUSOGplvk5fpYAADa1IxYTZYLjqftcRFLZdf09YUIGnS4OyxwpEejOE0UPxBwQglaE5k3Iao/iKzMxbski1LUA/NHj0PxdjPhSaOFLOUEXA/UR1annHnCiTQJDaBgTXctW0cvz+Cdrs6fhObVPomwaUA51FSf+FCfOJsdi/iKcDlFkqJX5nO7k1jWHWByqAKXtY+R0/KWgyTgwdG72fZ9NY51tqkbqV2xLxDASZqMq5bPdSSUt1AsD3BFbQFwqfMwx+GslcgDlUfmQNj/cntbZrWOZgCPfb6wNiMCnKOYEkl06gdfzWGQyZEuLWgJQg9rsJln4ihlqBbYnf86xasLJEuUzglV2FXH4IA4TgghLqDKNhsILQjc1/Hi4PiDLegbFyauQ2kLJ8j+qGLBnh1PrC1VJqbs3eBlHdhp6oqGK4AsFSkrU39pNBrQs7dHhbi+ErYu51d3j0lUuqw2x+sK8fgmqnUVG8HzkgHFejyaVhSpSk2Y+0WfgHCkfEAUxGrj1jjiGULZmVr2BUR/wCUE4VW30r3h08zcl/CY8aURxPRKl0QkA6Add+sAKXeNJwC16sO3t3jtPCSD8xv97P3hWTJyeg4pJdikLeWklOVWZQ25fwiHmExaCgXCmYtYtreIcfweYJYysQCok61altMvvC4YcpFVNejuW8rVf0i4T02uiuPqx3icQwZm3L/AFgBeOAEcJmJAcgdIC4hiSaC5oIGe2kHFUScNmfEnEmwBP0H3hyZ63JQT6sPaEeCwxlhwa7wfhJigXNRqRffzhn/ACXGPGAmfjqc+UgiRMmhSisk7m79g1NtoaJnoATnSqrtQC20cYUKWkEkKFm/zaJl4cNUN0Nv4jP8rG8ERZA/IXG3T8+kA8VxqZDLVUAEhjciwg0BresVPxyCctdDTzh2CClKgMsuMbGHgrGqmlaixYufN/f+ItCi/Mkg0be/0MULwZPCTlvnbMP+Jffp7xfioOWo4200PWK8iKjNoVhk5Rs1OmggZ0u4GY0v+PSOZhA/SD3jqayg1nqP42jJgOqQfP8AeEXQ7ieqRwsxrEz0oSVKLJFz+XPSKxM8VJmZhL5AP+pMS48gDfoY9FPJGPbOLGEpdIG8cF1SQbc//p/EI5GHSLJEMca8ypnS5ihYEgZXLMDbQPaF6MYxZQANtCNNo4/lZE536Ol4+NqNBRwgIFKuI7lYUJqn608omlYtJFGf27RIkU3NbQmLi+hrcl2AYpYDl2bR69oE4Zhyo/EVYGgO/wB2iHHzAuY2xY99fSsNZU0AAB6QUtloJlTCDW0RYqaScyQ+Wl6Ab9TG0qvrARUTUfLUiu7i2tDYxSLl0NMPMCq1DjTtEPEU5AhYINw1LtY16XgnhUkFCSFEKZxSlKXjjiUhkgtqxtfcdxB8WogOS5UjMIedVGdI13J+8DcXSUgrLDmIYFyw/PeOsNODhT0LMbgjcxmLxaAhXxCHIaoJG27g2glTjRVtOyi8YwYmKdLBT+3UbQdw7A5QLOwJev8Aj+ILweEBVmdnsTX8rDWTwlJ+WYHG5b1e8KtLTClJvoCw+H0FS+/nu9m/KRLNkUJYC4D1rd22679RDM4IBGdRaofKCXy71fTrEKiE5kuGJL79CK0t06ijQfx+0Bz9EMpIVKUKkaP0ofzpFa4hgMwqSFMQ/o/4N4tcmUEk9AfVQch9a1/KqMQc1Oju5N630Nh+VCCpsOT6ZRsdP+GSm5HX6R1wpBXzHV2fpHXjLD8pULoL9wptekG8OkulAswA/cw3JJLGmvYUZNypjORLKUjML60/P8QbhW/QB1cvbXaIZWFpU9vxrQZKw/LSjXZq/wARmjTDbNrTlLg0d+U0f9jtEqpzjWBpySLjW5t2iWQQAH9f2ipItM3PAYv/ABFK4/Mzkq20+vvFx4or+kct2LHR2pFc4VgSlwoknUi3ZzW/XeNOPIoLkKnBz0VuROMqYCOhpYux+8eh8K4mmYGSxJA5dQa+TflYr+JwoVVaco0TZZO/+2AJalSJgILpLEG30sf8w6aWVfxmdJ4nfaLySTo3feov5iJ5cyg0PUQFgeIhaXv1HTfbSJ/jkaZhof5EYJRrRri7LD4q42TMmSgQkJATmOiv1EDerdGhNg8EVgolOuxLM3V9vK7CCeL4NS5s8Zc39Ql2JKQebQapF+8B4hJkpZQUlTOnKtgxa93DbNreOjnb5Nvox4EuKS7Bzhil8zuD5NX80bziSQVCiag6M48xAyMSa3yk17dYKw8wXtGFJN6NnrZJKw4fUH2fteCV/ElgEgtodT02MYiovbr+PEisVMZnzC7KqK0ruW1i5Y0iW2V1OJCZzqdln3uX9H9YeLXXMPlP129oU8QkIUC7g+o+xEV5PiKZhzkmjNLJDLFxsFb9xt5weH8lxfYE/wAdl5mLKUE6Np+UgUTsqDqwsGraBOFTl4pI+ERkNM5+Xy3PaLFgfDctuaYtT3qwf0f3gJOnRG1RPwLElMlI+1nd3+sZj8WCFDT67+8NsFgpUscpI7P31MEIw8s0AB9Ia8i4qNiL/JuioKnMkMx8/vFe8Q4tRCQVCtm1Jb949LxmFSQzJqG2LHSkeeeJ/Ca1LQuSr5VAqQo6O/Kfdj66QtSV1IanatEOHmECvk16N7k/WGmHQpTAFt29bPCFJKScwIIvQgsNwatSG/DcRUdvWjm/lTvEi7KaodJxKwQnKABU1DsQRWrEuBG0ss52IU4fuNWoHYwNJLralCH9WLuNfr5gz4qelD0SVKIBLBrMdtSXqfpDWkkCm2yFaKE2CjQkvSjVdrAennCzFzQzDmP27X6eUMJmNBSGLgtmbRxSh0pCjHY1Lhk6agA/tYPCXKttDKv2VvxKnkmAuAxA3tV9LuY6wsxkBrWHXv1/eN8cnpyhLVUQH02YVo0d4BIUANPaLk24K0FFKw1FHpW7AfUloIlz1NykHuPvHcwOAEgWv/jpEUskKFQ1QS9/57xXGl9hWb/1RfmH3H7xzOXtY6HeOJ0xJLWG70b9/wB4A4niggFdSHZuu33iKLZbdHWIx3KEJuokHoKF/oIkwcwJQ5BzfpTvsOn/AChJg1KmqcMNSo27D/MOMTPSi2YBmzEgKU2iQ3KnrD/i9C3kB5aFrm/1BmXYJLZBqSQDYetoh8SSUJkukupJCj2FDTcgktowEdYXHJS6S4JcauQ/yJewOpNYInrSEhKgSrUFPKHuwsTo58o0N8UZ0uToR4fFKSykKIcOWNG07w8wXiKflFEnqRXzYiFI4QtKuVKigEUaoB3G16/S0H4fhMxYcJI3DENr5xclGSurFJuLqz03xUVSphWl+dLU3Av6fSKYPiTVBAClEn8r56x6V4qlo+CSrdhuSdBAfBcCEAqUkBRqwqfPr0DRPNUeVWV4smoXRWjwxaUD4tKlISMth+okf5g6Rg0gMGaG3F+cAKSEs9HEK5YKdOV/SOXmi7s34ZqS32aXgnBYwOvEMAlb0p23hvLRSkQ47BJmBiK7wMcko6GNIrWPmCuW2jwoTwf48wIWOW6u23eDuJzFSlZVeRg3w5UZi9TF20+SJ6ouGA4YEyEoQAhmoAzJFh0tA02YqUrKqMweNWmjOPcQynyxNT1uIJVIQ7g7fQMmduYmlgk0hYgKCstXFIdYSU1VO0WoWFKSSs3xCmVrmhgeaikcTcRmW+goPvGTJ4aKmkyoJpCPxFwcTUfETSakafqAq3f7xUcLj1ZhlNqtY336Df7xf8TiwAzfn+IqMnhCErUr5gVHKnZLkgUu2/aLjLVFuOydM+YtJ+GcoPMovfTeofs7xi8KVDtf1184cYfApSACwBHNYF6HXYtWmojpaEVLkkEKdQooNV9d2Y1aI4ybtsikhYMMoSyn4ahQqBCUMQ9yXe/SF+PwBU3MkrYKYqCQRRgDqoVcadYtCJQIomqmymzGrMGdnCm3YAwOZSOZCkpIJP6M1rDXKCxtua0ERWmiOmmeT8VxGaahL1zeQZ/t11hzw+aWYBh+XP5aDPGvhRNZ+HBTMRzLRdJA+Yp1CnBIFHDtC7h01gkAVUH6np1Zo05acU0Bie2mPpdqkAeZ945WxoArvlLfx5x3JlMBqft0jJx5WqP2hEn9joiucpISpRV8tyrT1qIqGO438UsPlBcPvYn+IsPiVBMtIqxNSxNha27ekV6ZwkZaEgxrwRglcheVTeojLB43KmpdRs4sWagdh3LmCgj4xDFSydWIS/VWgA2rtCjhWEQk/wBTR3e3lDfimPJyy5aSlJoBYkdtEwzn+XGP+RDi+2MFpSgFCGKyGUtrP+kN9BHUmWsHMrK46Et70PS8dcKkplp5lBxq9ATW4p7xzi8ZmDShQEOs0SKu+5toIzyTbpf5HRaSG3BMStE+WtShzEJKQ/yksQSTpd+kepScGgh8o9BHkeHWhIcrKidTR7bCia1HrtHqvAcVnkpUTcA/vGvx5L9UY/Jjb5CTxVic+LlSXohlH/ka/RvWG+DJI6RXsQnNjZxOim+g+gh8hTJG37Rj8ht5G2PxpLEkgvES0lJBD94TSALfnSDpq1FLvRt9ae14hSygGAd60ELbLiqBpfIpncF2/aJ1ojWKw3K4oR9tYglznEIlGjTF8kJfFfDPiSipI5khx16ecC+GyPhJ3aLIFOFDeK/hMPlmzJbsHzJ/4q/kEeUSKv8AEl1djb44qBDbg0wNlJqPwRBhsClr/tBssShqA25AEP4KPsQ58lSRyZKUzc24Z+0AcW4rUBIoLkCG6lJIykX94imcMQagt7j94t0wIutsRy5xNWjJyz0eDl8NbUev8RgwiAOavaKaQz5P4irT5pzklVGPZtfaD5cwLBCgGfMQAE0Hlb1EC8WmoVMAQ3LQ63/w0E4BQJJKSwS1KAXY0DetTAxS5aCbbVsPWm2YDTlUWFaip6atHc1DA1Syv7Qws4ABahcE93gKfNRmKR8qSlJY3IAKu5cH0gqcy+YFk5nSWUHzGoNKi/rDHEDl0RTpoy11O5YAkA6mgy6ly20DTp1UhBJJANHGWpLAWatuvqTiFhKDds3Q71ZgDbtpAZCJmWhF0k1cudh00DvCmMR18Jv1f0hUOCcpY5UlTKoD0o42iocTwWRYmBQZ8rC4WXBpoklLgXDnSLbMno+UnluRQMS5oG3faAuJYVMyXkUVA2Gb+4FQCWNjnI9TVxDFL0DVbE2ExRBGZqUvVoknly739P8AuMIJHEMpUhQZYLKAOo0poInK8xZRfZI/zWI8bS2MUk+gqZi8y8oKGbmBLBn61OkcBMsEKWo0plQBXzNw3Qwfi+C/BkiclKc5+dwFMDbKDQAWtrC1GHJc76N9S8VHE5bXQamqNYjGSLJw/Z1qfu9GMJFyFfEzJYUIAIrU76lobrlDaO/hZgNx7iv0h8FxAmkyDD8PWshIQpRFTmNrgOBprQNQ1g+fOSklKSZkwUYNQ/RI97QbwNasykHMygWykv1/O8M52ABQBLSkGgc2A1LUctFSi2ZnPi6K9LAC1TZhBUSwap6AR6F4PxxXIrQhRoC9DUfceUeb4vCKEwp5vqstRxolPURevA2FKJKiouSQG0DD+Ydi0/sDLuIZxtHw8Yo/3sfUAfUGGeHqHJjnxdh3yLFxT1t7/WAeGYqgc/5gfLx1MnjT5Q/6H6wClvvCScn4a2Pfy3hpJnAxvFSkrDHSx1HaMq/jGbi9A6MQ4vC0EJLA3q0SvkJELMTNKZgdmLt7GByrQ7E9jKTPZTmw0hFxjEZZstbAguFBnDOCPQ/WDZ0386QIUfEWEqtb1i/EhzyqJXkPjByJsVxFRIyqsPLyjUlZfmL94kxfCVSTX5TY6RGZcasniyhLYrH5EZR0M8QolBymFmG4rMSGJgrB4h6Htp+CB8fw96h+4+8JotS4v6NzeMrgHE49SgxUojpQfzAeJmypf/yTkg/2gur0Dn2hFxHxQgOmTLWot8ygw1q19OkEsTl6I8lDjCTc0xQ0aGWFXz3FKEH+YqfhbHlc1Wc8yk8u1C7N+WiymawenbUENFZIcZUSErQ5/wBKASQGJUUkX0qSQPlpVhG1ywzkJc0AB0DfSl61EBcNxSgAc1QCFMkkVLebgfbeChMzKUgAJKSzE1LHnNHAJYBxVrRK0S2mdzmALtla/Vu/UesaUpLZgCGI1DVdruTUeggjC8xArmdzyPTzFKJoxS2m42cOlGYsXqCUrUNW88wB6so0pUOJfMAloGUkO1Ha9EjMH1+31hxGRIXy5kiwdJLPu5GUvoLnyBayKkKUHJGepDBs5GVjbQpNNYF4gAUl1FTPTNVJKgSa/Nu1i5IbQQkUTxjwdlJnj9RGdyTpQk2csRQ7GlYzhnF0oWlRSGIqzEv0tDfxNg0TMMvKmqFkhg5dLXI/2lV39Yrnh/h4xCiM+UpAIYO931ppGpPlC5ApRTZeJvGZc2SsS2AZlOWNWalX/iFU2UUu9e1j1ivSJuU3/wAj7QzGIo2sXCPHoOhhLVJXLyrOVYchQGmgMAyJanp2pc9o5+G6XOthqfLaCsFOSMpIdRLOTyjQfuYS5OL0MS0OsGuXICVl1KsybDcPvWLpIwSJyEzEGpALjXuPwx5ZNnEgVo57eXSPRP8A8dYomUpCrBVOxH7v6xpwK+/Zj8qNK0AcZwK0/wDSJNnTUetx5xZuAcNySgFXNT3P57Q5KBCzF8VKSyUZu5b6w2OGGN8jM8spx4k/GsPnlmKMCZaiDrrHpC0uGiocb4cxOxsY1ZsXyL7E4MvCX0RYLGglhDETYrCFqlGgcfmsNcHjEr3f8t0jlTx12dNSvaD8UgEJYgRXOLJZaW0H59YffECmBDHo7esKsbgXWVPpSBeNtAwmosW5iTDPhuGJUncmNSMLWLFwPAurMRQfWN3h+N8b5PsT5OZSVIbz8ElaMqg4is8Q8NLFZZcbWMXQiFPiPiP+nkLWGzAcoJFTbzZ38o2ylStmCKd6PM+JYeYFlGcpULsbP536PC6ZwwABM34hUasuYWs9EguaaFhDKXOWJj0K3JqQupq96qD39YkwcglSvjZq15rqUaCpFmDNHKlNydo6SXFUwLh3D0HlQhAoalLkltDoBfyMamzAAkOkJAACcqCCCASSSKcp021iTiWPmK5ShK06ZeUA1ukB8tHdzHS5cpbEEJcfKXLMzgAOwY002tFcQbsVLw6JJTMDEgjMk6pUfmSQWNHD6EHaDpM7OHcZTUMQT27uG8ozGySshAKmUCvLlUTkJrQag/UtCsZ5C2+ZILqYNlTU5spFh/7HaJJckSEuLLTwpRADOctaPS4csLOQ/nvBypyRT9BHNzOHaiSW6W1ar6I8LiKMLKFS7BtNDTWkG4fFhCuZgafp1o/09+phUWOkrDJcw0cVKQOYE/MMo00cF+gjqYsKJUKU/QoBmCQ9nL9a3qWMCIxJKmCgbkuWzCii6rM6dWPsI3NYghLZh+oFISoINXrXcEtR6mkDJFo7Vign5nZO+oAqkpJqCShwLsLR2rElSilRfKW0AqDZwwZwoPcnpA83GFhLYDMBW7kMGYWFq2+0boKKvnzDmq5IHKGaoLFrWNS5aqIc47CugmhUsq/QHykF3Y0OakVjD8HMpSVySy0/pV8qhYsd7Rd8PhiSVKLmgfTq0MjwXPIUE0UapLWVoe2/SN2LDeNr2ZZ5+M/o8cVMdaizcxLbVNIY4GU4K1UD2diTWg6RzisMfjFMwZFAnOAnWpLdCY1iS2W7AP07da+sKna0b4tMZYOZzgu63H/EB2yxzi5jrUwYAkNcDp2gPF4l1hWXI7GjgNRiH3iXDHMptbntAcNWy7OsNLClcxISKki/YR6F4OXlS2qmUNmFG7xQigggDrXYf5ixnjAlzpKUmgbMeiuUg+RJ9IHHkfJUDmhyiz1NCnDxGqQkl2DxzhZjpESvHU7RyCUwNjMKFhjBTRmWNIkpeOwJQWIcQCcOHpTtSL/MkBQqIBmcFQekDKMZfshkJyj0ypywRZvSJkYckuXMWaVwNANSTDGXhkiwEDGEI/qgnkb7ZX+H8IKqmgix4eQEBhaJEiOgIsBuzhUUPxxME6YmUM39OqgluYqAISdkgV0uNovk2PMfFiQnETARzLWC2bI6MgAc7OVX1EJ8j9KGYf2FCZARmKuUPlKklyFu4Slv1MO4iSRNClKUlRBFQVu/KQ5cfKPsesTplZEy1ALSFfInPmylJAfYu3/16xEAAlTqyrSMwcM6SGV3sCIwJLo2Nt7CpkwTAtSlqCN84XcVSi769WaE6ykTQtJCEkFRByhiGzEdKHdiRaGOGwwUCJZowHMGLkWJbcQsnYRapolhLD9T2fYamkWykkF8KxMtfMtJSP0n5pa/mZ1CoAIUQCG1roMvBJmzFpbI6C6Qr5681W8q6h4NkYdKkrKiCcqmAFKUDGxr9PKBDJSkrCgXHyqQvKa2NqUNqwNtaROKbsXYQhJyJzfDSeUK+YO3Kd7ekOPjBYUeUqBGZnZ2Bc7GoszVeJPDXBkTFzJRcsAEl9WVU70AjrE4OZIVlNGLuwcsXBdoOWK4/JH2VHJ+XB9kCkFJCg2Vg1lMWZVxuSwbWOzOUC6aBmoSRZmqalm7RzLQo5lJKgQHYco70ppsKtWJJQYNlU1q9y5D900BblrCGh9m5ii3YggOGY1I6aav9iMJhisgKen9wOrEZXFNtejXjnDcOKmqW1oQH3ANfzyizcM4cTQCm8PxYb2+hOTKlpGsJhsxAAixJkAAAR3hMGEDrvExTG5aMMnZVvEPhxM7mCRnZn1I7xRfEnBpoCQpJccoYUIqQ3VtI9gUiBcThgoFKg4MBPGpbDx5pQPnpaFEhJdxy1ew92G0MpfIUoYhSiHOrGvkG0849I4p4XSFZ0pCj2r/ADFUxXAJgUVXVmJao89K+ekZcmOXRux+RB9gnGQJYTlpmDEasLdxCvh0sqmpDPUecE4vgc9SnL/VhD/wrwcpUFKDMaOK01L6k7aQEcbikvYbzKuz0fhaqGDoD4ZLIDnWDI3R6ObLsKEbaMjI0ijbRgEZGRCzqNKLCz9KfeNxkCQ6jbxqMiyHMyKJ42k5J0uaEghSSlVE5mQ5oTb5vaMjITnX4MPE/wA0IlSJ2ZCCocxASLgBs21rhq7WiHEIyTSknMHCTQd9bX0jIyMSRsI5kwzJZw8xWQhQWvK/M+Zg4aljcWjqS6GUqiVMxupJrlVeoJcEbGMjIr2Q5nBSpSVBBuVKLgB3JJAf5bUP9r6xnDsGqYc5AMscyiSz0LDc1bbaNxkVxROTotnhXhwzZkhgKtrWH3EeFpmhjfQxkZHRiqikYZ/tZUcd4eXLevKdidwd9g1QbxrB8LdkhyKUJ2LgPcjvGRkLlihd0Mjlm12WbAcF1X6Q6lygkMA0ZGQYF2dtHJEZGRCjkiOFJjIyIQjKIimSAaEAxkZEKBVcJln9I8olkcOlpsI3GRVBIKjgxkZFk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752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https://encrypted-tbn0.gstatic.com/images?q=tbn:ANd9GcTKCEvltRn45vohyNUCo9isVomO_bNnb0h6lxlm7Wgb1ekoabf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705678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1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Butter – </a:t>
            </a:r>
            <a:r>
              <a:rPr lang="en-GB" b="1" dirty="0" smtClean="0"/>
              <a:t>The butter</a:t>
            </a:r>
            <a:endParaRPr lang="en-GB" b="1" dirty="0"/>
          </a:p>
        </p:txBody>
      </p:sp>
      <p:pic>
        <p:nvPicPr>
          <p:cNvPr id="2" name="Picture 2" descr="https://encrypted-tbn1.gstatic.com/images?q=tbn:ANd9GcREvJLpsk5b2uZ8mPqW-E9alCMXHqUTckvoGOaEkEoiH_8ARDWwx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76875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Wurst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sausage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4" name="Picture 4" descr="https://encrypted-tbn3.gstatic.com/images?q=tbn:ANd9GcTx9YkExX6T0yR3Cu0YZXYjaI6eJSaglE7HVG9CmzqADxo8Sf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72816"/>
            <a:ext cx="720080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6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Marmelade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jam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634" name="AutoShape 2" descr="data:image/jpeg;base64,/9j/4AAQSkZJRgABAQAAAQABAAD/2wCEAAkGBxQSEhQUEBQVFBUVFBUUFBQUFxUVFRQXFBQWFxUUFRcYHCggGBolHBYUITEhJSkrLi4uGB8zODMsNygtLi0BCgoKDg0OGxAQGiwkHyQsLCwsLCwsLCwsLCwsLCwsLCwsLCwsLCwsLCwsLCwsLCwsLCwsLCwsLCwsLCwsLCwsLP/AABEIAMIBAwMBIgACEQEDEQH/xAAcAAABBQEBAQAAAAAAAAAAAAAAAgMEBQYBBwj/xABDEAABAwIDBQUFBQYFAwUAAAABAAIRAyEEEjEFBkFRYRMicYGRBzJCobEUI1LB0TNDYnLh8BWCksLxg6KyFjRTY3P/xAAZAQEBAQEBAQAAAAAAAAAAAAAAAQIDBAX/xAAkEQEBAAIDAQACAQUBAAAAAAAAAQIRAxIhMUFRYQQTQrHwMv/aAAwDAQACEQMRAD8A9rCUEldWQpdC4F1B1CEKjqE1WxDWCXuDfEwqyvvHRb7meqeVJpd87D5oT1cIVFT27VeJZg6wH/2Op0z6Eynf8QxM2woj/wDZk+kJtq4WLhVG9NfLQLR71Qhg89T6JwY+txwzv8r2H81Q7w48vqU2uY5hbLi12UmTYGxIgiVMr4zEvAbCYx9KLkNzv5Xs0f8Al6BaZVmEr06TW9o9rXOEjMQLCwN+HHzVix4IkEEcxcKwKQhCoEIQgEIQgEIQgEIQgEIQgEIQg4Qo9XD8vRSULGWEy+rMrFY4JBKsqtIO19VDrUCOo5rycnDli7Y5yoxCErKhcW1guhJSgvpPKUEoJmrWaxpc8hrWiSTYADiVma+NrY0ltCaVC4LzIe8aTa7W8hqfWAm7b3uo4d3ZtDq1YmBSpXM8nHQfM9FzC/a8Q2a0YZp+Bt6gHjwPj6J/ZeyqOFb92BIHee73o8fhb0EBIqbaDmk0e/eA4y2mTMHKdXeIBHVG5N+Yz1Lo7IpCC4do4fFU7x/QeQU17AGkDuiNRaFCo0XvEvqkA8KYDR6mT80mpsei736YqdapdV+TyUZ+Vki2KpdisQ2mxs+9UaNT1N1p8Nt/CAd3EUYEXDwRwFyomLp0sO5pc2mGvOXKykxoHW82VvhSHAlpMQIIDNP9KPZ/U8ufJJbPNfj4TR25hnGG4iiTyFRk+krGCucRjTluHVMo6BlvlBK1W8D208PVe6HZWOIzNYbxbgsl7OKRc6pVd8DYBP4qh19A71WL7ZHkk8buthmvaRUY06gAiYGg/VZeuxmHeOycGOc4NyNLoLjMBrTB4G0meAKsDs17O9h8VVAkgNqEV2XtF+9AI580v/EXN/8AdUwG/wDzUpfSEcXWBpweJ05rVbnk9O7O2yXA5i114/C8dDMCend9VcUazXCWmYsRoQeRBuD0Kyu08C2ox1Sn3suaHNEVJi8OECoOjr6wToXNm48BtMucBmADK1gD/A4GLg6sNxMjpZf2lw821SEzhq+blI1i4PUHiNfRPLTmEIQgEIQgEIQgEIQgEIQgEIQgEIQgQaLeQXE4hZ6z9Luo0roTYKp98Me6lhndnPaVS2jTjXNUsSOobmPkiKTaOPOPxPYUj9xSPfdwqOB+YHD+ojSCq2k0MpiXR3WCJPUnQDS/9AsLsfFnC4Umm37172w08WyJ6SbjyHJbHZzhTY15hz6jc73k2FgYE6NE/Xmq30utl0Niku7TGP7UzLaWlGmOADPiP8TpPKNFIx9BtUZOA4Af3CTQd9oaZByWubZuRHISFQ4nbtHBur/aKpIDm5KdgQI4kGAJ5m97HRR04pfcpfY0dCsWgU4JgQMtz0m9vNKxeKyCXvpUhzqGSekSBPmV4vt32qVS54wshrja5hsADumA6LTbLedZth8ftzE1yTVqvObUCwPiG6+couWE3u17ZvLvBg3wHY0y34QxrRPQuaPqVEw/tGwFFgaTXeQPeFRwn/Q9eHPFlyY1KOl5JcJhfj2jbW+tHGYZzcMKgGdoeXve4EAF0AOPQeqt9k7Xw+AwlEYmr2TsRnqiG5yQCGt7sExEHzXlux2RQphgk1Mz44kuOUfJoTftD2qyvi8rDLKFNtCnBtDBBI8/oucu8q59cd/w9o2VtrDYgj7PWpPMl2TMaVSTyY8nrxGvDjdMrn3X3kQJGVx5gateOgJXzCMKcoPePIAH6kQFcbI3xxeGGXtHPpuF6VYlzS3zuOS23nMcrqV6vtDeJuEyYbDBxb2hzOcc2VovkBPBTcIe0ZUfXANOo8taPxMDJIeeDgQ7K/4SIkjTFbJ25hsYwi7KwEhj+84xbukXq2ju+9GmbRa7Ye2GkjB4kNpufTIphvu1BLwSx/GW5e6YIg2sYPVzzi/tTpPfzVnsOabiXvPcIAm2anUIDXOFgO8ADa0HkFrmOkAjivN6VUvdim6GmH0nyDlc19OWuPiS0dSwnitRuLtE1sKwus4AebXAEOHQ3Vj5/LjZfWiQhC05BCEIBCEIBCEIBCEIBCEIBCEIBCEIIQVBvNUaKuGLuDnEDm52SnPk2o8+SvQVld/mw2jU/C5zf9YEH1AHmsrPqBQDftJzXp0mGPGTHyJ+ae2XU7dxBd2dCiC6qXQ2Rdzac8GgGSfAcVSYnEGmKp1DspmeneA6awVF3qxowuCFNgyuq5n1Hk96o5+QxBgiXRYizacJHq1bP4ajerfNlFjqdJwbVFJz9JZRaBOZ8aujRvhzE+BY3aD6xJcdSTf63JJJ4mT4qy2jai01JdWxB7Z0z3aQc4MB5ue8F3g1vO9Q+kdSI5SCrpymWvhBgJRxgGhSvsrpk6c5CG4Fus/mjN2YfXkibj8+qXV0khPPwoiRP99E/SwJLePUHh56IautrZu8NCk5nZyeypta3ukAlrIBHndUGIjLLbl2qK+HgRCjVQRoPzWZjIZZ7WuzNrCMtR0AEEMcYFS5BGeIZFtbRNxEFO0MW0g5Xh0k90lpI8C1xEX8CqB2qXSqkdfGY9PVa0zMrFnh3GQW2cAXa37tz4Wkra7Ex7saGB1QjEUQDTeTcuaQ5jza5BAB6XvJWGw2IaHB0aNjK23vMLSZ8zrKm7PxDqFRr2XLDI1AcIuOcEGPNR7eDl6316g7Elz61amSDXoMtMEPc8ZW+QdHSCtZ7Pvu3miXA5KLQIuC0PfkI/ywvPtp4rMRRwxl2KeKtMgXp0q1Om95LRocxqW6LbbiScdiGt92lRp054SC8kA6G7vRHn5buvRF1cQq4OoXF1AIQhAIQhUCEIQCEIQCEIQCEIQQwxZf2hlooNze7nAd4Gx+RJ8lp8ypd8tmHE4SrTaJdlLmAcXNBgedx5rF+NYa368ZxO1KuHqGlUIy2yO4S0hzXE/hJF+jjwhR98MYa9dsk5RTaYkamXEn/UVYYGkzGUhRqHLWYS1pNp5NPI6/TwpnbLq03OZUE5AYOjgPw9dZAPkVdvR31NX4hbV2mSQcoBDGMHgxoa2OVgqOttF7o08wD6yr3EYAVHCmSGZ2ksf8JcBIBdwBiPPRZQquG9JzdpHQMbJ4ixUygCT3j5E8FWUWZQSdfou/bnZmmxhwIBAIsZ0IhDf7WuKe0fFJnLHL9E/h2F8NYHPOjg3La4F73EmJBWbdU7xIt3iQJ0vIun8DiSx05c/JpJiYgEgajmOOiG/FjVAo1arHWyEtLSQSHNdBA53nSdFGfjBeP0SsNgbS6XHkLmQJ8SpG0tm0w0Oo1m1HEjMxusFoMiTwMgjwjjBlXNpZhIk8559I1Gi6xrJuHEDWLehOiQXObaYRTa59hJ/vjyRZEvD4J2oOXi0OgSCDJbNjx0VrQwWU/eAuk91oMmq46ARw0+gumdl4V73NZSYatQWAbJY3qSNesWXpuyN12YGmK2OdnxVQfc0B738uhDW8CeF4mYUdcdS6iLutgPs+epVGbFVG5RGlFscCPwgDpMDhJ9H9n+yjRoGo+zqxzRyaLN+X0Cy1PBltQuquAcWxVDSIpg6sn8UCLczxW93Zxwr4WjVbYOZYcoJbHyRnl88i2QkgpQRyCF1cVHULiEHUIQqBCEIBCEIBCEIBCEIK+USmsyMyyPHvaLs8YfGmphQQ4sbWdTGhlzg9zYvqASP4kvZu2cNjRmrnLUazKYEyLRmA5HjEX4WUn2xudTrYeuzUMLfRxsfGVh8VSZVy1aDuyfwcBAcRqHR7rxx4GRoDKy6SrbaW77w4uovJk3AGcHlmaeniFmto7Dc0/eUiDN3UTIP/AE339IU3Zu8FfCnvCxNxALTrwtPHSPNaGjvf24yvp06ogAZbuaB/DZ3y81W8sZ+HnmLwJFg4Do8Opn0Ij5qMMC+dB6tP0K9D/wATwx7rmOabkgEsAI0EQSZ8lS1KlN+bM1rY0IpU3g9DmHzCu6x0n7Zujs8kwWuMeQPmUtuCqSRGUdCJjy/VW1cMgENYenZtEeghM5GnUAeDWj5xZNus4P3Q2oxgguAIFpExbiE7S2Y+uMzGkRYOa3ugdSYaRY6lPYaoG+6GjwsfMjVWLa7agjs2vqfiiXAchafmi3jx+bM4Hdt1XKGhryR8PeDvMHJ5Zz4LUbP3CYxubF1mUmAEljbuga90Cx8h4qoftqpS/aPbSto4nOYgSabL+sBGBwOJxJBp03BrtKmIBDSOJZSEyON8yOXX3TTN3ow+DpFuzaOSbDEVQJcZ/c0tXunnYcSqrC4fE1awr1HuAkONV5JqG2pB0gmBoJAyzqoeMq4bAuLnvOIxQs1xh7QQSC2A+WNF+eugUDZ20a57+IqPyknLSBjMSZMDgbjwtN4BOmGsfa0+8W0gyl2dLuhwyjiYPvvJ4k3E8STyXpXs6EbPojkHD1cT+a8XxdF7qjC9w7wEgaCNGjoAvYtzto0qOAa+tUZTY1zhme4Nb4SU+OWd361YSgsvid/9nMGY4qmejczyecBoJKlbJ3wwmIgUqty4MAc1zCSZiA4aWjxI5qdp+2et/TQIXELTIQEIQdQuIQdQuIQdQhCoEIQgEIQgou0XRUUQ1FztFjYxftdpZqdLrnHn3SPzXjFHGOouIjM0+8w2Do0IPwuHB31BIPuPtFp58M0/hqD5td+cLxXaWGm/FI1E2niJaXUj2jBdzXAFzP52f7226g2Tc4d5JqUyCfipuhsniWf1Wfa9zHAtJa4XBBII6gjRWFHarD+3p5p/eUyKbx1IjI70BPNXTXbxbikNKOLtYBlcEj/uaWjySfsVU3cyi4AxNNwYT1tb5Kvaym/9nXZ/LWBou9TNP/vS6eFxDO9TZUI/FRPaNP8AmpEj5o1KsamCc0T2R00dUa2PPObJeH2dUP7ugJ0L64+cOVLWxtUHvuqNPI5mn0SHYx7hBc4jkSSPSUbvJ5r/AL/S4qMcyRNEfyZXeWZ8n0UmnjAWtFWvXcB+7YcrPy+nms9Tqpfb+CaZue2pwe3KFC9PCtmZzl0u8ZeHZT/LCZ2vvfi8VNJkUqTgAWUQQXx+N13v8Jjosy6tPM/RPMDiLnK3iBafHiU0m0nDU20nEuIqviGtBkNP8Tx/4tvzLVY4SuZNWoQSBAEWA4BoFhE2A/5q6YAFrDmdT4Ljq/oP79VfiX1o8BUzuk/8Dkp+L2WK7pJtEAOnIIvxtPgspgscQb25L0XYpLqDYicoN+JPe5WsfmV5v6m3q6cPl2pKW7zMrZBPD4mgEG9rW6q52TgmscHtcfem0Ezzm97eN09Wqil3qjhYTq0QTrE3nS5Udm0aMkhwMzDTmEGNYjKfKF4bja9Uzey7Kxgq02uBkwA7xhTFhtztsicri0acef6WW4BX0ODk7Y+/Y8HLh1ydXF1C7uYQhcQCEIQC6uIVHUIQgEIQgxznpo1Uh7lHe5c2nNqUhWpPpu+IWPIi7T5EArxnaFCC4HUOII87j1XsLnrz/e/Z4ZVLxpUk+DuPzg+aRGAxNFQKlIhXWIpqE9i2iuhcyqU9qYLEV3tnfiPqUdqeZQKZR2ap6G1CnmuTbWdU41RYkUnxxA+akNqjgCT+J35BRGtTgRqHXVed0256SXJDnKNnBUjx/VanHbwmnSphndIBY4gQCAA0HxWb2Hhu1rsHBvfd4N/rA81Y7coe83zauecls2uGWkDEbUnUzw5nrdO7N229rgDBbBJzBp0E2kidNJvpxVEDzXAV06xju9KwO2ycoBa0mDTqU3SHmJNN03a4crcPP0z2f+0BmIf9lxDgKw/ZvMAVhwA4ZvqvCN08O6vVNBs5nguZGX32XkzFsmfjrC5j62WsXNkEE30OYE94fhMiehlNfkmr5X10heU7p+1Kk1pp42rnaxgLK+QtfUcDBY5nE6Q7jeY1Wo3Z9ouDx1XsqRqMeZyio2A/KJOVzSR5GE2l4sp7pr0LiFXMFcldSSgUgpIKUgAULhXQqOoXEIMK5MVGp9yj1CubSPVKz+89HPRMCS3vDnA1jyv5K+rKtxBWR5Ziaevy5KuqDmtRvJswseXsHcdrHwnl4LPVm2W5UqE5qZLFIcxJNOVpEfKEoBOFgGgXMhQcACW0JQopYpopIalEWTjWdFwthGojFIeOA4J+b2Erfezrcv7S8Vq7fuWGSD+8drl8OfpxULSd1t3HUcL21QQ+tDgDqKY931ufAhV22KEg20/sr2PbeFDmm3BeZbWw0EgrGUXGvOdo4SCS0d3XnHOVEY6OAk8+HgtLWowXtIF2uAm/UW8lmahgnotYXZnPyfwlbI9rr90g2sSOIsZEiQrN+LpOAPeNQukxmytbxYM2s6aWE3dKpzc2EaW14XPnqn2MydSeHJaY2H4jM4uIAngAAB4BaTcTFPp4um+mQHNlwvGbL3g22skCypKjA8SAMwPuizrxeOU28VK3dqFtYOGoDoByi5BbHeHXx1WbHqwztx0+ssBixVpsqN0e0OHSRMKSs5uJiM+CpGZbLww/iaHug6DqtC4wCYJ6DU9BK08t+lIK4CuhENpQKHBJCBxcXAV0oBC4hVGEe5RqpTj3KPUK5tmKrlEqNUl6bcFkVWLoAggiQVi9tbJNM5miW/TxXoNRihV6AIMhWK8ufTTZYthtDd0Ek0zl/hOnlyVHitmPZZzbc+HkVuVlU5V0NUzsfFINDmqsxR8/RdE9G/VSHUosBdKp4Xz8UWowcTpJ6p+jhy+0QOJVlhtnucYaJJ4DVbXd3c0mHV+6Pw/Ef0RFTunukcQ8Zhlpt993+0dSvYsDQbTY1lMBrWiABwUfA4VtNoawBrRoB/d1MYFGdmcZTkLAbz4K+Yea9Ie2QstvBhbFTKNYvJdo0oId5FZLalHK6Rx/PovQNqYfULNYjBCp7xhwBAtMkXXOXrXXW5pnKNTLfyUvC4sCzm2OYAjWS2ADeCAYP66JqrSynK4RGkjqmH2XZx1pK2ayaoafilro4AiCQQCba2B0VptLZ5w1VnZuzizmVADBcHObFxqC0yFzZ2CY2i+o547TK11MDkQDERxmJ5tPCVf7pBtZ+auC4tdmBiwJMi3QzHKVjkymOO3bhl7Pc/Z3hHUtn4drpmHvh1nNFSo54aeoDgtM0rL7oY2WZSRa+p1Jm0rTtWeHk747c+THWVLKSEpcK6sBJKJQg4ugri4gVKEmUKjzt7ky5yHuTa5NApDkopJUU25MPCkEJBYqiFUYmnURxU400diqKSvsmm74Y8Lf0Uf/ANPMPF3y/RaVuGT9HDIMzh91GzdziOUBWeG3TpAy7MehIA+QWjo4dSRSWkRtm7OZT/Zsa3wF/VW9KnCRQpqW1iIdotT+VJpNT4agRFlUbWpSCrkhQ8ZSkIPK9uYaHFZPHU8rpix/4XpW38FqsJtPD2PRcc47Y1WVdmis0QyXCxIm08Zix6KqqbtVpOUBwE3kDQSeK1W7mIBeKb9HHQ8xpA4meCu6lJrqbmtk6gwLybib27s2tquE5csbp26SsJs7dx5jtDkvEEEm2ot4LYbL2YGN+7hpEd3XP1uJB0Tj8rMjaOaBlYcxBLYBuZAMQefDirDZ7LCGEDQXmYHe4dCfPyHPk5Ms28Z1mlnsbaBaQ6CDchp1F+XBem7LxfaMBtPGF5IaQGXUQZmTlcJIg97vcNelrLRbG3rp0i2SAwkA8xznms8XJ/by9+JycfeefXpAQUii8OAIMggEHmDoUor6jwmyUApL1yUDsoSAV2UAuoQg8zc1JhSSxILFzaM5UZE+GpQYgjdmuiipYYutYroRRQTjaCmCmltpppEVtBPMoKQymnWsVCadNPMppbGJ0NVQgNUim1IaE/TCB5gToCQ1LVHCExVapCQ4IM5tnCy0rzja2Hglet4ylIWC3jwUSQFzzjeNedOJZUBHMERzmQtgOzqMFRwgOkuyuGvPnPiVmNr0ovyVe3b7qbC1oPe1IsI4t00sF5OTC349eFmvW5GIkd8wBq14BBBJ9XcLW+qbq7dpNygWi+uYgwRLZbexOp5WWKbtGo8SC0AR3ZJc0ac/7Cl4fZGJqknLkYQ1pqO7rADbMM1ra21WOl/ybtx+pmL26TJLy6SSc0XuBAIiPOVBdj87mhuZ1mZhIzOcZJawRpe03kmy02wdzqLwe0NepldGVzDSa6OJm5Ezot1u/ulhxV7V1MB4gMgBrWAcGgcdZOpnXgumOEvybc8ubXxI9nWPxTgGV2BlIAMZTeXGqzKDLi4zIJGhiM1rCFuyo2Gotb7oA8FIXr48bjjqvJnl2uyXpklPFR3LbJYKXKZDkoFA5KEmVxEYVJKELDbiWEISBwLrV1CB5qWuoVC2pxqEIh8JSEKoU1PU0IQPtSkIVAUlyEII+IWX243VCFnJqMBt1oyOsNCsZhWg55Ew0ETeLhCFwyejD41Hs2pg4oggEdk6xFvep8F6MWA1YIBiIm8eCELGP/unJ8W9Fo5K0wYXUL0YuFWtJOhcQujDhTNRCEDSU1dQgWFxCER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9636" name="Picture 4" descr="https://encrypted-tbn3.gstatic.com/images?q=tbn:ANd9GcQ_9U5-h7plqg7moQJPApeNMZWjZqNEyBlT1J4BHYQT3ZAsvo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628800"/>
            <a:ext cx="6624736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1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</a:t>
            </a:r>
            <a:r>
              <a:rPr lang="en-GB" b="1" dirty="0" smtClean="0">
                <a:solidFill>
                  <a:srgbClr val="FF0000"/>
                </a:solidFill>
              </a:rPr>
              <a:t> (</a:t>
            </a:r>
            <a:r>
              <a:rPr lang="en-GB" b="1" dirty="0" err="1" smtClean="0">
                <a:solidFill>
                  <a:srgbClr val="FF0000"/>
                </a:solidFill>
              </a:rPr>
              <a:t>zwei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Eier</a:t>
            </a:r>
            <a:r>
              <a:rPr lang="en-GB" b="1" dirty="0" smtClean="0">
                <a:solidFill>
                  <a:srgbClr val="FF0000"/>
                </a:solidFill>
              </a:rPr>
              <a:t>) – </a:t>
            </a:r>
            <a:r>
              <a:rPr lang="en-GB" b="1" dirty="0" smtClean="0"/>
              <a:t>The egg (2 eggs)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0658" name="Picture 2" descr="https://encrypted-tbn3.gstatic.com/images?q=tbn:ANd9GcTihpDJC-sebJVYk0zpKaogYKndi31Qi630ezgwBfilzQrXeDh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6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Haus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5234" name="Picture 2" descr="http://t0.gstatic.com/images?q=tbn:ANd9GcSjnWSKfhZDpC2tcAj-VntV6Y_-_7xhI0_sdu7TGdn8it1VtN5q:thumbs.dreamstime.com/z/german-house-architecture-built-settlers-south-chile-early-3262687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687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25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fruit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4" name="Picture 4" descr="https://encrypted-tbn0.gstatic.com/images?q=tbn:ANd9GcTw1Th8KaIh2xmycw-TNL6XJkGGmnvBCHFJoQwhYXYj2tQM9sH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698477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Milch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milk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706" name="Picture 2" descr="https://encrypted-tbn2.gstatic.com/images?q=tbn:ANd9GcTwRuKExL3gWRvVFIF5vrZn0R9B38ncBBIcL52UYWB3GCff4NL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12776"/>
            <a:ext cx="640871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4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Saft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juice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34" name="Picture 6" descr="https://encrypted-tbn0.gstatic.com/images?q=tbn:ANd9GcTjTuJxMdbBeCcJ6oWWX0hWr12SC-d_2o3YTwOBpxZeB_nvc8j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844824"/>
            <a:ext cx="7200800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3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Wasser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water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4754" name="Picture 2" descr="https://encrypted-tbn1.gstatic.com/images?q=tbn:ANd9GcSpSoc__lFg01H5ZI3LSKX52R1LUyVA-uz1lE243Wqe9gmH5qX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628800"/>
            <a:ext cx="684076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8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Käse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cheese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File:Swiss cheese cub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715000" cy="427484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Toast - </a:t>
            </a:r>
            <a:r>
              <a:rPr lang="en-GB" b="1" dirty="0" smtClean="0"/>
              <a:t>The toast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6738" name="Picture 2" descr="DryT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832648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Jonathunder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Tee - </a:t>
            </a:r>
            <a:r>
              <a:rPr lang="en-GB" b="1" dirty="0" smtClean="0"/>
              <a:t>The tea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9810" name="Picture 2" descr="File:Cup of te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387355" cy="3823647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Ian Pegg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9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Kaffee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coffee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20834" name="Picture 2" descr="http://upload.wikimedia.org/wikipedia/commons/thumb/0/06/Latte_art.jpg/800px-Latte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476875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Soerfm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Food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isst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eat?</a:t>
            </a:r>
          </a:p>
          <a:p>
            <a:r>
              <a:rPr lang="en-GB" sz="3000" dirty="0" smtClean="0"/>
              <a:t>I eat ...</a:t>
            </a:r>
          </a:p>
          <a:p>
            <a:r>
              <a:rPr lang="en-GB" sz="3000" dirty="0" smtClean="0"/>
              <a:t>I like to eat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Drink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trinkst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drink?</a:t>
            </a:r>
          </a:p>
          <a:p>
            <a:r>
              <a:rPr lang="en-GB" sz="3000" dirty="0" smtClean="0"/>
              <a:t>I drink ...</a:t>
            </a:r>
          </a:p>
          <a:p>
            <a:r>
              <a:rPr lang="en-GB" sz="3000" dirty="0" smtClean="0"/>
              <a:t>I like to drink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1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Dictation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running dictation ga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Ich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esse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zum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Frühstück</a:t>
            </a:r>
            <a:r>
              <a:rPr lang="en-GB" sz="5400" b="1" dirty="0" smtClean="0">
                <a:solidFill>
                  <a:srgbClr val="FF0000"/>
                </a:solidFill>
              </a:rPr>
              <a:t> ...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eat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23528" y="4221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trinke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zum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Frühstück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...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323528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drink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 descr="http://upload.wikimedia.org/wikipedia/commons/thumb/c/c7/IrishBreakfast.jpg/800px-IrishBreak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84076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September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Oktober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November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Dezember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endParaRPr lang="en-GB" sz="2400" b="1" dirty="0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GB" dirty="0" smtClean="0"/>
              <a:t>Turn Toss</a:t>
            </a:r>
            <a:endParaRPr lang="en-GB" dirty="0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35340"/>
            <a:ext cx="7344816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8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Elf</a:t>
            </a:r>
          </a:p>
          <a:p>
            <a:r>
              <a:rPr lang="en-GB" dirty="0" smtClean="0"/>
              <a:t>12 – </a:t>
            </a:r>
            <a:r>
              <a:rPr lang="en-GB" dirty="0" err="1" smtClean="0"/>
              <a:t>Zwölf</a:t>
            </a:r>
            <a:endParaRPr lang="en-GB" dirty="0" smtClean="0"/>
          </a:p>
          <a:p>
            <a:r>
              <a:rPr lang="en-GB" dirty="0" smtClean="0"/>
              <a:t>13 – </a:t>
            </a:r>
            <a:r>
              <a:rPr lang="en-GB" dirty="0" err="1" smtClean="0"/>
              <a:t>Dreizehn</a:t>
            </a:r>
            <a:endParaRPr lang="en-GB" dirty="0" smtClean="0"/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  <a:r>
              <a:rPr lang="en-GB" dirty="0" err="1" smtClean="0"/>
              <a:t>Fünfzehn</a:t>
            </a:r>
            <a:endParaRPr lang="en-GB" dirty="0" smtClean="0"/>
          </a:p>
          <a:p>
            <a:r>
              <a:rPr lang="en-GB" dirty="0" smtClean="0"/>
              <a:t>16 – </a:t>
            </a:r>
            <a:r>
              <a:rPr lang="en-GB" dirty="0" err="1" smtClean="0"/>
              <a:t>Sechszehn</a:t>
            </a:r>
            <a:endParaRPr lang="en-GB" dirty="0" smtClean="0"/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  <a:r>
              <a:rPr lang="en-GB" dirty="0" err="1" smtClean="0"/>
              <a:t>Achtzehen</a:t>
            </a:r>
            <a:endParaRPr lang="en-GB" dirty="0" smtClean="0"/>
          </a:p>
          <a:p>
            <a:r>
              <a:rPr lang="en-GB" dirty="0" smtClean="0"/>
              <a:t>19 - </a:t>
            </a:r>
            <a:r>
              <a:rPr lang="en-GB" dirty="0" err="1" smtClean="0"/>
              <a:t>Neunzehn</a:t>
            </a:r>
            <a:endParaRPr lang="en-GB" dirty="0" smtClean="0"/>
          </a:p>
          <a:p>
            <a:r>
              <a:rPr lang="en-GB" dirty="0" smtClean="0"/>
              <a:t>20 - </a:t>
            </a:r>
            <a:r>
              <a:rPr lang="en-GB" dirty="0" err="1" smtClean="0"/>
              <a:t>Zwanzig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9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Zweiund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2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Fünfundzwanzig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 </a:t>
            </a:r>
            <a:r>
              <a:rPr lang="en-GB" sz="3000" dirty="0" err="1" smtClean="0"/>
              <a:t>Neunundzwanzig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dreißig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4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02" name="Picture 26" descr="https://encrypted-tbn1.gstatic.com/images?q=tbn:ANd9GcTwYTi7WNj6kv8SGaTC8XN-XzyUw32aZnGRSLZPdt988JvG_aw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22565"/>
            <a:ext cx="5238750" cy="1335435"/>
          </a:xfrm>
          <a:prstGeom prst="rect">
            <a:avLst/>
          </a:prstGeom>
          <a:noFill/>
        </p:spPr>
      </p:pic>
      <p:pic>
        <p:nvPicPr>
          <p:cNvPr id="75782" name="Picture 6" descr="Hungry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378000" cy="21602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haben</a:t>
            </a:r>
            <a:r>
              <a:rPr lang="en-GB" sz="3600" b="1" dirty="0" smtClean="0">
                <a:solidFill>
                  <a:srgbClr val="FF0000"/>
                </a:solidFill>
              </a:rPr>
              <a:t> Hunger’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 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Durst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Wurst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784" name="AutoShape 8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6" name="AutoShape 10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8" name="Picture 12" descr="http://cdn.cutestpaw.com/wp-content/uploads/2012/08/l-cateatingbur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16832"/>
            <a:ext cx="1619672" cy="2160240"/>
          </a:xfrm>
          <a:prstGeom prst="rect">
            <a:avLst/>
          </a:prstGeom>
          <a:noFill/>
        </p:spPr>
      </p:pic>
      <p:sp>
        <p:nvSpPr>
          <p:cNvPr id="75790" name="AutoShape 14" descr="data:image/jpeg;base64,/9j/4AAQSkZJRgABAQAAAQABAAD/2wCEAAkGBxMTEhUSEhQUFRQVGBcXFBQVFxQXFBQUFBQXFhQUFBQYHCggGBolHBUUITEhJSkrLi4uFx8zODMsNygtLisBCgoKDg0OGxAQGiwkHyQsLCwsLCwsLCwsLCwsLCwsLCwsLCwsLCwsLCwsLCwsLCwsLCwsLCwsLCwsLCwsNywsLP/AABEIALoA8AMBIgACEQEDEQH/xAAcAAABBQEBAQAAAAAAAAAAAAAEAQIDBQYABwj/xAA8EAABAwIEAwYEBAUEAgMAAAABAAIRAwQFITFBElFxBiJhgZGxBxMywRRCUqFy0eHw8SMzYoIVkiRDU//EABkBAAMBAQEAAAAAAAAAAAAAAAIDBAEABf/EACMRAAICAgICAwEBAQAAAAAAAAABAhEDIRIxBEETIlFhcQX/2gAMAwEAAhEDEQA/APG6h7x6n3SNXVPqPU+64IGUoeUkJSuCEIYlBXFIFxhxUVQp9QqFFFCsj9HLly5EIHUzmplHTanlD7KIdCOK4BcU9qxhChK0bpFIGmD5LArB6jlCpXNPIpadAmIBzmPGEXQmW2JTapqTcx/eqcy3PI/41V52YwOpVrsaG5E67SBIQuQyKooalIjJRwvTcM+G1W5D+AxDnN4jpIdwg+Ojj5rddk/hXb2jxXuC2tUH+2wj/TZH5i38zuui6D5AuSR5rg3wuualFtavVp2zXjiY2oHOqObseAaKg7R9mn2hEvbVY6eGoyQ3uxIIOhzGS9v7aOcXlxdOoymABoOq817QM47WqNmxUbnGbciI8Qf2Sfm+/Ghij9eR54muKWd+SjVFC2zkoXALlxtCp7U0BLK4Ie8d49T7pQEtUd49T7lRhyw1EjkhXLisNEJXFcmPctRjdIaAXEACSTAA3J0AW2wfsGNbp5Dsj8inBcJ2qP0b01Qvw7twKlSuRJpNHy8xAe4kAkbxC3uHCJkZnPfUpWXI46QMIKTtiYfg1kwQbGmR+p8ucerk/EOxOGXI4WsNnUP01Kbi6nO3HTO3Qq2otkZiAj7MsJBIDw3UQkQyTT7GPHB+jynHPhde2+bA2swfmpzMcy3VZC8sqlMxUY5vUEL6rdet4RlEaAbBBXtnbXLHNqsa9rhBn+ae8qXsUk/w+XjbkdNjt6o2wwp9U8LQSf079RzXrVP4Z02VTwP4qM/Q7XhO0+C2WGYBb0R3GCREE6+qTPyV6GqH6eXYL8M6lQNc8t4HCdw4TsQdwtTZ/DWg2mGVHcRb9LogwfyuC3s590aarmnMqd5ZN9m9GMpfD21BkicoM79URQ7B2rBkyc5E7HwWvFNObohuR1mVPZG2/wDzbqTpuRBR9hhlKiIYwAAcs+qtSIUD3DNZyf6b2cy/DAGjIZ/5SXmLAZTtoNfMoS+oSJGyzlxXLDBRxzSjo34Yy2djNb5gJdMeg6LG4jTMPEfkdBd05LTXriRJn1Wa7QVRToVHk5xDTnq7JHCXKSNcajR5pWEd3lr1UYSwuAXok9CLk4tTVxopTN1MLdxziOuXuubSbu4eQlcA36Eru7x6n3KSm1SVm949T7lOYFzDSYhSFK5NJQhNiOKgJTqhTESQjJKzXfDyqDVfTIHfbkc8ywzHLdemWzQ0fdeG2F26lUbUbqxwcBzI2Xt2G3bKzGVWEFrxOWxjMHxBSM8d8hmGWqC6hMCDE+qipVOF3emPT1RVQ6f3ohKlTYgGealk6KoI0lJ8tkRHqqv55pvMEQUtnWiGkQNkJeESD/hLyvQUIU9mhtL2dRHMIp1c6tEnkqW2dABny3hWeFs4nzxAAZnaElJtnSpbLa1pkiQD5+yY+kQVi+2HbosqGhSrNoMae/WI4nZahjNyoexvbB1d1Sk+p83gINOqWljntP6mzkRl6qt+OuNkvNt0b9r0pBUNi0uEnI8laCghWNyQMpJFZcDJVj6mZnmr66o5Kgv7Ymf25pUoNMbjkgtrZEA9BzMLOY5h5PeGRbm4Hks92pxt9u6m5zXO4eKAHup94DJxLdemaf2U7XPvHOpVmBtQDia5oj5jZiXjYiddwnSw3Czoz4zoJFQFvTRYbt1djgazdxnybuRvmV6FiOHkNJZm3noOvReXdprZ1WtlpAjIkkbkAbeK7xl9lYzK9GVIT6NFzjDQXHkPvyVi6ypU/wDcqF7v0MGn8Tp9lBXvnRDIY3kzL1Oq9EmF/BtZ/uuj/i3Mn+SideBv+20DxObkI5yRoWUC3Yr3lxkklPptXNakLlpqRPUHePU+6Up1T6j1PumvQMciNxUT3J7ioHFGkKnIQrlxXLSZs4LY9gMf+U78PUMU3mWkkDgfzz2KxyVpWSjyVMKLp2fQRYeGdxr6bIEXMvzHmsr2M7YgsFK5eAWABtQyeIbB3j4rUGsx3epuDh/xzA6rzskHF0ejjmmXZrtj6R90HIJyiNwVEDI2PRSUco8UiUrHLSLC2zEADpkj7am4aQJ15pcOpNiS2emqlrXLZyMDxWJexMpN6PEO1tpUbduc099rg8CJMh0ggfmz2V78O7K4/EGrUpkNfxOL5aMyS4ywbSTstviuHCofmcLZH5gM/UorAKTXOFNoA5/5+y9BT1RPKFfY2NhRynKOqPAOihYG02ho23T6FwEyMV0TSbexKtLmgqlDNWr3BVNe8AOoWZMaRsGypx/srb3TOGqCHah7dZ6LM4F2EdbXHHxh7Cx44m5EucIblyH3W7F6DyKhv6AA42Eg5ZSlvrQyLaewRlpA4agkcvAcwsl2y7HGu0upf6c5v4dYAyBA16ZBa6jeNjvuDTvnt5pba7acmwR4k+uSn2nods+bMUwV9JxaR8sbcep8Sq/8A7Yk9AY9V7J8RcDfnVYQ1pzMcIM7yYJPqvI7wgfUXn/sYVsJtoB7IThp3IHUgJDaNH/2N8lE4t5H1CYY2PqjpmaRLUotG5PQKGGzo71CZwnxT2OK3Zm2yese8ep91E96Ws7vO6n3UD3LKDcqQjymJVyMnbsRclATuDxC4AYnsYTpmnMazck9FYWLmlwDWZ7Tr5LG6DirJsFwr5jocQMxlnPoF7N2UwcNZ3afAzeWuBcfM5hD9hMBBbx1WFpyjIfvOa9EbaF2UwFLOfIffEzVW04zAbEb80Zb4LGoHVX34Nrds+abxnaJ5aKRr9G/I2tFXVsXACGjykSg61nU2jLYyfIq9c8nUEeIKhdRB8EDiglJoylS0rF245QDC1eDWfyGSfrOpjOEZZ0wBMjJDXNU5klPguOxU589DK962ddEHVxUTkdf7zVbiFxrkDnqFl72/c13E3Mbj+SdCbQcMaZs62OkD6lX3GLgjinP3WFuscbJzg7jNBjH2gTJP6YHqmSnY9YYo3X/AJozC0uHYgx44XR5ryXDr0ky7Un+wtPh+J8AJJERuJHnyUrlxYE8SZeXtYMeeGjRgauc4cR/ZdSxJ0gimw+DS13uVjql+CT3aIJ3BdB6gqEViDPD5sdCVLIMWHR6Fi1V1Wg5pa2YMgty6RK8RxOASPw9Lo0OBXp+HXpFNxLiAAcyJXmfaHEGOcZ4iOenoAqcUrVkso8WUNcUTsWHcAyEI+0H5XAompRY7NpB/YoN1ONCql/oA3gIXcSe2qfzJeEFFZxBWd3j/EfdMS1fqd1PumohDdnLiuC4rjuhJXLlJSpknIHyBXA9ktpbOee7meQzPovV+wfYrjipXblqMok9Cgvhz2SdVIqVmdwaExr4GJXtVCiGgCIA0UmXJekPguK/o2wtg2AMgNArIugISpXDRlBVNdYkZIBCnc+Iai5Mtbi4jIFAOu9oHqqereyc/wBioTc5wP3KTKVlMcVIuvxBH+U03w8vAwqSpckeKc26E56rDeBpm1nRDRI5uUF2Y0gzqgqV9JhvETzOiluasCBmTqVTj2TSVMz+KSD3ep/ks7e1dyIJycORWnxpsOJHKB4mNVmMReC46AOgt/ijMI0tjIsz17RaXTpKEoWzZzkwrGrqS7ZVDah4jG65yKoY3PSLljmtGsJHVKjzDMh79ULb2zzmc/sr2wZH9FLklWy/H4qS2BUsMuXZFoI5yJU9DBrthypuI8IOS1FhXgZgK5pYi0aqX5/06eGukUuC2r54Xtc0EQZGkrz/ALY9lq1FzqgYS0n65c7+gXsBxNhXVKzHN4Se6dRsQqMPlqHZDk8STd0fNj2EHMFp5wQmuPP1Wu7cdl3W7jVDi+k4mI/JyDpWNLl6uOcZx5IgnCUJcZIcU5hzTE5qP+Aohq/Uep901Oq/U7qfdNlEJFhIlVrgvZq6ujFCg94/UBDR/wBjkuM7KxtE7Dz2Wx7E9nq1d4hjSzcmMlpsE+DtyO9Wqsp+DSXeq9BwXCGWtP5YPEd3c1PnyUhuOO7LXDLYUWBgEAAIe6vxnJUN9cENmSszXxA6O0UMp7KYY72W1xekzmgnXc9fFAfiBEglQOuEp9lEUWBuANQh33BQhrT4J7eZKJILolfWA5z7JbaoNc0C6qnMrkaIqBZqLGr3XO00jmSUtKo2ROZzKqBfwwRvmSm1K8GSdk6Cpk0lYRjd3myeRJ6rKXz5BnYyD1RWI3PE4Z6BUV3c8UNGiKU6HYcTkwe5uOPIf5UllbxsmUaSLpGCkyej18WNRWgtiKpOhE4RZcXfcJGw5rTU7OmWzVa0DkBCFePKasCfmwxyqrM5SuFO25UuLU7fWmeEjbUFUguFNkwcXTK8OWOWNoujdLhewqj5yY6ug+IbSD8QeKtN9N2Yc0jPnGS8deyCQvTKt1AJJ0E/svNqxJJzlen4MeKaPF/6tcojIT2hNhOBVx5KIav1O6n3SNbKe8d49T7o/AMONxcU6I/O4T/DutYrjo2/w1+Hrbn/AORcz8kHuM0+YRufBe62dBlNoZTaGtGgAgKuwq1bTY2m0Q1gAHIAKzaRPRDdmuI66eQ2Ss3d1QTqrXF392J/vwWdqSBlmSovJl9qKcEdWMxGr3MpKy1xWM8vNX1ep+U6+3VZq9EHkpXsojocK6a4koPizTjV5rEFYSHHRNr1fJDsqnlmm1X80xHEgrp/FOqDdW2hILghEnsxly+4AAHhohKl5xCeqEbX8z4qF4GeachdbB7+7kwPNC26EvK4FSJyTG3jRuELg3s9DC4xiXAeE6k7icAMyVTi8BMAyTyWt7P4dwjjf9R08As+NjcmeMYtovLZ5a0AZKya8PbBKr3NlDVHEaKmOlR4927JsWbQFM90Ts6c1jWV+StcQw97mk8eZ2Wa+ZnG6nyK30ep4uSOOLtloKy51dNsLE1CM4C1P/h7em0al27nZj0SuHsbPzoR0tlC20JovqHIRAzAPWCDKwl4zPb7r1DG7rhoxPcOpDC+PSf3Xl981kkguPkAPSFb46+h4vk5HknbAykBXO8FyoQkZWPed1Put78HbDjualYjKk0AfxP/AKBYOqO87qfcr1j4RUQ23e7d9TPwDRAQzdRZkF9j1ak8QAM/AKbvfw+G6Ht6vL+pUz7kDMwgCpgmKMPDlrzOaobmQJMDz+wVne4o0iAJ6SfZZ28uC46R9lH5H6irFFoBr1ok7IYg1JlS3LxkBn9/NDcZmNOcbKaL2MkV11S4TzQ5Ks6j2un0QNalGWfRbQKZH84geyFdW5palE89EPUok7rbsIlfcJjrlCVbMzlKczDidJR/X9MasJbcZmd8vJNNTbkmnDDIMmUhtHTHEi5xXsHiyoxWiCZ3Q1PB31PpBWspYY0ZnM+KurC1A2TI531EyUU+yr7Ldlflf6lTvO2GwWro0+aKtWCE+4IAzHmn97Yhy9EL4Gqq8Qu2t3S3Vy7PkFjsVu3PcQCYQOZsUF3uLF+TdOaZQtRMoOzp5q2GSQ5DA2xyVjUvOLulUoqxknWtSXIHP0co7sse0mCVHUBUpsdVDQS9tNxa9oG/Do4Lyu4iZBJHicwvfMHu4AGmizfbnsNSrtNe1AZWzLqY+mr0Gz/dXYmlGhM4uzx9KlIjXL3TCU9C7HVfqPU+5XsHYJgpUGD9QDj1K8fq6nqfcr13BK0Npj/iEnN6G4Vdm5pXUCUXZ2/zM36fp5jm4/ZU9RvcB5/sBr9losHaCIJgLIq3sLJqOgplIRAAHgAFnsbwuc2rTtoQZGTeZMBV+JY3b02xPzDyGnqjyRi1sXjcuX12ed3FUNJaMumvqg3Oc88I7rZzjUjlJTsexb5jpDWtbyA+6Gt7hsZZk88oC8uUaej0HF1sdUbs3IaDy1U1WzPCCddh9yp7WmCYAybvzKsrmmOH+/RdF6FSRlXMGkaf3mm/LHJW9W3jbyQ4ox/NLaYSYCWCE3pt6Il7BI/ZQObrOiEIgqtcc+adbwPuo6wPCTzyCLt6X2R1o5yolpNJCtLalOhzCitmBEUzwmfUKjGqRPNh9u6Oo1CZd3bSNFBVqbhV91cSncqQqrYBit6QDG6zLTJJRmK15KrQ6ECt7HRQZSeBzlFmtKqHVjsE+jVehcTaLdtWVLa1YMquawlGUUvjRqL+3voGsclYWuKeKy3zYTmV4KLkGlZW/ELCAD+KpCGvMVQNnnR0cisU0Zr0nE6/zLeqw7sPqMwvO6YV2HJyjsjzQqRz2953U+69Iwusfl0yNgtFV+H9mCcnEyZkmCozhVOk3hpjIaSZhT5c6Y7BBxdl1aVzUt+6cwR+6OGLMojXjd4aDqsXSvDT4mHIFQ3OI8kKz30ULCpPfRoMQ7QVH/U49NAPJZ69xAndV1W7ndA17lY5NlEYxh0JiFymYHckvMf+ztG+KrLusTpmToOau8GwzhbmJJ168l00owtiZy5PRorK8B7rZgH6j+ZWlesD4NGR8VQMp8B8dh7lGGqeHx/YePiVImA4klSvv6JlbYbboOk+XgbD3Ul3Uz8Ftg0J8zfyAQj8w4+ShqViHJ0+hQ0HRPb0g7VF02jy0QFF0BGMfkjiwJIJJiPBSOrg5hCmrIQ7qgCcnoTTC6taNFU4hdQJ5qSpV8VTXlxxZbLe2aogldxcZSCmpGp4CMOhrKanZTCa0KZqx9GkjRCUvTUqWYLKcSo5XLaNTOvHxSef+J/cLG0m6LRY/eBtP5Y+p+vg1Z+kNFXgi1C/0VPcj6HuXGTI8lU3sFWuLHvHzVLcrzMminGU9/R1WfvOJniOY26haeuqu/aFmOQxuujNVLtv6gm06FSp9Iy5uyU1rTHGch6K6Z9BVTkorSAc2wfD8NYzP6nc1eW7APtyQNsO6OqMnM9Qky+ztgok4BMlNpN4ifP+wmTmpMPKHjujmwOp3XDwzTLl/FJUmIfUfNCUfpPUrqOsiqDNKdl1TbqEg0XGkrHZKVtTJCM1TidUSQLJn1VBUreKiuTkqwlMjGwGE3NckdEAwypK2iiopqVGInapGpgTwuCY9ozUrQomqdZIEcuhIh79xFOQYPgsSvQLZJVrNaJcQB4lVF7jYGVPM/qMwOg3VHXqEkySeplMKrhgitsU8jJHPLnSTJOpKIohD0UVSTGbi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846138"/>
            <a:ext cx="2286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2" name="Picture 16" descr="https://encrypted-tbn0.gstatic.com/images?q=tbn:ANd9GcTDNNi5XFEUpJPYV_0jyfzGp0Zys0NHy0tolfSOngn83BzxByrb9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37112"/>
            <a:ext cx="2247900" cy="1800200"/>
          </a:xfrm>
          <a:prstGeom prst="rect">
            <a:avLst/>
          </a:prstGeom>
          <a:noFill/>
        </p:spPr>
      </p:pic>
      <p:sp>
        <p:nvSpPr>
          <p:cNvPr id="75794" name="AutoShape 18" descr="data:image/jpeg;base64,/9j/4AAQSkZJRgABAQAAAQABAAD/2wCEAAkGBxISEhQUExQVFBQVFBUUFBQQFxQUDxAUFBQWFhQUFBQYHCggGBolHBQVITEhJSkrLi4uFx8zODMsNygtLisBCgoKDg0OGhAQGiwcHBwsLCwsLCwsLCwsLCwsLCwsLCwsLCwsLCwsLCwsLCwsLCwsLCwsLCwsLCwsNCwsLCwrLP/AABEIALcBEwMBIgACEQEDEQH/xAAbAAABBQEBAAAAAAAAAAAAAAADAAIEBQYBB//EADsQAAEDAgQDBgQEBAYDAAAAAAEAAhEDIQQSMUEFUWEGEyJxgZEUMkKhUrHB0QcjcuEVFmLS8PEXY4L/xAAaAQADAQEBAQAAAAAAAAAAAAAAAQIDBAYF/8QAJxEAAgICAgICAgEFAAAAAAAAAAECEQMhEjEEQRMiBVEUYXGRodH/2gAMAwEAAhEDEQA/APPqdSV0vAVcyshVaxXKcvCzUYSpIVdj7OT+DVJF0uKiCkxpUQmG6kNUZhUukUmEiRRfCNUryLKsq1VKwV0rFFAjMorE7EMun4dqTkQ9Ma5hUjC4I7qVhqQVkIaFAnIr30IXKFKUSvVlcpVYU0KT0S2UU5+GkIbMUET4wIM9lRjMIZTKTSFa1HByZ8OFV0aRf7K/vE4CU/FU4UZtQpWyiazDgrtTBqIzFkKww+JDkpWEnorMRh1CyrRYimCFVvoXVYnRWOZCTqZU74WVGqUcpXTzTNOaYVrJQK2GUjDuUvu1i20zHlTKdmHUpmElTe7Cl0GiFMpWNStlMcEuOowrbEOAVXjKohVF2VbbIrqoCK2qIVPXcZTG1nBa0dEY6LYuCSq/iCkimVTAtCT2LrBKN3RKRhZJ4Q+FM4m2RKgYBpDlaYkSxJgVFNSgbINNqPkUsiyNN1YYR0KGWQkXELJsonVHyVOwdJVeGfdaDANsiOzKegrKcKHi8TCsKzVU4qknKJnB7GsrSk9hQ6UBTqbgmipEBwcE2lUKtHtEKuqkBSwTsssMFIe+FU0sYAunFyhoODC4mpKDTpqZh6WZSDhVI+aRT4mmg0apBVhi6BVYRBVwV6KT5Fg3FrhfKj0myplKgqcaJaodTqIWJEqQaEINRqn2OJGoiFJdWgIQYo2JlNuynG2O+L8UK0wziQsyx0OWjwNSQhoU1xH4inIVBj6bgVpXqs4jSkKoBjlszuWSnd0jZLogYug7o9EXuklL7tJVQh+GwCm08CpdJghSqLFzHBJlXUwcXhDqaK1xhACrXmUDi2yqnxKZTEhBqUvEpmGYlVlEPECFCqVVe1sNIVLiMG6UOBUZIfhal1pMBXCzeHwTlY0GlqjpkySZf1q4hVOIrSVxji5EdhYuUNkqNEMgpd4Qj1AFFqJIpDzjDootetKbVTWhUVRxoKlUDBTadNHFIpibLjA1FaMgrMUq5aVsOzHA8RirtbDPxus305pcLMXjlJ6IGNpWWexFO69K4p2Or02F2Zro5a/dRuD43DMdkxFBjh+NoMj+oLWGGXZvjwSXejC4dTG1Qt3jsbw0Se6Dm9BEeSxPGK9F7poUXMbtJkH0TeKTLl47fsaKoKC9sqXw5tHTENqU50e0SPVpv7KTjuEZRno1WVmf6T4h5hYzxyQvgkkVZYouKYE+pW2QHElZrXZHRUYpkI2B4hlMFFxNKyqatO63xqy4rl2a7D4oOCFi7hUOBrOaVbd9IWnCgji4sgPZdEY1Hc0FNyLRHRFjMqSIkqHZZZgEZleyp31SVZYKiXBcp81oi42oToozJGq0lLhg1Kr+JYbKkWnRVuATqNS9lGr1k3BVC4qjRF/QEo/+Hhyi4dpstDgadpJjbzKXL9jxeNkz5FDH2yDhuDyRsNydArRnB8M0SQXmfqJj2ahVcQ0ks1I12A9VzvmlpLmnK0WnMB5gbn3UWew8P8JixRXyLlIVThrL5KfdfhLpJcfKbBUXFgRMXgSQNR1jkrtrHG7s4gSA4BrY2VXig8PzZDMzN4LfPdZuS7OjyPxODNCkkn6aAdk3g185aHd2x72tcJDnhvhBG91ArYd5cS75iST1JN7ea0uCw7KL++aIDmGGzZr9x1G/qpfDcNQyuc50OBtOp0MALSH2dHj5+LOE+L9NmYw3ZuvU+kAc3kBSf8rVAYlh8nfuEXtZxasxre6a6PqDfC5wv7enNG4LUfUDXOBbI+VxJJvr1t7rZ4tWUsUG62Cp8Dc35mkddvcIj+GwFf4evVbBAbGsGxd5SVOo1qL8ofTuSS4Ns+ARJAHncBYuG+zKXhtv6so+zfAaJqF1YiBeHaeq9P4fxKiyjDagytGuluij1OyeFLZEs/8Ao285WLx9BtN7mNfmF4I+WYt912RgmtGkY8VRcYniFfH1O7pSymPmd069eit8J2Tw4aRGZ31EmXT+iZ2Sr0e7y07Ovmn5s28q7wfhkRG87FDl6RdHmfa7g4ouhuhHh3hwuNfVG7BUaVTNmYM7dzBsZv7yPRartnghVpGNRf12XnPCMecPiGuiASQRtBsfYx7qr5R/qHTPQ+L8OouaA9oI2tcLB9p+zbKJDmEhjrW+knSCvRsc8Oa2AHEXhUPaVveYUkjKRoORWUXst9HlmDwVV85WlwBglENPmtB2RxAbXfTPyvGYeev7+yL2n4aGh1RoiHQ4bEHRyzzQt6MMmK48l2ZOs2yqa7Lq4r6KrrBRhRjjAsEIprEJoakWLqo2D0q6kB8qFTYpVJqaQDkkTIkmMi0HAlanhsQsRh6rpWm4djLXXK1Rxzgaak9VvFaMgrtDGBSK9QFqRnHZgMdZ0K04Hh5ULiNGahhTeHvc1Vx0dHDWjU0sM0R7KXLBBEvIMACTJ8lU08Q2Lm7RLukjQKzp4okN7tol3ykQxjWgX8rLmyOuj2f4rwP42LlJfaXf/Bleq8nKIgXOaBMm8cylhnVS6QBkDspzamNSAVBrsqOqOgtblE3PzdBGqK6rVDoaBYAyT83QdUrs+wqWtFhnpvqXD3AnL/683nuUDiov3bfla08yh4niApNgQHbDUNnUxsozHtAFQuBIF4cTmJ11/JPgStO/8Aa9cw1oO8zP1EQRB2UXH4eq5odTgw05gXQSQLAecn2UcV2F0vBIvABt0CbQ4maVyMzJ8QJiNIIP2Ti3F2j4v5nw7h8mPTXY2h2mNEhr26AS10zB66rVUuLYd1Jr6cS7TJJgze51Kz+KoUKjjVdTcw5Rla+Q139O5RcLTa2kGwA7O4tHIWnXyK6otSjbPgxvjZp6bWhwq1CIkQHmCekKs7UYthbFOzmZjLTBaToJF+f2VXX4pVuGAVZMBhBNo0Eb9Qo+Mw/eBxBy1DdzHWzHUlp3vt1S10Ul7Lnsd2oZUeKOMqluYhtOs67OQZVkwDydpzW8432Ya2nmY8Ei9yAI6dF4O6iQ4SNDK3XBuIyBTqkuptEDNfJOzSdtfdW24rRFcnstsLiKjDnpm7fq3PQjcdVYv7aYg28LTFzc/ZW/DeAUbvY7OHNAyVNon5dh/wAusdxZlLv3NiIe1obGuk6LRSjIhpoNU43UqEh1eZNxZoJ6AAlCxvDg5mcPFgbG4M6+LWbdFpsLwJgaPCBItIH6aKk7cAUaTQz6tY6dPUe6OX6CkUw4liWOlpcdN2u0jaxTMT2mrPaWPcNQfEHBx6RF0/C4IuYCM0z4jJjfQTyhQ+KvczK3cn2t0U6sYynijTfSqEOAbAkiAekaxc6rZ18SyvTOVwLX07i0gx+4WVDC0FpGZuhDoMj9FVVG5XEUn2BgBxIfeJE7+yH9nsKo7i6RDQdjI9RYqscxWPxTshY4CC6QZkg6FM+HUxjTMeKT0QRTTxTUzuE8UFoBBbSUmmxG7hPFNMQFJENMpIHRGHDoXHYdw0WzGBHJNdwsHZS4WQ42YsVnhWOHrvcIK0A4IFIpcJA2SWMlQSMr8ISZhSqNINvlkgTyy/6ir3HUGUmF7tB7lUNXEQ7MQMhbm55zMAeVion9T7H4rwnkyfJJfVf7Y93FWQYaLGIgQYgy7noEf/Ea1RzQ1oBMul9hYSb7KrZjAA0ZCDIcyB1LmnrqijFVHEuloDRmOfVxJ0bzK5JK+2ertJdEzGd44uykNDQ0xu8u2H3VeXVWgE1NSfCCczY3OwTfj6jybtAAJl1gOgPNDa+pVtJIsSJAJHqm0vTKUnfrRLwz6RBLnXIg5myR/SVwOa90ADK0GASRNtSVFdRY0nMS2To05so2k80/E16LWktu4gCYgDyCSKcve9gsW5jcoABInMSTlcTyjkoONrNcNABYZRJB5kyiPxDS2MomIzX13J67KA4TPQHotox9nzvKnyg0bLilGW0aoaSGUxThgJLSDrHKIum8JwT6zhmBp09DaC4cmzf1UjCY05acauoUqhjm5sG3ouvxVTkVnKclpI8Y8k8f0SNdXxVKmwNY1rWgQICyePaHguIiTYxBtujM4q1jmmqDl66eq0FFtDEGz2ubEAea6U9bOhGX7Mdlfje8qPLm06dnFkAvdGgc6w22Oqs+JcDw9O4c5sAhwqGc2gFgLFT6bW0XhrWVMmdwa1jrEseM1QieUx5hW3GKDK7e9pNmnlDXl0yXH6oPK11Ns0/uY7gHaB1N3cVCRJIY43FjBYTznRXRwtGpkbUYBcOL2WkjSdp663WA4lR7t76bnFxbUBB+oZuftPqthwHjjnUGZ2h9gCTZ2ms/dDVbQXejfYWn4AGuDx1PiHnzXmPbKoX4nK/5GEDcgHlPmD7BaSjjqYFi9r/wmY6QUBmFpl7TUaHA+KTqXczzKIyolxLHh2BApCLzeTuvPu0dbNi8o0adOq9So8QwrWFpcWECAHCw9l59wXs/Uq4k1HxBdm8RE3NhHP8AdWmKiyyBtAucL5TPsszwzD56NSpvnPsBC2/bfC91hHEbwBHVUXZbhzn4WpDT8pvzMG6FpC7M1hcGXsY7Zzy2eROivGcPIEEXFirDsvwfv8E9ggVGuLm/1DRW9BwezxNLarQG1GkWJG/mqsTRmDg+iQwiv3UAmGgFdGZRHCpfCq6NAIb6KKAp/hUladykgZZNCMxqaWrrc0K6IDBic0IdJ5RGhOgMp2gxzO/IcZytLAD8gcQCSR5/oqKlWObObUwCGg3BA8MDqn8YqRVq5xL89QCALAucBF9YgyqZ0houTN7EZQP93NcU7bPV+JKMMSSJ5xgBLhMjwtPIZS3LPkmAuy3cCY+UHxM0HiGx6KI54AEwTANswAPUHfySdiSd45SDHmLKeJ0LIuyQ6WRBMkeKYyg8hz80OSbzeeYjrO6jV6gBN7ecnqdEqlQEjKIMAARr+5S4As5YYeqwElxMxAyhpH3UZ1RoIIByg26x1UN9iLydCL2PIzukcTbLA89TPQ8lShRMvJTDY2u1xs2BymSTuSUJtUZS2BMyXb+XkgVKgMRty/VWHBeHOxVZrGw2fE9wAApsGro57DmSFqkcObMqs9F7K8EDqdOuT4X0mBrDcsDRlEO3BABV+eFs5I1BzGMaxtmtaGtHINEAfZDqYiFqoo89J27KzjvBGPpkDkvNqlB9B8tJEGbEjRem4vGWWO4pQDiSpcS4yLHD1DWfSLaj8tTwSNaRgl4zbZjCvsDjAyq7CvfLBlNSB4Z8JDSRZu3msVwzEim1zDMO9FfYdtKtReymf5zsv1EZ5uWuO9g72USVbLjK9Bu0/A2VP5mTMQS0Rdz2AmHRvH5Kkpvbh/DFQZjJL2lo20G2i0eF4u80a2eHOpBwblBILWuMjMNfO2iytftICIMEdbhEY2KUuLLmhjA/S/lZ3updHHMYMtRtusOcFi3cVpi7fD/SYHsoWM4pN2mD5yj42CyI2+M4kyP5bT51D+QQP8ZGhET+E2PuFhKfF37ukdFPwnHWNIJbJ5uvHohYw5mlr8Xqnw+NzPwm4kaahXPBeLY1zSGinTYLAOZJI+yzeH7XN3AU+j2nYd1axolzbJmK4K+S6nVc0ySWsJYwTyANgh4XEuouipzuTJLvVGpcZY76gmY1wrU3NkTqPRU4L0JS/ZZ0awf8qTgqngTjGUm8aTE9FYOqgEARB5FKLG0OeglyKXShuarIFCSSSdCJLJmJkbnZFpVCQRFun5pYYmCCRG3IC3TVdNO53OltAmIILWH/AEn94ALgk9P0XKeGgZog7mSbHfZPNdotIkawbwbC22oQBlO1nCDUPeUx4gPEDEPHQn6rLDcQwz6OUVG5S4Zmg6x1vbmvW6mGFQQJveTp9zJ02Cp8T2ZpVnE1Q4wA0TAAAOg991EoJs7MXlygkjzD4gHU6bLlTGiIB39gvQK/YDDEy3M2NgSZ9TugH+HlF8mXDYAmCTa8AaKfjNv50vSMAcXOv2hdqYoWI/aFt/8AxswmJI6k+U/mnn+G1MECSed3J8DP+XMwHxN5J621SbifFJ/O/uvQHfw5pCbu13Jt+6PS/h5QtI3mTJjpqjiS/JkzzQV+X2Wu7IValNxd+IAXGy09HsbQph1gI1JBtroTt6K0pcEawDJExrlHoIBRRlkyyktiw2KcQVLAkXKNRw4A057aiLGCjMwJHUDXLyjQH+yviY2QKmEJGqqcVw8jVa5tAbwSflLtfM9ei62kdYBIj5gCD0j3+yBHnOIwRGxHVP4NRcxxINjEuFnMym8E6WJut6/hrHyMvXf72/JQK/Zym5jmnM3N82U3ICmUbRUXTKviHEHMw/w9Jo8fizDXKdJ5k81g6nAKnVei0+zbmEFrnaADNJgNsBJgKWeGAHXKesxdKMKKlK2eVHgNTSCu/wCXX3iba9F6w3hu+p0uReOQXBgwHeKQCL2EwI0lOiTyb/L79YMIzezj+RXq4wTPEByBhxmJ8hogjBjTwwNp/snxCzzkdmnsNwPzR6fACel4hegOoB0G0ToZsPRBfhJbeNZ8VojldHEDHDgWUi591Ko8Kd9LnStW3AgibHLrl32GuqG6lEBocZ1O2vKyKAzWA4e9j3EnNma4Dm0kWPvCm8Lw1WkAKgD3AkSTFjcDzVx3M6tG+9vTqmdzfQib+II4odsDRvPTXohljtf1Rw0aNEwNTAafKd/Jc74Tp0OkHl5HVMRHdRfyKSkkN/4T+ySQ6O4dkW13jZTBUMW9J1CZTG6MxqszHtrF7Yebj0kaobaIF4F/f3RSAnsSKONGye86n7c00GUV7LIA4w2HLboiFiTGokBAWDdMesymw7XcKRRIXPq6J0FgWTvYlENARrJT6oCdSdZKgsjuwwlPGH3Gqkd1Kf3UIoGxlKlPToN1x9KNJRw5IlMkigxzTm0+pHkjBspBsJADo0DubdNV3uQP76omYppaSgYwiYE6IbGD/vX3RtEzMgY1se2ybUiBLRb1RQ0Ib2piAiHXDf0TKjN48SkUuSbXnZIZDbQ/EfTlKdXoxfPrqCAbdEQt3KY66BEEDLpJvuuOpknWB91IDTKbUYdkDGFtomTsSuNnU7J1OmTrsk9iB2R3sJ0NtTzKY+mTvH5HzRaiYSFIwfc8yJSTZC6gKDU3ogeUNoR2NVkDJKNnsuuamICzrHXUxr7KKKaI0oAktC6XIIqpOdKADioEg5AaEVoQAUXRKdlym1EcLIFYcVAgPddDJTCUCDZk9j1GlEpoGSHOSYZQwngpDHGyC+vCc9yA8IAeKspjimCy44pgEzpSgNTpQA9z4TQ+UNxXA5AHXuQjUXXhByoCxtQprKqe9BLEAE71CrVE1zUzKgDmZDenPCE5Idjcy6hwkigsntaiNekUNxVtEIPnTZQ2Iikoe16e1yjwugoAkErrEJrkdgQAVjUam1DaitcgQYJj3rmdMJQA+UkyUiUxD09BzJwckAWVzOhOcmlyRQRzk3Mml6bKACFCckaiYXpgPBXSUPMuF6QDiuAobnobnp2FBnuTC5CDki5ADnFNc5NDkxzkxCe5DdUTXlCBQM49yS4QmOfCQxy6o5qJJissQ5NKSSZKOsKJKSSko6E6EkkhjmorCkkmSEDl3OkkmwHB67nXUlIzspSkkmIRKYXJJJDFKQKSSAOgprnJJJgCc5ClcSQA8PSLkkkDQIuTC5JJADgU1z0kkACL03MkkgQxz0MlJJMQNz0B7kkkDBl6SSSCT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6" name="AutoShape 20" descr="data:image/jpeg;base64,/9j/4AAQSkZJRgABAQAAAQABAAD/2wCEAAkGBxQSEhQUEhQUFBQVFxQWFRQVFBQUFRQUFBQWFhYUFBQYHSggGBolHBQVITEhJSkrLi4uFx8zODMsNygtLisBCgoKDg0OGhAQGy0kHCUsLSwsLCwsLCwsLCwsLCwsLC0sLCwsLCwsLCwsLCwsLCwsLCwsLCwsLCwsLCwsLCwsLP/AABEIAMEBBQMBIgACEQEDEQH/xAAbAAABBQEBAAAAAAAAAAAAAAADAAIEBQYBB//EAD8QAAIBAgQDBQYEBAUDBQAAAAECAAMRBBIhMQVBURMiYXGBBjKRobHBFNHh8CMzQnIVUoKy8TSS0gdDRGJj/8QAGgEAAgMBAQAAAAAAAAAAAAAAAAECAwQFBv/EACsRAAICAgEDAgYBBQAAAAAAAAABAhEDITEEEkEyUQUiYXGBoTMTkeHw8f/aAAwDAQACEQMRAD8Az4jwYEGPECFh0MlUWkFTJFJoAWNNoYGQlaGRo7HZJDQgaRVaPzRhZJDR4e0iho8NALJQqRFpHzznaQCwpaczwXaTmeRAP2kcHkUvOCpACWXjGeA7WcLxWFhC0QMCTHAxgPMFUEKTBtIkSO6wbrJBEEwgBBq0o1Ukt1jMkABgR2WPCzpECIFlgmWSWgWgIAacCRJRgiJIYG8UMFikqHQC86DBZo68iMMDCI8jgx6mAE6nUhhUlcGhUqQHZZI8JeV6VYVakkFk0Gd7SRA8dmjAkGpOBoIGOvFQBLzmaNvOSIWdZowtOmCJiYBM0cHkcmLNEMmUFzEC9r8yQLfGX1DB4Yo5uxZL3GaxIsLd0Dr9ZQ0KLqoqZS175FtfMRpfXpfTqRLWnhsqlxbO4LC/utcaZlOmxI2kZypF+LF3K2Tq/AVIvSJGourMraHcgi21/kZV8Q4bUo2zjQ7EG49bbGGr481ai6mkQhDBCtnGZScym9tNjoe94SVg+LpUNVyzNTIKMtlC2Xnrz8dAdJFTHLAULQbS14tlG6KpIujKwzHKQHV0G2hBB8DrKkyUZKXBRODg6YJpwR9py0nRA5aIzhEaTChUNeR6hhmMDUiEMBjSZwxpkgR3NFG2ikyRDDRwMCpj7yABQY8GCUxwgAYMN2NlAJJ3sB4c5JpUc656Zzr4DUeayBWTMjL1BH3HzEgcE4g1FtDvyvE3RZCClyXqGFdwvvEDwJ1PpG4/iwqWCqoYC+cAa+YEqq+FSxerWFNRzILG52CqN9ZZCmhONOi4TG0+pOoHISVTxtMa2I6ag38uUqaPBy1DtqLismobxGmqnzvoQCDAUaxTutqB6HLy33uDDuosUEaSriEZb7H01H5xkr0QZbAaHx26H4j5iXvsrTUitTqAtdC3IshsbMvrb4iHcgljIUU64tsbjcG1tDrsdj4eEYTE0UiYwZM6xjCZBgIyVwzCdo2pARdWJNh/b5mQs0lrWXsHXY6ktc+7bp8vhBE4LukkWuKqZwtsjBN0QhbXGhW2/h6yMnHLWuEYHQDUkC1ydOotr4zMrjWUXFUBcvdsCGY6EZdbXBGt4QcWfs6f8PMbElwwQMGOtxY8ragiZ8krdnXhjilTLwVB2zFOzUkag6g+Z5b2trDf401HEBa6gILMF7pzXUAMcpIPLSUNXBNWXMhQKCuanmLEub6XGugB20heC0gjZnIqMp5nNbwBlGSfarIuG6NHi0o5W7Kky58rFmucmpui3JsO7fTr4C1QJrzXGMoiklg6jMNL+7yNtr7esyJvL+mkpRtGHqY7o7EROgRETSZgTQbCFYQbwFRGqGAapDVjIbGIQXNBlo0mNJjAeKgigCYoWBGBjwYJTH3gARTHiCUx4MdAFUys4tw11NwO62oI1Av18pYgy2CCphsi5QSWBPMXXRjfoQJKkyUHTMfwuoSxsfd0PTeC4jjSCSQWFiiXNrHTMR6G3rNbS4bRo0wmbMbC5tYk23teR0WlUAplFdQbjN3bE72PwiUlHgscWzPcA48yHIq5FZlz2NwbMNbHwFvHTpNbxXDCqRWp6XBNhY3tr+/KB4lhqITItNVt0ABHjKrC4yolxc2132I/O3OQlO3ZJRa0WeGqEgKdbZrg9Dz/AH0ml9myBV3BBBBF73VgRYjxvM9wx0qgq5Cgn3huP0lzwXhNKlVBzFl11L2a/kOULvgsJGB9n6dGkq9sW97zuWJIJPORcXhyh6g7Hl+kl4zCmm2QZit+6Re5G+pHzPPqJPwmCWotmNg3rY666RqXuVyxrwZ0mCYyZxHBNRcq3mDyYdRIRgUMJhRd1GXNqO6TYHwgOPVdcgAsudCEBubixJGx6yZhKL5WYEKLNqSN7fE77bTOcdw7XVzULBmX3QVsL2OUbf8AEqno3dHDyS+G9mj0meocpzXLAqqEAkI3JhoN+ZAhMViFcO1RyqqDkK2Iz3By3ttqxgMVgjcAO9RALNe515W6CQ/wD0yTe9my93NYNlOh2KsDaUTR0MarZOw2OyKyHLmKj3bGwN/e2N+fkRILVmpuFQ3uLsT48gCIXig92wYBtO8NMzEk9/c7nfpNrwL2TXuVS/eyrdRqNubE6zPN0mWtpK5FdwDFV6TnsULEjUgbC3QQt5tqt8Koe2YHQgAkqDMXXe7Mdrkmx5XMt6GUqcZI5fWtOmhtorRAzs6CRhYwiBcQxg3EYEGtIbybXEhVZEQ284Yo0mADWnIopIRCBjwYIGOBgKwwMIDAgyZw/Ddo4W9hzPQdYxoNhcEWXMSFXa55noBOV6wUZUOnzPmdhJPE64CrTpr3VNrncnmbR+Bw9wCSRfw315W3kZF0VRFw2DqMmg1J97oPlLDh3Cyu9rjqefj/AMy7pHKoAAy89rnxvH01XlYX53v6CVtpFitkI8PDLf7ED03vKLFYYJU1uFOxsB8VPL4Tc4TBi2hBv4H5kaCAxnB1YjMB18z+QkUSbMQ2AuHAaxYd06gXGouNwb3geHU8V2io1NxmNgdl5C6MbXGs12JwVOiubNe2luZ5kCZ3iXGaoNKoKfcpk5Q17m+5PTlJUShKja8cwjLRpgXYoNT103Nj+cicHrsdNvNj9LTmA9pxiKRupBFrDfeNwuIJNrbbfu8UoisueLgPhnDDvJ3h4a628JiVQsQALk6AdTNgHBp1umQix8pkqV81wbWubg2ygak35WEnFUjPk2wWKwrHNTA76qSeVgxAsrDQmwuem0zuGd1qrSBVka/vDMoNjrfdRLjiPtlWem9M2KZjluBmyXva452lIrEh3WkQWAtdi2hN76fe+0pnJXo6mGLUUgxpEM/8RqboToCwAFzmK2vcesNxXDVLraoXz37Sxsb3/qYb331kWngnHYuWIWqxB5lTsxJO297SQT+GxLIjFqQIvrdWNrnN11meTZsilWjr8SClKQDOF0IBvqTYgXHgNp6Fw/ixKL3WU2tYgieZYTE01rhkYBQ1wL5ja508dJvk4joCjEdCNflMnVV29t1ZCSb5NHhuLupU1ART11Ox02/fSZfFVQzkgaEm2vK+nyl7wjiTvnGKZijIAudVADWIYgddRM3L/hsO1SSlZzes5WqHTsZO5p1EYTpMG5nSYNzGBGqyBWk+oZX194mIbeNMU5EI5FFFJgVymPWCQwyxCHrLngB1bU3IsLffw8JTLJ/CKpWovnAaDNhSH1tr5WH5SStfmCNOnT/LfpJGMw+RmNwAetzeBXDqBc2PlYAfeRZcg3bMbFrnwvoJLw9W2mgHkD9JVUqoDaH4i/wOlpb0QjDmD/pI+cio+SaZe8PxJNr6Dre301kvHgv7rEMVNj+nhMhTUo3dPwFr+c0nD2c6nn4bCDZYtGX9og1DswRnJB72vltK1KrVT/EPhbYLbpNH7T0i5B1vy9JnquIte6j6awFskUqeQ2U687fpJWHpkG4vKalxKx0GktMRj8tFqgBNhe3U+ULQy3xHFaaUSrsAz2Cruxv0EymK406iqtgyqSuqju5hp4+kgY/ivdpVPfe97aad3a/hcaRmLAD5m771GubEWVAoUN+slKVIePHckMxFMdwsVOvuLYWJFjmtp+lpJxNNygFIMVBF3UlraeGw3HpO8D4U2IdlDqA3e0UGxVbC2nlpHY/A1qBypU1zIpKDLYa9+9wRqLEeMzPg3p06HYXBMWCZ/fAs2gC3BuCNADpv4mR8JXclgzhVS4DWAFtgL76/eSsNgiTVcVRlp+6zWJcgXte3u6DnDcMwlTiFJlpU1DK1yT3Vt0DXsdS2luQ1maRtWokL2bw9P8QCMttRcsCb2ttPSKFamhByg+glP7K+y9Skx7Sja6i5zI92HMAa2mkpJSQjMg8iLTB109aZVFq3r+w/j+Mp1sM1gFanlYaWG9iB5gn4THBpqva/FU3oIUABVwNrWBVrjx1AmRDTpfDd4buzidV66qgt4iY284TN5nExg2aJ2gHaOwOVGkCsdZKdpDcxCGxRRpaAh14oPNOx2BWpDqYBTDKY0AQGFpPYgg/CBEeDGBrq1TtkBQ3YCzA6E+kqXVl37vXX85G4disrA3Oh+Z5mWP4pKxItY/5vgNoNXsnFkIUTysfWSFdltqw8pBqKqk2O1vI3/wCZHxWFq8nY62ygnc8vISlstRocBj1UnMR1Otj633l7/jtMDQg3FsoN/iRMGcHkVbC7FgN9Bce8SdbS74ZTp5BmA5gtbS40MjbLLJGPx7Mc1wByEqqpZz3VN/L7dJf/AIOkRfMCPEyh9oMfTVctI96+tunSNyQlyPXhBIzVqi0/C3jzMbxvBMFQ0rtTW9rgrckb2O4kahxN+zByB3GxNtut+Vo7iNeo1gzd0i9gTYHodIJomlsrOCYVatTLWpmrTBZnpqSmUkWzXHkNOcmcQrYQ2NPPTDDKQ4LaDTLvcbWk/hQNKhVrZSdVsNCNCBc+GolBiaJcHMQGDMzf6j0tuZHI9IvwK5Nh+Gh6TgUgxDd69ytl2JuDtqN5MDFq1nazMGuzHL0yqDfwJ6GD4fnZWcIXSmAvvZXPhcfTxketl7KpUcntMwVaV9FF7Wa+p05yk28Gn9g8SjGpnRdXO4B0sNRf1npFHCU8oyIVFhrTAC6bXAmJ9kOC0TSU6ozAG43uRf7y6xlOthVBSsGpsbcwR6Th9Vml3vtevYfapUk9lrheJLSqFGOxtm38jG8ZxlFnQm1S19bWtqNNIThVam9OxyEnVi4vB4Hi1JHelluubSwuNenrMcLqr/wQlSk5JbRm/bHEK7USm2Ui3Id7S3zmeDSd7UJkxdZbWGYMByAdVcf7pWB56vpYdmKMTi5pd02w+acLQeacLS+ys6zQTtHEwLmOwGO0jmFMEYxDWjGhDGGAgcURMUAIIj1g4RTAAqmPWDEIsYD1iquQpynvXHwEQiqU7jwLW+RgmOPJxFIIPkf38IbCcQsbE7638z9rmRqlXQHb8toCta2hHh5AWkJKzREuEqgkm981ha/+UDbx1HwnafEuQ5Xt8P0+cplc7a8yPSd/EWvb9/pIdpMsMTjXOl9fCw0+/nK9xc9T8Zy71CANANLnp95dYDBBRfn+9ZH6IEVZBQAEkX2tv8eU9R4B7O4Y0lFamKhdQS5LCxIvYEEZd+UxdPgRqBQcw7Q3Sy3sLgFmJ0A1muo8Kq00CpVJCi1qnh0YTn9XlpJRezRijfJIxfBMNTakg/lKb9m1mVuYBPQGxsekum4LhKhu+HoG/wDWEUH1tKDhINWk3uM+Yh1J1sNsv19Z3iWENKi1RKrKV/8AbfX4H85jyZs0qk2XLHFS7Uw2EwuFwuIdaaKoNupFvImWOOwGGrqRUFM6aMpH0I0lT7MUqFandyjVTqS/XoOkncX4RTWi7KcjqCRlbMpA156iZHkyqV92zS4w7lHdlNg8HWzEUUJRDZSLbW8Z1eJ9o+SuLKrWZSNcw5Ecpc+zPHqaKFIsOv5yDU4hhji6pZVYFl1IvrkW/wBJW1CS7n6iy2ptOPHDL4cPwpS6ZQCN+0a4/wBO0j8D4qrL2bg9Lgbi3M8obEjDimXQUwQMwynW48I/AYlMSpS1mI5aa8jmHjLFK5JKk/0zM2+xt2/v4PM+MIVr1VLFirsuYm5IU2W556ASKDGAk6nU8/PnHieritI4bdseJ2cnRHQHGgXEM0E4gIjkxscwjYIQxowmOaDJkgGmKNaKAEIGPWDBhFgAVY8GDEIIAEBjnJsOgcadbj9IxTCVLZF6mqo9LG8lEceTmLwmY3HwHWRVw97i3l56zRLhgBb/AJGn5TmGwa7kam+nTW0pb2aUZo4RtMup10GvhJOF4Qx322mupYJRppf97mTkwQ8NultYU2O0ZmhgSuknUqWqg6AkAnoJa18KBrAYWkGqDNqACfM20/fhK8lQi2ySdstlwpfuKpC20fQlQAO6ovofCcxvDawpMy1QwAOjAq36wi1a2buqi21LX7rcgPAyJxjF19A6lVZguYFSoud9JxMm/FmyCalSosuGUKHZraw2uwYq9+ZuN5XYhqKYxVeoz07XAcggP4jnJdHhFIWtS7v+dajA+Zsd5EHDsPQxhDtnRlBTPY5TzHiZRHzsvjVtl6cDSqG7dkw5OrZHA9JSY1Vp4rszUZqWVWsT4kEE8xpL+lwvDbkpbqjMvymZwXCqT4yoGdioNgb67bX9ZQkt2y7FJbbb4NmcDhnp7U8pFjYWYeRG0pvZ3FUFVqVQLuRmZQQbG19ZJxns8i02KNUUgEi7KVa2tjznOA8XolApsNNDYH4xuTsr04Om2HxXY0WRqQUm+oQEjLbmOXKc4/XR8PVq0mZXpqSMtlIJI08f1hP8YopWASx0sxC21v0Ezvt7XW6dmzfxL5xc2ITKFuPO/wABNPSRc8qivcy532wt2ZBBCCNAjxPUHJEZy8TRsQDwY1xEI8iAmRHWCkqosiyKIjHgGMksJFqyQIE7RRjRQGR48QV49TEgDqY8QSmEBjAIphMQb06Y/wD2H+0QV4SkpZ6Q1IBZiPgJKJKPJfIdBb4/vnDILcr2uL/aDpJck35XAH1+kIHy93zv56fmZnvZp8Euk2oOulwZZ0VNt/30lRRezdev02lrhz8xp+UlF7E0Dx76Cd4bRzISmjZjqdhYbfvrBY57A/v1koYI5EyuEvlDA6Xva5HjrM3XP5KLMPIXB4WsO+XszaBbXp2B0ueRlZxVqjVqdLEd1CdSG0t4Hx2lv2NWkpFI5kW5KOe8Od1bYiQuD4nM5qV0srgLTZwLHU3sPhORL2Nq8yJX+CkWyM6p1SoHFvJpWYLDU1xjpiHFTKB2Zbax3Nus0y8MosDZjSPJqb93/sOglH7M4WhmrLVZHrZiM1TXT+m3QWkEuScZ6ZoqHDcPzC2PNajf7SdJmeGcGp/iaqCowUVDY3udddz5zSLwOkFa4CXBsyVWsPIEyg9kODJVzE1HDb3BF2N9zeVVV/Usxy+Vu2abFcBY02UVK3umxJXLtsba2MgezWPoBAjIFOlmyAn6bybxjB1aVAstWoQtrqwAJXYgER3CuJIUAZGUjon6SD+V8UV25Y3u/wBHKWOpnEMadPNoBmya3Hpp+kzHtnST8RY5rlQwAOiks111v0Gs1FPHOHZlpPkP/wBTqLb7TG+1NQPinYHkl/BgouvoROh8Nbll34+hm6v5YopBOgQmSLLPQnMB2jSIQwbwoDgj4MGPUxUJjag0kIydV2kBoqIM4xgKkMYJ4CIrCKEIijoZW3j1MEDHqZFEiQDCAwKwgMYBQZP4ZT/iE8wi78rkm30lfSUkgDc6SbwipmeqSf6rWG2mn0BjfpZOC2XVOtqPH4Wiq1Rv0YgelgT8xABTfTf5bgwqAWI9fUWH78pms0kpWtqBc3G30PwlvhW5jbodDKbCm1776+tv2JcUKth4dZKHIpcAa4DMo5E2N+nOWVLDI7sL5gAO6f6b31HyldTAeqLnugXPrpb6/CSFwyWJR7anvXuQehHMTF1srlRdgQ3jdWrSSyt2inQa98X2HjJOGxi9kiYhezYKqkEBqbWFteV/nKzD4OrVdizgCmwsw1zMLEachtLyrWpWvUvSbnzpt4gznLSNUlWip492S0s2HqMr6AIDcG/QHUQns52aIExCBajasaigkseeu8j40pWxNJsJTVjS1cjuqeXlmmh/HUm0rI6HmtSnmTzUnb0Mrm6RZtRS/wCgOM4fD/hqtiFYKbMjMOXS8rfZThQZQVqurDYLb7xnGauGevTWlYCxNRQTbcZdPQzR4TgtAqGp3XxWpb5HSVNuq/JO+2Fe5H41Rq00Rs9R++AUYAX6EAb7S2TiZ7IsaVS6i+xA/WZ3FCqmJyoXrKACvMi/Iy6xfGHSnd6Tg+7rsCfCQvkUo6iuR/D+LMaZuj5RrexAHiTMTxtg+JqsDcFjY9dAPtNvhuL9wZ0cDrY20Fzt4CYnFENVqMNmd2HkWJH1nW+EfM5Pf5Ob12qVUQ+zjHWTssY9Kd2jn2V7LA1BJtSnaR3EBpkeIGPZYMiMBVG0kMyQ8j2iYmcMYwhCI3LFREDlih8s5ARno9TGXnQZEtJCmEBgVMIDAESsG9mv0BPwBMP7PUiFJP8AUSfykbDnu1Cf8jfMgfeWfDBamPlDJ6S3GtllhzbnbWDd9By1NuvTf1ETNpqef23nKuJQaXvfcAE2+HjMr5LyRSpkkHUa7+fKWlNehPlKXD1GB6pcW3uNNRr+ktVYEXU77X+knDkTJvD0RhUL7XsRtsLi1ttzJfY0WW5Nlt3WQ2NuhEg01Q0kubMTr0N2Js3hH47BIKbE5qbW0CnuMeWm1pyupblkZpxKkc4Vg6tIGolQFXJsrDSw01bqbQvFMdXWk3aUTltvYMPlHYTDVqChKbCp1V9LnnlOxEj8b45Wp0ylWmyhhbbQ+F9plldmmK7n7kX2Vw9WnTaooUo5uFJsSNtTtrNPh+JOiljQqBQO9qHX5XlRwfD1sPTX+Mgza5GU2F9ctx5yz4liMSmGqOq0mAU3yNytvawleRKUh3cjP8DxGHr4irVdRZmsAdLAabTYrwvDgEhmUHmtW4+B2mO9lThjTy1MoY/1MDuZfY2jhloVLOlypy5WcnNbu2BPWQmvmpfssnblWwfBMBiFvVVkYEnVmsSL6E6Sy4jiq5ZUFIXNmLKQ1+Vv31gPZjD1+zzdogHS1/lJeN/EJWQpepmHTLlty8tZF3Xn8Ck1/Ud0Fx3EWp0j2qZbowuO9YkWF7e7qRMRSE1ntPiqgoMKiaPkAYG9mvn1/wCw/ETJUzPQ/DINY235Zxeslc0iQBOFYg07edIxkWusgVFtLKoZCrQHZFME0I0GYBYNhB2hiJy0AsDacKwrCMJiCxtop2KIRlzOxRSJagqQgiijQIkUvdf+37iXHCvdXy/8oopHJwXYw1T7/dY7C/0+v0MUUy+S8sqmx9PqIJdv9R+8UUsjyRZZcE94/wBjfWD4r/JHkYopxsvqf3NkPBp6P8unIX/qF/0y+Y+kUUivJLD6yXT/AOmXz+wnP/h4j+x/9piimGX8iLF4+5Q+zX8r0guPbJ5/YzsUlP1nRXJsfYfZvKWmL/nr/b94opqx+hf75ORP+RlV7c/yF/vT6PMVTiinf6T+M5PUev8AAcRGKKaSkBUkSvFFEBGMG0UUYHIoooACaDiikQFFFFAD/9k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53975" y="-1684338"/>
            <a:ext cx="47625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8" name="Picture 22" descr="https://encrypted-tbn1.gstatic.com/images?q=tbn:ANd9GcSgSffhbQwEUi4rKU0oRZZANbOjc_adO0adc2dqPorB3zdVmYQu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87555" y="2780928"/>
            <a:ext cx="195644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75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51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29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13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Ordinal Numbers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66124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Ersten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Zweiten 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Dritten</a:t>
            </a:r>
          </a:p>
          <a:p>
            <a:pPr algn="ctr">
              <a:buNone/>
            </a:pPr>
            <a:r>
              <a:rPr lang="de-DE" sz="2500" b="1" dirty="0" smtClean="0">
                <a:solidFill>
                  <a:schemeClr val="tx2"/>
                </a:solidFill>
              </a:rPr>
              <a:t>4 – 19 – add `ten` on the end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Vierten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Elften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Fünfzehnten</a:t>
            </a:r>
          </a:p>
          <a:p>
            <a:pPr algn="ctr">
              <a:buNone/>
            </a:pPr>
            <a:r>
              <a:rPr lang="de-DE" sz="2600" b="1" dirty="0" smtClean="0">
                <a:solidFill>
                  <a:schemeClr val="tx2"/>
                </a:solidFill>
              </a:rPr>
              <a:t>After </a:t>
            </a:r>
            <a:r>
              <a:rPr lang="de-DE" sz="2600" b="1" dirty="0">
                <a:solidFill>
                  <a:schemeClr val="tx2"/>
                </a:solidFill>
              </a:rPr>
              <a:t>19 – add `</a:t>
            </a:r>
            <a:r>
              <a:rPr lang="de-DE" sz="2600" b="1" dirty="0" smtClean="0">
                <a:solidFill>
                  <a:schemeClr val="tx2"/>
                </a:solidFill>
              </a:rPr>
              <a:t>sten`</a:t>
            </a:r>
            <a:endParaRPr lang="de-DE" sz="2600" b="1" dirty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Zwanzigsten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Sechsundzwanzigsten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Einunddreißigsten</a:t>
            </a:r>
          </a:p>
          <a:p>
            <a:pPr algn="r">
              <a:buNone/>
            </a:pPr>
            <a:endParaRPr lang="de-DE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First </a:t>
            </a:r>
          </a:p>
          <a:p>
            <a:pPr marL="0" indent="0">
              <a:buNone/>
            </a:pPr>
            <a:r>
              <a:rPr lang="en-GB" b="1" dirty="0" smtClean="0"/>
              <a:t>Second </a:t>
            </a:r>
          </a:p>
          <a:p>
            <a:pPr marL="0" indent="0">
              <a:buNone/>
            </a:pPr>
            <a:r>
              <a:rPr lang="en-GB" b="1" dirty="0" smtClean="0"/>
              <a:t>Third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Fourth</a:t>
            </a:r>
          </a:p>
          <a:p>
            <a:pPr marL="0" indent="0">
              <a:buNone/>
            </a:pPr>
            <a:r>
              <a:rPr lang="en-GB" b="1" dirty="0" smtClean="0"/>
              <a:t>Eleventh</a:t>
            </a:r>
          </a:p>
          <a:p>
            <a:pPr marL="0" indent="0">
              <a:buNone/>
            </a:pPr>
            <a:r>
              <a:rPr lang="en-GB" b="1" dirty="0" smtClean="0"/>
              <a:t>Fifteenth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Twentieth</a:t>
            </a:r>
          </a:p>
          <a:p>
            <a:pPr marL="0" indent="0">
              <a:buNone/>
            </a:pPr>
            <a:r>
              <a:rPr lang="en-GB" b="1" dirty="0" smtClean="0"/>
              <a:t>Twenty-sixth</a:t>
            </a:r>
          </a:p>
          <a:p>
            <a:pPr marL="0" indent="0">
              <a:buNone/>
            </a:pPr>
            <a:r>
              <a:rPr lang="en-GB" b="1" dirty="0" smtClean="0"/>
              <a:t>Thirty-first</a:t>
            </a:r>
            <a:endParaRPr lang="en-GB" b="1" dirty="0"/>
          </a:p>
        </p:txBody>
      </p:sp>
      <p:sp>
        <p:nvSpPr>
          <p:cNvPr id="4" name="Right Bracket 3"/>
          <p:cNvSpPr/>
          <p:nvPr/>
        </p:nvSpPr>
        <p:spPr>
          <a:xfrm>
            <a:off x="5868144" y="1268760"/>
            <a:ext cx="648072" cy="129614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11520" y="1179909"/>
            <a:ext cx="173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Irregular – Just like English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3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2386608" cy="655272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</a:t>
            </a:r>
            <a:r>
              <a:rPr lang="en-GB" sz="2000" baseline="30000" dirty="0" smtClean="0"/>
              <a:t>st		</a:t>
            </a:r>
          </a:p>
          <a:p>
            <a:r>
              <a:rPr lang="en-GB" sz="2000" dirty="0" smtClean="0"/>
              <a:t>2</a:t>
            </a:r>
            <a:r>
              <a:rPr lang="en-GB" sz="2000" baseline="30000" dirty="0" smtClean="0"/>
              <a:t>nd		</a:t>
            </a:r>
            <a:endParaRPr lang="en-GB" sz="2000" dirty="0" smtClean="0"/>
          </a:p>
          <a:p>
            <a:r>
              <a:rPr lang="en-GB" sz="2000" dirty="0" smtClean="0"/>
              <a:t>3</a:t>
            </a:r>
            <a:r>
              <a:rPr lang="en-GB" sz="2000" baseline="30000" dirty="0" smtClean="0"/>
              <a:t>rd		</a:t>
            </a:r>
            <a:endParaRPr lang="en-GB" sz="2000" dirty="0" smtClean="0"/>
          </a:p>
          <a:p>
            <a:r>
              <a:rPr lang="en-GB" sz="2000" dirty="0" smtClean="0"/>
              <a:t>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11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12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13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651358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21</a:t>
            </a:r>
            <a:r>
              <a:rPr lang="en-GB" sz="2000" baseline="30000" dirty="0" smtClean="0"/>
              <a:t>st</a:t>
            </a:r>
            <a:endParaRPr lang="en-GB" sz="2000" dirty="0" smtClean="0"/>
          </a:p>
          <a:p>
            <a:r>
              <a:rPr lang="en-GB" sz="2000" dirty="0" smtClean="0"/>
              <a:t>22</a:t>
            </a:r>
            <a:r>
              <a:rPr lang="en-GB" sz="2000" baseline="30000" dirty="0" smtClean="0"/>
              <a:t>nd</a:t>
            </a:r>
            <a:endParaRPr lang="en-GB" sz="2000" dirty="0" smtClean="0"/>
          </a:p>
          <a:p>
            <a:r>
              <a:rPr lang="en-GB" sz="2000" dirty="0" smtClean="0"/>
              <a:t>23</a:t>
            </a:r>
            <a:r>
              <a:rPr lang="en-GB" sz="2000" baseline="30000" dirty="0" smtClean="0"/>
              <a:t>rd</a:t>
            </a:r>
            <a:endParaRPr lang="en-GB" sz="2000" dirty="0" smtClean="0"/>
          </a:p>
          <a:p>
            <a:r>
              <a:rPr lang="en-GB" sz="2000" dirty="0" smtClean="0"/>
              <a:t>24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30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31</a:t>
            </a:r>
            <a:r>
              <a:rPr lang="en-GB" sz="2000" baseline="30000" dirty="0" smtClean="0"/>
              <a:t>st</a:t>
            </a:r>
            <a:endParaRPr lang="en-GB" sz="2000" dirty="0" smtClean="0"/>
          </a:p>
          <a:p>
            <a:r>
              <a:rPr lang="en-GB" sz="2000" dirty="0" smtClean="0"/>
              <a:t>32</a:t>
            </a:r>
            <a:r>
              <a:rPr lang="en-GB" sz="2000" baseline="30000" dirty="0" smtClean="0"/>
              <a:t>nd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691680" y="188640"/>
            <a:ext cx="2386608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FF0000"/>
                </a:solidFill>
              </a:rPr>
              <a:t>Ersten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Dritten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Siebten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Elften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Zwölften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Sechszehnten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724128" y="177992"/>
            <a:ext cx="3240360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FF0000"/>
                </a:solidFill>
              </a:rPr>
              <a:t>Siebzehnten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Einundzwanzigsten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Siebenundzwanzigsten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Einunddreißigsten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zweiunddreißigsten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762872" cy="64807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5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January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21st February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12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March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25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April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3</a:t>
            </a:r>
            <a:r>
              <a:rPr lang="en-GB" sz="4400" baseline="30000" dirty="0" smtClean="0"/>
              <a:t>rd</a:t>
            </a:r>
            <a:r>
              <a:rPr lang="en-GB" sz="4400" dirty="0" smtClean="0"/>
              <a:t> May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31</a:t>
            </a:r>
            <a:r>
              <a:rPr lang="en-GB" sz="4400" baseline="30000" dirty="0" smtClean="0"/>
              <a:t>st</a:t>
            </a:r>
            <a:r>
              <a:rPr lang="en-GB" sz="4400" dirty="0" smtClean="0"/>
              <a:t> June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19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August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</a:t>
            </a:r>
            <a:r>
              <a:rPr lang="en-GB" sz="4400" baseline="30000" dirty="0" smtClean="0"/>
              <a:t>nd</a:t>
            </a:r>
            <a:r>
              <a:rPr lang="en-GB" sz="4400" dirty="0" smtClean="0"/>
              <a:t> December</a:t>
            </a:r>
          </a:p>
          <a:p>
            <a:pPr marL="514350" indent="-514350">
              <a:buFont typeface="+mj-lt"/>
              <a:buAutoNum type="arabicPeriod"/>
            </a:pPr>
            <a:endParaRPr lang="en-GB" sz="4400" dirty="0" smtClean="0"/>
          </a:p>
          <a:p>
            <a:pPr marL="514350" indent="-514350">
              <a:buFont typeface="+mj-lt"/>
              <a:buAutoNum type="arabicPeriod"/>
            </a:pP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60648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On – </a:t>
            </a:r>
            <a:r>
              <a:rPr lang="en-GB" sz="9600" b="1" dirty="0" smtClean="0">
                <a:solidFill>
                  <a:srgbClr val="FF0000"/>
                </a:solidFill>
              </a:rPr>
              <a:t>am</a:t>
            </a:r>
            <a:r>
              <a:rPr lang="en-GB" sz="9600" dirty="0" smtClean="0"/>
              <a:t> </a:t>
            </a:r>
            <a:endParaRPr lang="en-GB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330763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4 – 19 – add `ten` on the </a:t>
            </a:r>
            <a:r>
              <a:rPr lang="de-DE" sz="2400" b="1" dirty="0" smtClean="0">
                <a:solidFill>
                  <a:schemeClr val="tx2"/>
                </a:solidFill>
              </a:rPr>
              <a:t>end</a:t>
            </a:r>
          </a:p>
          <a:p>
            <a:endParaRPr lang="de-DE" sz="2400" b="1" dirty="0">
              <a:solidFill>
                <a:schemeClr val="tx2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After 19 – add `sten</a:t>
            </a:r>
            <a:r>
              <a:rPr lang="de-DE" sz="2400" b="1" dirty="0" smtClean="0">
                <a:solidFill>
                  <a:schemeClr val="tx2"/>
                </a:solidFill>
              </a:rPr>
              <a:t>`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109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birthday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2852936"/>
            <a:ext cx="4038600" cy="3340968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 hast du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am .........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Mein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am …………………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2852936"/>
            <a:ext cx="4038600" cy="3412976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When have you birthday?</a:t>
            </a:r>
          </a:p>
          <a:p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I have on the  ...........  birthday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My birthday is on </a:t>
            </a:r>
          </a:p>
          <a:p>
            <a:pPr marL="0" indent="0">
              <a:buNone/>
            </a:pPr>
            <a:r>
              <a:rPr lang="en-GB" b="1" dirty="0" smtClean="0"/>
              <a:t>……………………    </a:t>
            </a:r>
            <a:endParaRPr lang="en-GB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570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/In - </a:t>
            </a:r>
            <a:r>
              <a:rPr lang="en-GB" b="1" dirty="0" smtClean="0"/>
              <a:t>in</a:t>
            </a:r>
            <a:r>
              <a:rPr lang="en-GB" b="1" dirty="0" smtClean="0">
                <a:solidFill>
                  <a:srgbClr val="FF0000"/>
                </a:solidFill>
              </a:rPr>
              <a:t> 			am - </a:t>
            </a:r>
            <a:r>
              <a:rPr lang="en-GB" b="1" dirty="0" smtClean="0"/>
              <a:t>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770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1556792"/>
            <a:ext cx="633670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3528" y="3573016"/>
            <a:ext cx="655272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orange – </a:t>
            </a:r>
            <a:r>
              <a:rPr lang="en-GB" b="1" dirty="0" smtClean="0">
                <a:solidFill>
                  <a:srgbClr val="FF0000"/>
                </a:solidFill>
              </a:rPr>
              <a:t>Die Orange</a:t>
            </a:r>
            <a:endParaRPr lang="en-GB" b="1" dirty="0"/>
          </a:p>
        </p:txBody>
      </p:sp>
      <p:pic>
        <p:nvPicPr>
          <p:cNvPr id="65538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21755" cy="3814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6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banana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Banane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4514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084689" cy="456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apple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Apfel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970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72112" cy="509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491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1100</Words>
  <Application>Microsoft Office PowerPoint</Application>
  <PresentationFormat>On-screen Show (4:3)</PresentationFormat>
  <Paragraphs>477</Paragraphs>
  <Slides>70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PowerPoint Presentation</vt:lpstr>
      <vt:lpstr>Der Hamburger</vt:lpstr>
      <vt:lpstr>Der Hamster</vt:lpstr>
      <vt:lpstr>Das Haus</vt:lpstr>
      <vt:lpstr>PowerPoint Presentation</vt:lpstr>
      <vt:lpstr>‘Wir haben Hunger’ song  </vt:lpstr>
      <vt:lpstr>The orange – Die Orange</vt:lpstr>
      <vt:lpstr>The banana – Die Banane</vt:lpstr>
      <vt:lpstr>The apple – Der Apfel</vt:lpstr>
      <vt:lpstr>The pear – Die Birne</vt:lpstr>
      <vt:lpstr>The chocolate – Die Schokolade</vt:lpstr>
      <vt:lpstr>The pineapple – Die Ananas</vt:lpstr>
      <vt:lpstr>The lemon – Die Zitrone</vt:lpstr>
      <vt:lpstr>The cake – Der Kuchen</vt:lpstr>
      <vt:lpstr>The strawberry – Die Erdbeere</vt:lpstr>
      <vt:lpstr>Write with a Finger</vt:lpstr>
      <vt:lpstr>PowerPoint Presentation</vt:lpstr>
      <vt:lpstr>Secret Signal</vt:lpstr>
      <vt:lpstr>PowerPoint Presentation</vt:lpstr>
      <vt:lpstr>Remember the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Breakfast – das Frühstück</vt:lpstr>
      <vt:lpstr>Das Brot – The bread</vt:lpstr>
      <vt:lpstr>Das Brötchen – The bread roll</vt:lpstr>
      <vt:lpstr>Die Butter – The butter</vt:lpstr>
      <vt:lpstr>Die Wurst – The sausage</vt:lpstr>
      <vt:lpstr>Die Marmelade – The jam</vt:lpstr>
      <vt:lpstr>Ein Ei (zwei Eier) – The egg (2 eggs)</vt:lpstr>
      <vt:lpstr>Das Obst – The fruit</vt:lpstr>
      <vt:lpstr>Die Milch – The milk</vt:lpstr>
      <vt:lpstr>Der Saft – The juice</vt:lpstr>
      <vt:lpstr>Das Wasser – The water</vt:lpstr>
      <vt:lpstr>Der Käse - The cheese</vt:lpstr>
      <vt:lpstr>Der Toast - The toast</vt:lpstr>
      <vt:lpstr>Der Tee - The tea</vt:lpstr>
      <vt:lpstr>Der Kaffee - The coffee</vt:lpstr>
      <vt:lpstr>Questions and answers - Food</vt:lpstr>
      <vt:lpstr>Questions and answers - Drink</vt:lpstr>
      <vt:lpstr>Running Dictation</vt:lpstr>
      <vt:lpstr>Ich esse zum Frühstück ...</vt:lpstr>
      <vt:lpstr>die Monate – The months</vt:lpstr>
      <vt:lpstr>die Monate – The months</vt:lpstr>
      <vt:lpstr>die Monate – The months</vt:lpstr>
      <vt:lpstr>die Monate – The months</vt:lpstr>
      <vt:lpstr>Turn Toss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Ordinal Numbers</vt:lpstr>
      <vt:lpstr>PowerPoint Presentation</vt:lpstr>
      <vt:lpstr>PowerPoint Presentation</vt:lpstr>
      <vt:lpstr>Der Geburtstag - The birthday</vt:lpstr>
      <vt:lpstr>?</vt:lpstr>
      <vt:lpstr>Its all about Franzi – where is she? Es geht um Franzi – wo ist sie?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86</cp:revision>
  <dcterms:created xsi:type="dcterms:W3CDTF">2014-08-31T12:54:10Z</dcterms:created>
  <dcterms:modified xsi:type="dcterms:W3CDTF">2017-08-01T12:32:52Z</dcterms:modified>
</cp:coreProperties>
</file>