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CAcQjRw&amp;url=http://www.lancasteralive.org/lan-athletics/dodgeball&amp;ei=-QWQVZ_XDcj7UqPugKgB&amp;bvm=bv.96783405,d.d24&amp;psig=AFQjCNF3pqe59DkRoUkyRd4nYIK28QCH5Q&amp;ust=1435588463570610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Völkerball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AutoShape 2" descr="data:image/jpeg;base64,/9j/4AAQSkZJRgABAQAAAQABAAD/2wCEAAkGBxQTEhUUExQWFRUVFxsYGBcYGBgbHRoeHBsYFxobFhwcICggGBomGxkcITEiJSksMi4vFyA/ODMxNygtLisBCgoKDg0OGxAQGywkICQvLC0sLCwsLDUtNzQsLywsLDQsNCwsLDQsLC8sNCwuLy0sNC8sLCwsNCwsLCwsLCwsLP/AABEIALUBFwMBEQACEQEDEQH/xAAcAAEAAgMBAQEAAAAAAAAAAAAABgcEBQgDAgH/xABJEAACAQIDBQQGBAwEBAcAAAABAgMAEQQSIQUGBzFBE1FhcSIygZGhsRRCUnIIIzM0YnOCkqKywfAVJLPCNUN00RYlU2ODk6P/xAAbAQEAAgMBAQAAAAAAAAAAAAAAAwQCBQYBB//EAD0RAAIBAwEDCAkEAQQBBQAAAAABAgMEETEFEiETQVFhcZGxwQYiMjOBodHh8BQ0QmJygrLC8SQVIzVDRf/aAAwDAQACEQMRAD8AvGgFAKAUAoBQCgMDbW1Fw8RkbXoq9WY8gP76VjKSissmt6Eq81CJW209vTTkl3NvsLcKPC3U/e1FU5VZSOpobPo0lpl9L/OHwNbFMyG6FkPK6Eg37gR1636/LDea0LUqNOa9aKfavz7E23T3rZ2WGc3LaJJyue4/IN326mrNKtnhI0G0dmqknUpac66Pzo5uzSaVYNKKAUAoBQCgFAKAUAoBQCgFAKAUAoBQCgFAKAUAoBQCgFAKAUAoBQCgFAQLftmkxMcS3sI83gCzNcnxsgt/d61fLkkb/ZCjClOq+nHd/wB8TBXYBt1/r7PHvqPky275ZPKTYfh4afIdwrzkzON4jWYvBNFrytrcaW7sv2V7z5Vi4tFmNaFRYenPnz6y2tm4jtIY5PtorfvKD/Wr6eVk4ypDcm49DwZNemAoBQCgILxR34bZqRGNoS7Mc0bhyzJY6x5WAX0gASb2zXsbWIFOz8adpFWCui3AAfs1LLZr3+wWt6JOTry0BoCUbl8bJC8aY7IVJyFkjIckglX0OUgMMpUAeupHIigLswGMSaNJYmDxyKGRh1BFwfCgMigFAKAUAoBQCgFAKAUAoBQCgFAKAUAoBQCgFAKAUBotpbOvi45LaNE0d+4ghwLeK59emXxqOUcyTLtG43aEodafin5fiNi2DFZbpXVVnk+AHdXm6ZquyIcSsBGMDiDIcq9i9z4/U/isLdb1i44awWadVShKMnhG64Z4qSTZeDeZSrmEDXqq3VG/aQK37VSmuJNQCgFAKA5o4/bW7TaTQqWywogZczZS5GfMFvYHIyrcDpQFZ0AoC9fweN48TIZMG5zYeGPOhI1Ql/VB6g5mOvLLpQF3UAoBQCgFAKAUAoBQCgFAKAUAoBQCgFAKAUAoBQCgPOcLlObRRqSdLW1vfpa17+FAVtuhxfgxmJ+imGQO8jLC62YOouVZxoY2yi5FiNDqOVDzBYwnJNgjeZsB7ydfZegwc78ed4cU2MbByWSCMK6Kt/xl1vnYn1rHMoGgFj50Ms8MEn4UcWIBDFg8YRC0SiOOY6RsqgBQ5+owGlzobcx1Hhc4NAftAKAUBy7x1wJj2vM3SZI5B5ZBGf4kNAV9QCgOgfwbNnZcNip+skqxjyjXNp7ZfhQFxUAoBQCgFAKAUAoBQCgFAKAUAoBQCgFAKAUAoBQCgIHxs239G2VMAbPiCIF8nuX/APzVx7RQFdfg47Ez4mfFsNIUEafek5keIVbf/JQHQNAV9xd3A/xKFZIbDFQg5L6CReZjJ6G+qk6A35XJAHMmNwbwyNHKjJIhsysCCD4g0BZO4PGKbBRph8RH28CAKhBtIi9ACdHUDkDa3fYAUBe26e9uF2jGZMNJmy2zodHS/LOvv1FwbGx0oDe0Brtu7dw+Di7XEyrEnK7cyedlA1Y2HIAnSgK73h2zsPa6Dt2IYLJ2UpV4zZAGYhrWyi/19Lg9QaA5xoBQHUfBKaAbLhiimjkkUF5VUjMhdmYB15iwst+Rym1AWBQCgFAKAUAoBQCgFAKAUAoBQCgFAKAUAoBQCgFAKAoj8JXaHp4SAHQK8rDvuQin2ZW95oCZcBdnCLZKPbWeSSQ+xuyHstGD7aAsWgFAVdxu3DOMh+lYdL4mBTmVRrLHzI7y66kd4LDU2oDm2gNpu3vBPgZhPhnySBSt7AghhqGB0I5HXqB3UBm7W332hiTebFzHwVii/upZfhQGt2ltrEYgIs88swjvk7R2fLmte2Ym17D3CgM1Z7EqPq4TKP2wJH+Mj+ygNHQCgM3Y21psLKs2HkaORDoy/IjkynqDoaA6E3d4yQNh0fGI0TlVztGpZNWlS9vWAvEdNbZhqaAnmwN5sJjVLYWdJbC5ANmW/LMhsy+0CgNtQCgFAKAUAoBQCgFAKAUAoBQCgFAKAUAoBQCgOavwhpc21FH2cPGv8Ujf7qAvPh1Dk2XgQOuGib95A39aAkVAKAUBXu93CHA412lXNh5nuS0dsrMfrMh0v1OUrfW+tAUptzhXtPDu4GGeZFJtJFZ8w6EKDmB8CL0BDJoWRirqVZTYqwIIPcQdQaA+KA+mkJNydbW9gFre7SgPmgFAKA2UmP8AxJTT0siqOdlUu5ue8u1/foBagPPYm15sJMk8DlJENwR8Qw6qeRB50B0lw24pQ7RIhlUQ4q18l/QktzMROtxzyHW3ImxsBYdAKAUAoBQCgFAKAUAoBQCgFAKAUAoBQCgFAcy8f1/82bxhj/qP6UBfm4L32Zgf+lhHujUf0oDfUAoBQCgFAeGJwUcmkkaP95Q3zFAUhx93LSJIsZhYI40W6TiNFQekQUchQAdSVJ8VoCkqAUAoBQCgFAemHnZGV0Yq6EMrA2IINwQehB1oDqbhPvx/iWF/GEDEw2WUDTN9mQDoD17iD0tQEyklKuAbZGFge5u4+BHLxHW4oD1DA3AI05+HXX2UB9UAoBQCgFAKAUAoBQFcb6byYnDY0rFJZezQ5CFIuc2uouOXQiqlarKM+DOn2Xs+3uLXeqR45fHjnmPjA8SpBYTQq3eUYr/Cb394ryN0+dGVX0eg/dza7Vn5rHgSnYu+WGxBChjG55JIACfIglSfC9/Cp4VoS4Goutk3Nut5rK6V+Z8iQ1Ka0UAoBQHOn4R2FK7Qhk6PhwParyX+DLQFrcGsd2ux8KeqBoz+w7KP4cvvoCa0AoBQCgFAKAgnGjbkWH2ZKkly2JBijUW52vmN/qi2p8R30ByvQCgFAKAUBO8Lwl2jLho8REkciyxrIqiQB7NqLh7C9rHQnn36UBDMfgZIJGjmRo5FNmRwQR7DQHtsXbE+ElE2HkaKReTL3dxB0ZfAgigOndwd+YNrYbIWEeKCfjYwbEEW/GRX5rexHPKbX6EgTLsrSZh1XK3sJKn4t7x3UB7UAoBQCgFAKAUAoBQEL4pRL9FRrDN2qi9he2V9L91V7lerk3mwJP8AUOOeG6/FFa7Pw4klijJsJJEQkdMzBbj31SistI6utPk6UprmTfcsmx3n3efByBWIdHBKOBa9uYI6EXHvHszq0nB4ZVsL+F3ByisNar85ibcOd4mmU4eVizxi6MebJyIPeVJGvUEdxNWberveqzQbbsI0ZKtTWE9V0P7km25tmLCxmSUm3IKNWY9yjv8AhU85qCyzVWtrUuanJ0/i+ZdpCJeJj39HDrl8XN/gthVX9U+g38fR2GONR57PubnYu/8ABKQkoMDHkWIKE92bS3tAHjUkLiMuD4FG62HXpLepvfXVr3fTJDvwj9lZ8Lh8SBfsZCjW+zIL3PhmQD9qrBpTO4E7PxeFhnw2KgeMZlmjY6qwdQrBWF1uMqm1/rUBaVAKAUAoBQGi323kTZ+DlxLDMVACJe2d20VffqfAGgOV98N7sTtKYS4lh6IyoiAhEHM5QSdSeZJJNhrYCwGhoBQCgFASvhruidpYxYScsSDtJm/QBAyr+kxIA7tTra1AdawxBVCqAFUAADkANAB7KAwNs7v4XFADEwRTW5F0BI+6ea+w0BzTxe3NGzsZ+KQrhphmi5kKeTpc63B18mFAQ3Z2PkglSaFzHJGcysvMH+o6W6g0B1vw/wB512jgo8QLB/UlUfVkX1h4A6MPBhQEjoBQCgFAKAUAoBQCgIdxS/NF/XL/ACvVe59j4m72B+6f+L8UVxsL86w/6+H/AFFqnT9tdqOou/29T/GX+1lgcV0/y8J6ia3vRyfkKt3XsrtOa9HX/wC/Nf180Qrc7E9njYDfm+Q+OcFPmR7qrUXiaN/tOnylpUXVnu4mx4k44yYwpf0YVCgeLAOx8zdR+yKzuJZnjoKuw6KhaqfPJt93Befea7dTYn0vECIsVUKXYjnYWFhfS92HxrClT35YLW0bz9JR5RLLzhGRvhuycG65WLxyXykgXBFrhraHncHz7tfa1LcZFszaKvIvKxJa9HwMrY8v0/BT7MlNzJGewZjyZfTVT4KwDDwDDkBU1vU/i/gavblgl/5EF/l9fJ9fxNhvZt7E4WeFIpCgGGjLIQpF7yA3uOeg5d1K9SUZ8Ge7IsLe4tW6kcveazxzpE/MDxJlFhLCj+KEofccwPwrGN0+dEtX0epv3c2u3j9CUbG31w2IIW5ic6BZABfyYEqfK9/Cp4V4S4GputkXNBb2N5dK+mvkSSpjVigNVvFvFhsFF2uJlWNegPrMe5FGrHyoDlffbfKfaU5eZysYb8VFc5I15DTq1ubcz5WAAj2JgKMVbmO7UEHUEHqCCCD1BoDyoBQCgFAXd+DZs6XNisRp2JCxeJcEPp4BTr94UBetAKA1239hwYyFoMTGJI21seYPRlPNWHeO80BzpxI4UzbPBnhJnwo5t9eP9YBoV/SHtA0uA4J75jA4vsZWth8SQpJOiPyR+4A3ynzBPq0B05QCgFAKAUAoBQCgFAVnxM2s5k+jEL2YySA2Oa9nFr3tbXuqnczed06rYNrBU+X454rq5iIbIlC4iBmNlWaNmPcA6kn3Cq8HiSZu7mLlRnFauMkvimS/iPt6GdIooXElmLsV5DQqBfv9I+6rFxUjJJI0mw7GrRlOpUWOGFnv8iM7rw58Zh1H/qq37hzn4KagpLM0ba/nuWtR/wBWu/h5mTvwhGPxF/tKfeiGsq/vGRbJadnT7H4s3XCkf5iX9V/uFSWvtMoekPuYdvkbniqn+WiPdMPiklS3XsrtKHo8/wDyJL+vmiu9kYoxTxSDTJIp9lxmHtW49tU4PEkzqLmkqtGcHzp/b5lkcTMHGcKZci9oGRQ9hmtc6X521OnjVy5it3POcrsKrNXHJ5e7hvHNnBWGGizuqXtmZVv3XIF/jVFLLwddOW5Fy6E33Gx3i2BJhHCSWZWBKuOTAc9DyIuLjxrOpTcHhlWyvqd1Dehwa1XQTfhvvE0oOHlYs6DMjHmV0BBPUrceYPhVq3qZ9VnP7bsI0mq9NYT4Ndf38e0le2tqx4aIyyHQaADmxPJVHUmp5zUFlmntrapc1FTp6+HWytNpb7CZj2mDw0iWtllXObdxYi3wqp+qlnQ6Rej1Ld4zefhju+5p8XufsbGq0w7TASLbOiEMnpEKGVcputyB6OW19Rrep4V4tZfA1Vzsa4pVFGHrJ5w+zjxzo8d/MaPG8KZljDYXFYXGxBlSzAowLsqqBlJyi7XIzjmdNaljJS0ZrqtCpRe7Ui0+tEc2pubjMNcz7Me32ozI6jxLIzge016REc+lQdYD7JSPmDQH6r4U6FJ0/SEiPb9ns0zeWYUB9NsguA2HbtlLKtsuV1LEBQ6XIF20BUsOVyCQKA6k4ZbpnZuBWBmDSMxllI5Z2Ciy+AVVF+tidL0BLKAUAoD4miVlKsAysCGUi4IOhBB5gigOXeLW4J2bPniBOFmJ7M6nIeZiY+HNSeYHUg0Bn7ocZ8ZhckeIAxMKgKL2WQAaCzgelp9oEnvoC4t1uJ+Ax0scMTOssisQjpaxUXKkgkFrXOhIsDrfSgJpQCgPLE4lI1LSOqKObMQB7zQ9jFyeEss1M29eEU2MpJ/RSRvdZTflWDqRXOWo2NxJZUH4eJ74PeLDS+pMuvIG638s1r869U4vRkdW1rUvbi18DaVkQCgNFt3dPD4ps8gYSWtnViDYctDdfhUU6MZ8WbC02nXtVuww10Nfj+ZENo8NpVuYZVcfZcFT7xcE+wVBK1f8Wbqj6QU3wqwa61x+nmaCTdLGqbHDufIqR7wbVC6M+g2UdqWbWeUXz+hNdxd0Xw7GeewktZEBvkB5liNMx5achfXXSzQouPrS1NBtbakbiPJUvZ530/b85jWcUtlEOmJUeiw7N/Ai5UnzBI/ZHfWF1DjvFv0fuU4SoPVcV593mzXcNMYExmVjbtI2UfeurAe4GsLaWJlrbtJztd5fxafw4r6Ei4rSgQQr1Mt/YqMD8WHvqa6fqpGs9Hovlpy/r4tfQrNELEAcybDzOgqkdY2orLLZ4lfmJ++nzq/cewcXsL92uxlW7M/LRfrE/mFUY6o6+v7qfY/AsrilDfCo3VZR7irAj5e6rt0vUOU9H54uXHpi/FEC3TxXZ4yBu+QKfJ/Q/wB1VKTxNM6TaNPlLWpHqb7uPkb7ijjy2ISK/oxpmt+k1+fkoHvNTXMsywa3YFFRoSqc8nj4L7kZ2Lst8TMsUdgWvqeQA1JP98yKghBzeEba6uYW9J1J6IzN5N25cGy5yGV75XW9rjmCDyP999ZVKThqQWO0Kd2nu8GtUyQbifm0n/V4f/Uiqxa6M0npD72HZ5mt2rvHiocXOI53CiZ7KbMAMx0Aa9h5WqGdWcZvD5zaW+z7atbU3OCzurjo9OrHzPLE7yx4j89wOGxPTMVCuO+zEMb+VqzjdS50Vqvo/Rfu5NdvH6GpxO6ew8R6v0nBN4HtE+Oc29oqWNzB68DWVdhXUPZxLsf1wZO6XCIxYzDYqLGRYjDpIGbRkYlDmUAAsGIcLcEjlU6kpLKNVVpTpS3KiafQy8K9IxQGDtna0WGj7SZrAsFUDVndtFRF5sxPID5A0BnCgFAa3eLYsWMw8mHmF0kW3ip6MvcwNiPKgOQt4dhy4TEzYeQelC1mIGhGmVvAMCpF/tCgJDweZ/8AFsNkyD0iWLqh9HK18pbUMb2BU3168qA6uoDR7y7wrhgFFmlceip5Afaa3TQ2HM2PcSI51FFFyzs53EuGi1ZXmNxryPmkZnfXQnkOpXoi8uXzJqpKblqdPQtqdGOILHXz/Hp7PIxc2pAI5av08QP70v4a4FjHO+78/PLykKlbt+S6i/U8z3kfPU20FecDNbyeF7RvdgbyS4YhXLSIx0jNrgcvQ+yw5kXy87W51PTrOPCRqrzZlOsnOklFruf5zfMszC4hZEV0N1YXB/vkfCrieTl5RcXh6nrQ8FAKAUBj47BpNG0cgzI4sR/27j1B8K8klJYZnSqzpTU4PDWhUe8W6U+FYsoaSIG4kUajuzgeqR38vLlWvqUZQ7DtbLalG5WG92XOn5dPZr4mjxONeWxkkeSwsCzFrDwuajcm9WbCFGFPKhFLsWCRbjbEMsqzyWWCE5y7aAldQATpYEXJ5aW61NQpuUs8yNVti+jQpOkn68ljsT1b+GneSTiVteLsfo9z2jCOVbC6lSzDRuX1TU1zNY3ec1ewrWpynL/x4r44X1K82Z+Wi/WJ/MKpx1R09f3U+x+BZXFOcDCovV5R7grEn3299Xbp+rg5X0fhm4lLoj4tFcbHW+IgA5maP+dapw9pdp1Ny8UJv+svBm24gX+nzfsW/wDrT+t6zr+8ZS2Nj9FD4+LNhwsjvi3PdCfi6f8Aas7X2/gVfSCWLaK/svBk03w2QcZh+ziKZ1cMMx0BFwRcA2NiRVmtDfjhGh2ZdK0r79RPDWOHX3EJx6YnZey8XMyL2kc0EiAnMrWliGuUg29xrGhCUE0yxti7pXM4SpPOFx7zC3qnWaDA4oRJG+KhaWQIObHszr3+sdfGobmKTTRtNgVZzpzjJtpbuOrXQ1mxNlNiZREhVWIJBa9tBfW16ghBzeEbe7uY21PlJLK4adZ6bb2BPhSvbKAGvlKsCDa1/EcxzAr2dOUNTC0vqN0nyb01yjfj/gZ/XD/UFTf/AEfE1v8A+v8A6f8AiaHA7x4qL1J5LdzHOPc9wPZUMas1ozY1dn21X24L4cPDBIcDxInX8rFHIO9bof6g+4VNG6lzo1lX0foy93Jrt4ryNxsvB4baGNjx/bSO2HSyYaTKFhY6dooHMkX111tr6IAtQqRmuBz95Y1bWWKi4PRrRk4rMpigFAaX/wAMQ/Tmx3pGR8P9HZTYoVzB7kWuW0A52sOVAYT8PdmGQS/QoQ4NxlBUXGt8qkL8KAkWJnWNGdjZUUsx7gBc/AUPUm3hFQ43HmZmlcX7Q6oencLdwAA06L51r5z3nk7O3tuQgqa1XP4/bPYfC4ZrgA+l0Y66dAB5dDfv1rzBM6kcZ5uj88uwNBcfoA8uZJvzue8+/wBpuweKeH1/n51HxKhBzkAt0Ua3FtSeoJ5X7rDXlXnWZRaa3Vp0+H58TzVbHKtsxt6Q5L4X6i3IfLnQybzxei5un8epL+Hm0srtB9VrlT0zjVrddV1PivW5NWbeX8TQbat9K3O+D8vp3aE+qyaEUAoBQCgFAYM2y8OzXeGJnOtyiE6ddRfqPfWLhF6omjc1ordjOSXazG3p2N9KwU+GUhe1iZFPQG3o3t0BtWRDrxZEt8t1MTM8ckSq4SBIyoYBrqXJtewI9LvqrXpSk8o6LY+0aFCk6VRtPLeccNEubs6CDYvBywtaRHjIOmYFdf0T18xVRxcdTpKdWnWXqSUl1ce/7n5i8bJKQZZHkIFgXYtbyudKOTerPadGnSWIRS7Fg3W5WFHbHEynLBhVMkjnlcAkC/f9b2DvFTW8N6Weg1m2rpUrdw/lLh8Od+X/AEeu/UizPBi4/wAnioEdb8+VyD4hWWvblYlki2BVUrdw54v5P75MzhXJbFSDvhJ9zJ/3pa+0+w89II5t4v8At5M1G83axY2dx2kRaRiGGZCwvzU6XHlUdXMZt6F2w5OraQi8SwllcH/0bDYG9eJaWKGR1ljkkRGEihtGYKddCTr1vUlOtPeSbKt9sq15KdSMcNJvg+hZ04/IzuKUCxnCIiqiKkgVVAAABisABoBWV1qit6OezV7Y/wDIimxdqPhpRLGFLAEWYEixFjyIqvCbg8o3d1bQuabpzzh9BONqYObauEgmjCIymS6ljY+lk9E2/Rvr31alGVaCaOet6tHZdzUpTbae7xx1Z6es3m52yWiwnY4hBfO91OVgQTcd4NS0YNQxI1+07qNW55WjLmXHiiocSLOwH2j8zWuep28OMV2Ikh3OZsGuKjfN6GdoyNbC98pB10HK3tqbkHubyNV/6tGN07eccccJ/X6ml2HtI4eeOZTbKfS8VPrA+z4gd1RwluyTL93bq4oypPn07eb86C8Mafxb/db5Gtm9D5/T9tdqKT2dvDiogOznkA7icw9z3ArWxqzWjO+rWFtVfrwXh4YJDgeI+IX8pHHIPC6H2nUfCpo3MlqjV1fR+hL2JOPzXl4k93c22uLh7VVKekVINjqLHS3TWrVOamsnO3tpK1q8nJ54ZMqHaULOyLKhdTZkDDMD4jmKyUk3jJDKhVjFTlFpPR44GFvdm+iShVZiQBZRckFlB066E1jU9lkllj9RDLxx5+ogeydnM5zsPTHoju9l+VuWvXpVSEW+J01zcRit1aam7Oyxa1vR6+dS7hQ/UvOec+JNn+GvQW9lebplGueH+HEaDrzNvge7+/OvN0z/AFCfFmBitk2Fh6h9Ynr1uO7z91YOBZp3WXl6835+dZrUnaCRZCSOz9S3NrgpqB3Kx0HjyvalPhNHt4lUtpRXPjPVxWnb+ZLkq8cgKAUAoBQCgK33o27ac9qvZYnA4qBoXB0lw+JkWJ7X5grmVhyzRqdOQAzeJHEiHZ0A7JkmxMoPZIDdQOXaSWOig6W5sRYciQBQe9PEPHY6WOV5OxaJSqCAvGBc3ZvWJzHQHX6ooDcbvcVtqKRGbY1T/wAuWPOSOuqWY+ZvQ9TcXlE/3e2o2NfL/gDRva+dnaKLzJMY69AGNRujB8xdjtO7isKo/HxK94m744yVmwDwrg4YXscPHezEHQs1h2i/WFgAbg66Gs0kuCKk6kqkt6by+lki4W7VXHYJtmSMBiICZcKSbZhqWjv4XPsa9vQqOrT344Lmzbz9LWUn7L4Ps+32MrZmOlwk4cDLJGSGVh7GVh/fSqEZOEsnZ16NO6o7jeU9Gvk0Z+9m8pxrRkx9mIwbDNmuWy3N7D7I+NZ1avKY4FfZ2zlZqS3s5xzY0z1vpMnh3s5JsV6d/wAUolWxt6Sulr948Kyt4qUuPMQ7auJ0bf1f5PdfY0zZ8VZlZ8PlYNYSg2INiDHcG3I1ndNNr4lT0ehKMKmVjO75kV2Bsk4qYQqwQkMQSLjQXqvCG+8G4vLpW1J1Gs6fMsvZOITZuGhhxThWZpLMoZl9ctztcaMOYq7BqlFKRylxTntGvOrbrKSjweE9MdPUSLB4yOVQ8Tq6n6ykEac+XWp1JSWUaurSnSlu1E0+hlDYr13+83zNap6n0an7C7Eb7C75TphjhgseXIUDWbMAbg9bE66ae+pVXko7prqmyaM7jl23nOccMeBptmbPbESrCgJLmxt9UdWPcAKijFyeEX69eNCm6snp49BfRUWsdRyranznPOUftmJGxkiQqFQy9miqLAWIj08yL+2tZNJzaR9AtZTjaxnVeXu5bff4GBi4sjuh+ozKf2SR/SsGsPBZpy34KS50n3lu7g7OkgwuWQAFnLixBBUhbEWrYUIuMeJxO2LiFa43ocyx8VkrHeof5zEfrW+dUqvts63Z/wC1p/4o88NvBioQeznkWw0BOYfutcfCiqTjozKdhbVn68E/k+9YLkxOHzS38K2LXE4WnUxTwY+1cXDh4w85KqWy3AJ1IJFwATyBrGTjFZkS29KtcTcKSy8ZPHBYrDzfkZ43PdmAb2qdfhXicZaMkq07ij7yDS7OHfoZEmz+8aV64kUa5iY3BegdL9wrFx4E9Kt6yNDBs7Pi4ozrdZGY/ZVQB8XZffWEI+ui3cVsWssdKXn4IsGrJoRQCgFAeWKDZG7MgPlOUsLgNbS46i9AcvvxU2xDM4fEekrFXjaOKwIJBWwXSx7j0oDQb1744vaDq2JkDZAQoVVUAEqSPRF2F1B9InlQGgoC3uHnBySYwYrFtH9GdUlEali0isoZVawAQWIvqT08aAvnZey4cPGI4IkiQfVRQo8zbmfE0BmUBHd89zMNtKIpOgzgHs5QPTQ+B6r3qdD52NAcx7x7uYzZOKGcMjI2aKdLhWtqGRu/vHMdaAnezOJmDxiqu1ImjmAt9KgHrAdZE6HyDDnYLyqOdKM9S9abRr2vCDyuh6fb4G92TJsWZmVNoZnKHIJQ0K5iLLdnVcxBINgelRfpY9JsX6QVm16qSys41xz4ySrcXdyfDYhnfI0bREK6MGUnMhHceQvypRpShLiNq7RoXVBKm3nOcNdT+BCN5xbGYjoe1f8AmNqq1fbZ0Vhxtaf+K8Dy2PtR8NKJY8pYAj0gSNRY3sQfjXkJuLyjO5toXFN055w+g2e9G85xixBowjRltQ1wc2XoRpy8azq1eUxwKlhs1WcpOMsp45ujJOeHEgGBW5A/GONTbXNyq1b+wc9tuLd48dC8CqsV67/eb5mqD1Owp+wuxEsTcsSYFcTE7dp2edkNiDa9wpABBsOt/ZVjkMw3kaZ7XcLt0KiW7nCfP8fxGJuZvQ2GkVHsYHNm0F0v9YHmR3g9OXjjRq7jw9CbamzY3MHOPtrTr6vp8y1dq4wRQySn6iM3uBNX5PdTZx9Ck6tWNNc7SKa3VKfS4WmdVVXzszkAXUFhcnT1gK1tLG+sndbQU/001TTbawkuvh4H7vZGoxk+UgqXzgg3BzgPcHrqxpVXrvB5s6TdrT3tUsd3DyLU3KxPaYGA9yZP3CU/21fovMEcftSnuXdRdLz38fMh/FgfjYPuP81qvdao3fo77up2rzI1uxshcXOIXZlDKxutr6DxB0qCnBTlhm2v7uVrR5WKTaa1Lmz2kysLX1Q9+mqn9Ic/EHwNtmcDn1SNcTIGbCLkVmtKpOUE2GV7k25DxqC5TcOBuNgzjG5e80vVevaiqCL1rzs84LH4Vzuy4hWdmC9nlBYkC+e+UHlyHLuq7atvJy3pBCMXTcUk3vZwuwmOOUBT06k9wGtzVho0NKXHLPLZGAClpCLM4AF+YUXIv3Ekkn9kdKRjg9rVnPC5kbOsiEUAoBQCgKB48biusx2hAhaOQDtwo9Rxp2hH2WFrnoQb+tQFbbB3PxuMGbDYaSRb2z2AW/dnay39tAW3uVwMQASbSYs3SCNrAfrHGrHwW1rczQF0wQqiqigKqgKoHIACwA8LUB90AoBQGHtbZcOJiaGeNZI35qwuPMdQR0I1FAV/FwO2YJC5OIZT/wAsyDKPIhQ/vagJLsnh9s3D2MWDiuOTODIR4gyFiKAkyqALDQCgMfG4CKYWljSQdzKD7r8q8cU9USUq1Sk805NdjIztHh5hn1jLwnwOZfaGufcRUEraD04G2o7duYcJ4l8n8vNMi+0eHuJTWMpMPA5G9zafxVDK2mtOJt6G3rafCacfmvlx+RlYzCPFsVklQowmF1YW/wCYLedZNNUcPpIKVWFXaylTeVu6r/Eg1VToSTYDfWaLDfRwkZAUorelcA31OtmOvhU0a8lHdNTW2PRqV+WbeuWuGPsRgjSoDb85aO+mPK7MjUn0pREp7/VEjX9i29tXq0sUl14OQ2XQUtoSa0jvP54XiVvBgZHUukbuqmxKqSB11tyqmotrKR1Uq1OElGUkm+lmOK8JS0uFmJzYZ0+xIbeTAH55qvWz9XBx+36e7cRn0rw+2DU8WPyuH+4/zWo7rVF30d93U7V5mr4cfnyfcf5VHb+2XNt/s32otuWMMLEXH92I7j41sDijExiMIpATmXI1ifW5cj0Pnpy6868loySj7yPaih15VqT6Q9S3dxdmpFhkkjU55o1Z7tpcXt5eseQ6e/Y0IpRyuc4ja9xUq3Dpy0i3j5EhXDkkFyDbUKPVHj+kfE9wsBUxqjIoBQCgFAKAUB+EUB8wwqgCqoVRyAAAHXQCgPugFAKAUAoBQCgFAKAUAoBQHy6AixAIPMHUUPU2nlEf2juVg5dey7M98Zy/w+qfaKilQhLmNjR2vd0v5by/tx+evzIxtDhq41gmVv0ZAVP7y3v7hUErV/xZtqPpDB8KsGutcfk8eJ47L4dTGQduyCMH0gpLMw7hoAAe+vI20s+sSXG36Sg+RTcubOi+ZqN/QBj57f8At/6SVHX94y7sdt2UM9f+5my4bbVkWcYcZezkLM2mtwnMH9kVnbzalu8xV25a05UXWed6OEujX7mNv/tRJp8ojyPCzozaHOLix776HQ99eV5qUsY0JdjW06NHecsqSTS6NcmdwrxgWeWMm3aIGF+9Daw8bP8ADwrK1l6zRX9IKTlShNcza719j14sflcP9x/mte3WqMPR33dTtXmavhx+fJ9x/lUdv7Zc23+zfaiysZvBh4peyllWN8ob0rgWNwPSPo9D1q66kU8NnKUrG4q0+UpxbWnDXu1MnGSBoHZSGBRrEG4Oh5EVk9CKnFxqxTWHlFCLyrUn0d6l2bm/mOH/AFYrZ0vYRwO0v3dTtZuqkKIoBQCgFAKAUAoBQCgFAKAUAoBQCgFAKAUAoBQCgFAKAUBrNqbAw2IuZYlZj9a1m/eWzfGsJU4y1RaoXtxQ4U5tLo5u58DVbL3Kiw+IWeJ3sub0GsRqpXQ6Ec+t6wjQjGW8i5cbXq16DpVIrjjiup5/NCH71bqYrt5ZVi7RHdmBQgkAm4uvrX8gar1aM95vBu9n7TteRhTlLDSS4/XTvI1hois0aspVg6eiwII9IcwdRUC4M2s5KVKUovKw+K7DP3tmY4ucFmIWV8oJJC6/VB5DyrKq3vsr7OhFW0Glqln7nxuztYYXELMVLgAggGx1FrilOe5LJ7f2ruaLpp40+R7737YTFYgSxhlHZqtmAuCCxPIkW1r2tNTllEezbSdrR5ObTeW+HwLB3S/4Wn6uX+aSrlL3Xec1tH/5F9sfBFRLyrXHbPUuTdzGLDs2GR7hUiBawvp5DnWyptKmmzhb2lKrfzpw1cuBsNmbew+I0imRja+W9m/dNm+FZRqRloytXsrihxqQaXTzd64GyrMrCgFAKAUAoBQCgFAKAUAoBQCgFAKAUAoBQCgFAKAUAoBQCgFAeGKwccgAkRXsbjMoNiNQRfka8aT1M6dWdPjCTXYyOba3Fw87tIC8buSxINwSepDX+BFQzt4yeTaWu2q9CKg0pJcPzHnkie0eHmJTWJkmHcDkb3Np/FUEraS04m5obet58Kicfmvlx+RGcds+WE2ljeP7ykA+R5H2GoJRcdUbajXpVlmnJPsZLsfMybGwxRmU9qRdSQbXmuNOlWJNqisfmppKMIy2rVUknw5/9JB6rHQEwi3uj/w9sI0bhuyKKwsVPnyI9xqwqy5PcNHLZU/1quVJY3stc5icO/z6P7r/AMprG394ifbX7OXavEuGtgcSKAUAoBQCgFAKAUAoBQCgFAKAUAoBQCgFAKAUAoBQCgFAKAUAoBQCgPl0BFiAQehoFweUazam78E8IhZcqBsyiOy2OuoAFvrHp1rCVOMo7pbt72tRq8qnltYeeP5oQzaPDVxrBMG/RkFj+8twf3RVaVq/4s3tH0hi+FWGOtfR/Ui+0d28VD68L2+0ozjzut7DztUEqU46o29HaFtW9iaz0Pg/n5Gfw6P+ej+6/wDKazt/eIrbb/Zy7V4lw1sDiRQCgFAKAUAoBQCgFAKAUAoBQCgFAKAUAoBQCgFAKAUAoBQCgFAKAUAoBQCgFAYx2fF2gl7NO0F7PlGbXQi/O1ebqznBJy1Tc5Pee70Z4GTXpG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7388"/>
            <a:ext cx="62960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lancasteralive.org/dodgeball/lan-dodgeb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543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Völkerball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smtClean="0"/>
              <a:t>Dodgeball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413164"/>
            <a:ext cx="4038600" cy="541020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Zusammen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Langsam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Schnell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Der Ball/Die </a:t>
            </a:r>
            <a:r>
              <a:rPr lang="en-GB" b="1" dirty="0" err="1" smtClean="0">
                <a:solidFill>
                  <a:srgbClr val="FF0000"/>
                </a:solidFill>
              </a:rPr>
              <a:t>Bälle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Bitte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err="1" smtClean="0">
                <a:solidFill>
                  <a:srgbClr val="FF0000"/>
                </a:solidFill>
              </a:rPr>
              <a:t>Danke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Ja</a:t>
            </a:r>
            <a:r>
              <a:rPr lang="en-GB" b="1" dirty="0" smtClean="0">
                <a:solidFill>
                  <a:srgbClr val="FF0000"/>
                </a:solidFill>
              </a:rPr>
              <a:t>/Nein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Der </a:t>
            </a:r>
            <a:r>
              <a:rPr lang="en-GB" b="1" dirty="0" err="1" smtClean="0">
                <a:solidFill>
                  <a:srgbClr val="FF0000"/>
                </a:solidFill>
              </a:rPr>
              <a:t>Gewinner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Gewinnerin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will </a:t>
            </a:r>
            <a:r>
              <a:rPr lang="en-GB" b="1" dirty="0" err="1" smtClean="0">
                <a:solidFill>
                  <a:srgbClr val="FF0000"/>
                </a:solidFill>
              </a:rPr>
              <a:t>werfen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(name)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Englisch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Eins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bis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zehn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You are out</a:t>
            </a:r>
          </a:p>
          <a:p>
            <a:r>
              <a:rPr lang="en-GB" b="1" dirty="0" smtClean="0"/>
              <a:t>Together</a:t>
            </a:r>
          </a:p>
          <a:p>
            <a:r>
              <a:rPr lang="en-GB" b="1" dirty="0" smtClean="0"/>
              <a:t>Slow(</a:t>
            </a:r>
            <a:r>
              <a:rPr lang="en-GB" b="1" dirty="0" err="1" smtClean="0"/>
              <a:t>ly</a:t>
            </a:r>
            <a:r>
              <a:rPr lang="en-GB" b="1" dirty="0" smtClean="0"/>
              <a:t>)</a:t>
            </a:r>
          </a:p>
          <a:p>
            <a:r>
              <a:rPr lang="en-GB" b="1" dirty="0" smtClean="0"/>
              <a:t>Quick(</a:t>
            </a:r>
            <a:r>
              <a:rPr lang="en-GB" b="1" dirty="0" err="1" smtClean="0"/>
              <a:t>ly</a:t>
            </a:r>
            <a:r>
              <a:rPr lang="en-GB" b="1" dirty="0" smtClean="0"/>
              <a:t>)</a:t>
            </a:r>
          </a:p>
          <a:p>
            <a:r>
              <a:rPr lang="en-GB" b="1" dirty="0" smtClean="0"/>
              <a:t>The ball/s</a:t>
            </a:r>
          </a:p>
          <a:p>
            <a:r>
              <a:rPr lang="en-GB" b="1" dirty="0" smtClean="0"/>
              <a:t>Please/Thank </a:t>
            </a:r>
            <a:r>
              <a:rPr lang="en-GB" b="1" dirty="0" smtClean="0"/>
              <a:t>you</a:t>
            </a:r>
          </a:p>
          <a:p>
            <a:r>
              <a:rPr lang="en-GB" b="1" dirty="0"/>
              <a:t>Y</a:t>
            </a:r>
            <a:r>
              <a:rPr lang="en-GB" b="1" dirty="0" smtClean="0"/>
              <a:t>es/No</a:t>
            </a:r>
            <a:endParaRPr lang="en-GB" b="1" dirty="0" smtClean="0"/>
          </a:p>
          <a:p>
            <a:r>
              <a:rPr lang="en-GB" b="1" dirty="0" smtClean="0"/>
              <a:t>The winner (boy)</a:t>
            </a:r>
          </a:p>
          <a:p>
            <a:r>
              <a:rPr lang="en-GB" b="1" dirty="0" smtClean="0"/>
              <a:t>The winner (girl)</a:t>
            </a:r>
          </a:p>
          <a:p>
            <a:r>
              <a:rPr lang="en-GB" b="1" dirty="0" smtClean="0"/>
              <a:t>I want to throw</a:t>
            </a:r>
            <a:endParaRPr lang="en-GB" b="1" dirty="0" smtClean="0"/>
          </a:p>
          <a:p>
            <a:r>
              <a:rPr lang="en-GB" b="1" dirty="0" smtClean="0"/>
              <a:t>(name) play</a:t>
            </a:r>
          </a:p>
          <a:p>
            <a:r>
              <a:rPr lang="en-GB" b="1" dirty="0" smtClean="0"/>
              <a:t>No English</a:t>
            </a:r>
          </a:p>
          <a:p>
            <a:r>
              <a:rPr lang="en-GB" b="1" dirty="0" smtClean="0"/>
              <a:t>1 - 10</a:t>
            </a:r>
          </a:p>
          <a:p>
            <a:endParaRPr lang="en-GB" b="1" dirty="0"/>
          </a:p>
        </p:txBody>
      </p:sp>
      <p:pic>
        <p:nvPicPr>
          <p:cNvPr id="14" name="Picture 4" descr="http://www.lancasteralive.org/dodgeball/lan-dodgeb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6" y="457200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lancasteralive.org/dodgeball/lan-dodgeb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673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Völkerball</vt:lpstr>
      <vt:lpstr>Völkerball – Dodgeball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Völkerball - Dodgeball</dc:title>
  <dc:creator>Sean Sullivan</dc:creator>
  <cp:lastModifiedBy>Sean Sullivan</cp:lastModifiedBy>
  <cp:revision>5</cp:revision>
  <dcterms:created xsi:type="dcterms:W3CDTF">2006-08-16T00:00:00Z</dcterms:created>
  <dcterms:modified xsi:type="dcterms:W3CDTF">2017-07-19T07:44:41Z</dcterms:modified>
</cp:coreProperties>
</file>