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385" r:id="rId3"/>
    <p:sldId id="259" r:id="rId4"/>
    <p:sldId id="344" r:id="rId5"/>
    <p:sldId id="387" r:id="rId6"/>
    <p:sldId id="388" r:id="rId7"/>
    <p:sldId id="392" r:id="rId8"/>
    <p:sldId id="389" r:id="rId9"/>
    <p:sldId id="390" r:id="rId10"/>
    <p:sldId id="393" r:id="rId11"/>
    <p:sldId id="39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027729-395D-428F-A542-1A0D41880150}" type="datetimeFigureOut">
              <a:rPr lang="en-GB" smtClean="0"/>
              <a:t>14/05/2017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F47C8A-F312-48E5-92D9-B701136C86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54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448D3-95D5-4BD6-A76E-1C08D6C962A0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59B5-039D-4303-8612-22DB6E35505C}" type="datetimeFigureOut">
              <a:rPr lang="en-GB" smtClean="0"/>
              <a:t>14/05/2017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F64-F56D-41B4-AEE7-B18574AEE0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48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59B5-039D-4303-8612-22DB6E35505C}" type="datetimeFigureOut">
              <a:rPr lang="en-GB" smtClean="0"/>
              <a:t>14/05/2017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F64-F56D-41B4-AEE7-B18574AEE0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118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59B5-039D-4303-8612-22DB6E35505C}" type="datetimeFigureOut">
              <a:rPr lang="en-GB" smtClean="0"/>
              <a:t>14/05/2017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F64-F56D-41B4-AEE7-B18574AEE0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334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59B5-039D-4303-8612-22DB6E35505C}" type="datetimeFigureOut">
              <a:rPr lang="en-GB" smtClean="0"/>
              <a:t>14/05/2017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F64-F56D-41B4-AEE7-B18574AEE0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500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59B5-039D-4303-8612-22DB6E35505C}" type="datetimeFigureOut">
              <a:rPr lang="en-GB" smtClean="0"/>
              <a:t>14/05/2017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F64-F56D-41B4-AEE7-B18574AEE0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581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59B5-039D-4303-8612-22DB6E35505C}" type="datetimeFigureOut">
              <a:rPr lang="en-GB" smtClean="0"/>
              <a:t>14/05/2017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F64-F56D-41B4-AEE7-B18574AEE0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875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59B5-039D-4303-8612-22DB6E35505C}" type="datetimeFigureOut">
              <a:rPr lang="en-GB" smtClean="0"/>
              <a:t>14/05/2017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F64-F56D-41B4-AEE7-B18574AEE0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282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59B5-039D-4303-8612-22DB6E35505C}" type="datetimeFigureOut">
              <a:rPr lang="en-GB" smtClean="0"/>
              <a:t>14/05/2017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F64-F56D-41B4-AEE7-B18574AEE0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012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59B5-039D-4303-8612-22DB6E35505C}" type="datetimeFigureOut">
              <a:rPr lang="en-GB" smtClean="0"/>
              <a:t>14/05/2017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F64-F56D-41B4-AEE7-B18574AEE0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784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59B5-039D-4303-8612-22DB6E35505C}" type="datetimeFigureOut">
              <a:rPr lang="en-GB" smtClean="0"/>
              <a:t>14/05/2017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F64-F56D-41B4-AEE7-B18574AEE0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824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59B5-039D-4303-8612-22DB6E35505C}" type="datetimeFigureOut">
              <a:rPr lang="en-GB" smtClean="0"/>
              <a:t>14/05/2017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F64-F56D-41B4-AEE7-B18574AEE0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734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C59B5-039D-4303-8612-22DB6E35505C}" type="datetimeFigureOut">
              <a:rPr lang="en-GB" smtClean="0"/>
              <a:t>14/05/2017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F9F64-F56D-41B4-AEE7-B18574AEE0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767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jHlkoNgHjZU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.uk/url?sa=i&amp;rct=j&amp;q=&amp;esrc=s&amp;source=images&amp;cd=&amp;cad=rja&amp;uact=8&amp;ved=0ahUKEwim0ci5xPrPAhWK1BoKHY3aA-wQjRwIBw&amp;url=http://totsandme.blogspot.com/2011/12/giveaway-opportunity-at-midnight-mommy.html&amp;bvm=bv.136811127,d.d24&amp;psig=AFQjCNHhCdr_KjrHnKYTsoJdu145ONkNdQ&amp;ust=1477642230605017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.uk/url?sa=i&amp;rct=j&amp;q=&amp;esrc=s&amp;source=images&amp;cd=&amp;cad=rja&amp;uact=8&amp;ved=0ahUKEwim0ci5xPrPAhWK1BoKHY3aA-wQjRwIBw&amp;url=http://totsandme.blogspot.com/2011/12/giveaway-opportunity-at-midnight-mommy.html&amp;bvm=bv.136811127,d.d24&amp;psig=AFQjCNHhCdr_KjrHnKYTsoJdu145ONkNdQ&amp;ust=1477642230605017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ean1982\Downloads\frogGerman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412776"/>
            <a:ext cx="8572500" cy="544522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www.zeitfuerdeutsch.com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475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Race Time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7992888" cy="4395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031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1080120"/>
          </a:xfrm>
        </p:spPr>
        <p:txBody>
          <a:bodyPr>
            <a:normAutofit fontScale="90000"/>
          </a:bodyPr>
          <a:lstStyle/>
          <a:p>
            <a:r>
              <a:rPr lang="en-GB" sz="6000" b="1" dirty="0" smtClean="0"/>
              <a:t> German People 1</a:t>
            </a:r>
            <a:br>
              <a:rPr lang="en-GB" sz="6000" b="1" dirty="0" smtClean="0"/>
            </a:br>
            <a:r>
              <a:rPr lang="en-GB" sz="3300" b="1" dirty="0" smtClean="0"/>
              <a:t>Sebastian Vettel</a:t>
            </a:r>
            <a:endParaRPr lang="en-GB" sz="33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2834004"/>
            <a:ext cx="8644865" cy="3528392"/>
          </a:xfrm>
        </p:spPr>
        <p:txBody>
          <a:bodyPr>
            <a:normAutofit/>
          </a:bodyPr>
          <a:lstStyle/>
          <a:p>
            <a:pPr lvl="0"/>
            <a:r>
              <a:rPr lang="en-GB" u="sng" dirty="0" smtClean="0">
                <a:solidFill>
                  <a:schemeClr val="tx1"/>
                </a:solidFill>
              </a:rPr>
              <a:t>LO</a:t>
            </a:r>
            <a:r>
              <a:rPr lang="en-GB" dirty="0" smtClean="0">
                <a:solidFill>
                  <a:schemeClr val="tx1"/>
                </a:solidFill>
              </a:rPr>
              <a:t>: Say some facts about Sebastian Vettel </a:t>
            </a:r>
          </a:p>
          <a:p>
            <a:pPr lvl="0" algn="l"/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u="sng" dirty="0" smtClean="0">
                <a:solidFill>
                  <a:schemeClr val="tx1"/>
                </a:solidFill>
              </a:rPr>
              <a:t>SC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I know what Sebastian Vettel does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I can say what Sebastian Vettel likes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I know some information about Vettel’s career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I can play a car racing game in German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GB" b="1" dirty="0">
              <a:solidFill>
                <a:schemeClr val="accent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50530"/>
            <a:ext cx="1762561" cy="2183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50530"/>
            <a:ext cx="1584176" cy="2183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415" y="1412776"/>
            <a:ext cx="2527170" cy="1421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518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1080120"/>
          </a:xfrm>
        </p:spPr>
        <p:txBody>
          <a:bodyPr>
            <a:normAutofit fontScale="90000"/>
          </a:bodyPr>
          <a:lstStyle/>
          <a:p>
            <a:r>
              <a:rPr lang="en-GB" sz="6000" b="1" dirty="0" smtClean="0"/>
              <a:t> German People 1</a:t>
            </a:r>
            <a:br>
              <a:rPr lang="en-GB" sz="6000" b="1" dirty="0" smtClean="0"/>
            </a:br>
            <a:r>
              <a:rPr lang="en-GB" sz="3300" b="1" dirty="0" smtClean="0"/>
              <a:t>Sebastian Vettel</a:t>
            </a:r>
            <a:endParaRPr lang="en-GB" sz="33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2834004"/>
            <a:ext cx="8644865" cy="3528392"/>
          </a:xfrm>
        </p:spPr>
        <p:txBody>
          <a:bodyPr>
            <a:normAutofit/>
          </a:bodyPr>
          <a:lstStyle/>
          <a:p>
            <a:pPr lvl="0"/>
            <a:r>
              <a:rPr lang="en-GB" u="sng" dirty="0" smtClean="0">
                <a:solidFill>
                  <a:schemeClr val="tx1"/>
                </a:solidFill>
              </a:rPr>
              <a:t>LO</a:t>
            </a:r>
            <a:r>
              <a:rPr lang="en-GB" dirty="0" smtClean="0">
                <a:solidFill>
                  <a:schemeClr val="tx1"/>
                </a:solidFill>
              </a:rPr>
              <a:t>: Say some facts about Sebastian Vettel </a:t>
            </a:r>
          </a:p>
          <a:p>
            <a:pPr lvl="0" algn="l"/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u="sng" dirty="0" smtClean="0">
                <a:solidFill>
                  <a:schemeClr val="tx1"/>
                </a:solidFill>
              </a:rPr>
              <a:t>SC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I know what Sebastian Vettel does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I can say what Sebastian Vettel likes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I know some information about Vettel’s career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I can play a car racing game in German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GB" b="1" dirty="0">
              <a:solidFill>
                <a:schemeClr val="accent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50530"/>
            <a:ext cx="1762561" cy="2183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50530"/>
            <a:ext cx="1584176" cy="2183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415" y="1412776"/>
            <a:ext cx="2527170" cy="1421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70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3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59087" y="1166017"/>
            <a:ext cx="4038600" cy="4525963"/>
          </a:xfrm>
        </p:spPr>
        <p:txBody>
          <a:bodyPr>
            <a:noAutofit/>
          </a:bodyPr>
          <a:lstStyle/>
          <a:p>
            <a:r>
              <a:rPr lang="en-GB" sz="2600" b="1" dirty="0" smtClean="0"/>
              <a:t>Yes, correct</a:t>
            </a:r>
          </a:p>
          <a:p>
            <a:r>
              <a:rPr lang="en-GB" sz="2600" b="1" dirty="0" smtClean="0"/>
              <a:t>No, incorrect</a:t>
            </a:r>
          </a:p>
          <a:p>
            <a:r>
              <a:rPr lang="en-GB" sz="2600" b="1" dirty="0" smtClean="0"/>
              <a:t>Good</a:t>
            </a:r>
          </a:p>
          <a:p>
            <a:r>
              <a:rPr lang="en-GB" sz="2600" b="1" dirty="0" smtClean="0"/>
              <a:t>Super</a:t>
            </a:r>
          </a:p>
          <a:p>
            <a:r>
              <a:rPr lang="en-GB" sz="2600" b="1" dirty="0" smtClean="0"/>
              <a:t>Excellent</a:t>
            </a:r>
          </a:p>
          <a:p>
            <a:r>
              <a:rPr lang="en-GB" sz="2600" b="1" dirty="0" smtClean="0"/>
              <a:t>Fantastic</a:t>
            </a:r>
          </a:p>
          <a:p>
            <a:r>
              <a:rPr lang="en-GB" sz="2600" b="1" dirty="0" smtClean="0"/>
              <a:t>Brilliant</a:t>
            </a:r>
          </a:p>
          <a:p>
            <a:r>
              <a:rPr lang="en-GB" sz="2600" b="1" dirty="0" smtClean="0"/>
              <a:t>Wonderful</a:t>
            </a:r>
          </a:p>
          <a:p>
            <a:r>
              <a:rPr lang="en-GB" sz="2600" b="1" dirty="0" smtClean="0"/>
              <a:t>Great</a:t>
            </a:r>
          </a:p>
          <a:p>
            <a:r>
              <a:rPr lang="en-GB" sz="2600" b="1" dirty="0" smtClean="0"/>
              <a:t>Tremendous/super/great</a:t>
            </a:r>
          </a:p>
          <a:p>
            <a:r>
              <a:rPr lang="en-GB" sz="2600" b="1" dirty="0" smtClean="0"/>
              <a:t>Beautiful/great</a:t>
            </a:r>
            <a:endParaRPr lang="en-GB" sz="2600" b="1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0" y="1166017"/>
            <a:ext cx="4038600" cy="4525963"/>
          </a:xfrm>
        </p:spPr>
        <p:txBody>
          <a:bodyPr>
            <a:noAutofit/>
          </a:bodyPr>
          <a:lstStyle/>
          <a:p>
            <a:r>
              <a:rPr lang="en-GB" sz="2600" b="1" dirty="0" err="1" smtClean="0">
                <a:solidFill>
                  <a:srgbClr val="FF0000"/>
                </a:solidFill>
              </a:rPr>
              <a:t>Ja</a:t>
            </a:r>
            <a:r>
              <a:rPr lang="en-GB" sz="2600" b="1" dirty="0" smtClean="0">
                <a:solidFill>
                  <a:srgbClr val="FF0000"/>
                </a:solidFill>
              </a:rPr>
              <a:t>, </a:t>
            </a:r>
            <a:r>
              <a:rPr lang="en-GB" sz="2600" b="1" dirty="0" err="1" smtClean="0">
                <a:solidFill>
                  <a:srgbClr val="FF0000"/>
                </a:solidFill>
              </a:rPr>
              <a:t>Richtig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r>
              <a:rPr lang="en-GB" sz="2600" b="1" dirty="0" smtClean="0">
                <a:solidFill>
                  <a:srgbClr val="FF0000"/>
                </a:solidFill>
              </a:rPr>
              <a:t>Nein, </a:t>
            </a:r>
            <a:r>
              <a:rPr lang="en-GB" sz="2600" b="1" dirty="0" err="1" smtClean="0">
                <a:solidFill>
                  <a:srgbClr val="FF0000"/>
                </a:solidFill>
              </a:rPr>
              <a:t>Falsch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r>
              <a:rPr lang="en-GB" sz="2600" b="1" dirty="0" smtClean="0">
                <a:solidFill>
                  <a:srgbClr val="FF0000"/>
                </a:solidFill>
              </a:rPr>
              <a:t>Gut</a:t>
            </a:r>
          </a:p>
          <a:p>
            <a:r>
              <a:rPr lang="en-GB" sz="2600" b="1" dirty="0" smtClean="0">
                <a:solidFill>
                  <a:srgbClr val="FF0000"/>
                </a:solidFill>
              </a:rPr>
              <a:t>Super</a:t>
            </a:r>
          </a:p>
          <a:p>
            <a:r>
              <a:rPr lang="en-GB" sz="2600" b="1" dirty="0" err="1" smtClean="0">
                <a:solidFill>
                  <a:srgbClr val="FF0000"/>
                </a:solidFill>
              </a:rPr>
              <a:t>Ausgezeichnet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r>
              <a:rPr lang="en-GB" sz="2600" b="1" dirty="0" err="1" smtClean="0">
                <a:solidFill>
                  <a:srgbClr val="FF0000"/>
                </a:solidFill>
              </a:rPr>
              <a:t>Fantastisch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r>
              <a:rPr lang="en-GB" sz="2600" b="1" dirty="0" smtClean="0">
                <a:solidFill>
                  <a:srgbClr val="FF0000"/>
                </a:solidFill>
              </a:rPr>
              <a:t>Brilliant</a:t>
            </a:r>
          </a:p>
          <a:p>
            <a:r>
              <a:rPr lang="en-GB" sz="2600" b="1" dirty="0" err="1" smtClean="0">
                <a:solidFill>
                  <a:srgbClr val="FF0000"/>
                </a:solidFill>
              </a:rPr>
              <a:t>Wunderbar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r>
              <a:rPr lang="en-GB" sz="2600" b="1" dirty="0" err="1" smtClean="0">
                <a:solidFill>
                  <a:srgbClr val="FF0000"/>
                </a:solidFill>
              </a:rPr>
              <a:t>Großartig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r>
              <a:rPr lang="en-GB" sz="2600" b="1" dirty="0" smtClean="0">
                <a:solidFill>
                  <a:srgbClr val="FF0000"/>
                </a:solidFill>
              </a:rPr>
              <a:t>Prima</a:t>
            </a:r>
          </a:p>
          <a:p>
            <a:r>
              <a:rPr lang="en-GB" sz="2600" b="1" dirty="0" err="1" smtClean="0">
                <a:solidFill>
                  <a:srgbClr val="FF0000"/>
                </a:solidFill>
              </a:rPr>
              <a:t>Schön</a:t>
            </a:r>
            <a:endParaRPr lang="en-GB" sz="2600" b="1" dirty="0">
              <a:solidFill>
                <a:srgbClr val="FF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856"/>
            <a:ext cx="8229600" cy="1143000"/>
          </a:xfrm>
        </p:spPr>
        <p:txBody>
          <a:bodyPr/>
          <a:lstStyle/>
          <a:p>
            <a:r>
              <a:rPr lang="en-GB" b="1" dirty="0" smtClean="0"/>
              <a:t>Das </a:t>
            </a:r>
            <a:r>
              <a:rPr lang="en-GB" b="1" dirty="0" err="1" smtClean="0"/>
              <a:t>Kartenspiel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33273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Sebastian Vettel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52736"/>
          </a:xfrm>
        </p:spPr>
        <p:txBody>
          <a:bodyPr/>
          <a:lstStyle/>
          <a:p>
            <a:pPr marL="0" indent="0" algn="ctr">
              <a:buNone/>
            </a:pPr>
            <a:r>
              <a:rPr lang="en-GB" b="1" dirty="0" smtClean="0"/>
              <a:t>Four time Formula 1 World Champion</a:t>
            </a:r>
          </a:p>
          <a:p>
            <a:pPr marL="0" indent="0" algn="ctr">
              <a:buNone/>
            </a:pPr>
            <a:r>
              <a:rPr lang="en-GB" b="1" dirty="0" err="1" smtClean="0">
                <a:solidFill>
                  <a:srgbClr val="FF0000"/>
                </a:solidFill>
              </a:rPr>
              <a:t>Viermalige</a:t>
            </a:r>
            <a:r>
              <a:rPr lang="en-GB" b="1" dirty="0" smtClean="0">
                <a:solidFill>
                  <a:srgbClr val="FF0000"/>
                </a:solidFill>
              </a:rPr>
              <a:t> Formel-1 </a:t>
            </a:r>
            <a:r>
              <a:rPr lang="en-GB" b="1" dirty="0" err="1" smtClean="0">
                <a:solidFill>
                  <a:srgbClr val="FF0000"/>
                </a:solidFill>
              </a:rPr>
              <a:t>Weltmesiter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1835696" cy="1101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66015"/>
            <a:ext cx="1835696" cy="1101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982088"/>
            <a:ext cx="4392488" cy="260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15921" y="5877272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hlinkClick r:id="rId4"/>
              </a:rPr>
              <a:t>Video Link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263371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Match Up</a:t>
            </a:r>
            <a:endParaRPr lang="en-GB" dirty="0"/>
          </a:p>
        </p:txBody>
      </p:sp>
      <p:sp>
        <p:nvSpPr>
          <p:cNvPr id="3" name="AutoShape 2" descr="Image result for match cards game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851025"/>
            <a:ext cx="38671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2" name="Picture 4" descr="http://www.excited2learn.com/shop/bmz_cache/2/26407e16ddb6679f8bd13926413c826b.image.550x5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348880"/>
            <a:ext cx="352839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08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Match Up Clues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GB" sz="2500" b="1" dirty="0" smtClean="0">
                <a:solidFill>
                  <a:srgbClr val="FF0000"/>
                </a:solidFill>
              </a:rPr>
              <a:t>die </a:t>
            </a:r>
            <a:r>
              <a:rPr lang="en-GB" sz="2500" b="1" dirty="0" err="1" smtClean="0">
                <a:solidFill>
                  <a:srgbClr val="FF0000"/>
                </a:solidFill>
              </a:rPr>
              <a:t>Stadt</a:t>
            </a:r>
            <a:r>
              <a:rPr lang="en-GB" sz="25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GB" sz="2500" b="1" dirty="0" err="1">
                <a:solidFill>
                  <a:srgbClr val="FF0000"/>
                </a:solidFill>
              </a:rPr>
              <a:t>I</a:t>
            </a:r>
            <a:r>
              <a:rPr lang="en-GB" sz="2500" b="1" dirty="0" err="1" smtClean="0">
                <a:solidFill>
                  <a:srgbClr val="FF0000"/>
                </a:solidFill>
              </a:rPr>
              <a:t>ch</a:t>
            </a:r>
            <a:r>
              <a:rPr lang="en-GB" sz="2500" b="1" dirty="0" smtClean="0">
                <a:solidFill>
                  <a:srgbClr val="FF0000"/>
                </a:solidFill>
              </a:rPr>
              <a:t> </a:t>
            </a:r>
            <a:r>
              <a:rPr lang="en-GB" sz="2500" b="1" dirty="0" err="1" smtClean="0">
                <a:solidFill>
                  <a:srgbClr val="FF0000"/>
                </a:solidFill>
              </a:rPr>
              <a:t>wiege</a:t>
            </a:r>
            <a:endParaRPr lang="en-GB" sz="2500" b="1" dirty="0" smtClean="0">
              <a:solidFill>
                <a:srgbClr val="FF0000"/>
              </a:solidFill>
            </a:endParaRPr>
          </a:p>
          <a:p>
            <a:r>
              <a:rPr lang="en-GB" sz="2500" b="1" dirty="0" smtClean="0">
                <a:solidFill>
                  <a:srgbClr val="FF0000"/>
                </a:solidFill>
              </a:rPr>
              <a:t>die </a:t>
            </a:r>
            <a:r>
              <a:rPr lang="en-GB" sz="2500" b="1" dirty="0" err="1" smtClean="0">
                <a:solidFill>
                  <a:srgbClr val="FF0000"/>
                </a:solidFill>
              </a:rPr>
              <a:t>Geschwister</a:t>
            </a:r>
            <a:endParaRPr lang="en-GB" sz="2500" b="1" dirty="0" smtClean="0">
              <a:solidFill>
                <a:srgbClr val="FF0000"/>
              </a:solidFill>
            </a:endParaRPr>
          </a:p>
          <a:p>
            <a:r>
              <a:rPr lang="en-GB" sz="2500" b="1" dirty="0" smtClean="0">
                <a:solidFill>
                  <a:srgbClr val="FF0000"/>
                </a:solidFill>
              </a:rPr>
              <a:t>in </a:t>
            </a:r>
            <a:r>
              <a:rPr lang="en-GB" sz="2500" b="1" dirty="0" err="1" smtClean="0">
                <a:solidFill>
                  <a:srgbClr val="FF0000"/>
                </a:solidFill>
              </a:rPr>
              <a:t>meiner</a:t>
            </a:r>
            <a:r>
              <a:rPr lang="en-GB" sz="2500" b="1" dirty="0" smtClean="0">
                <a:solidFill>
                  <a:srgbClr val="FF0000"/>
                </a:solidFill>
              </a:rPr>
              <a:t> </a:t>
            </a:r>
            <a:r>
              <a:rPr lang="en-GB" sz="2500" b="1" dirty="0" err="1" smtClean="0">
                <a:solidFill>
                  <a:srgbClr val="FF0000"/>
                </a:solidFill>
              </a:rPr>
              <a:t>Freizeit</a:t>
            </a:r>
            <a:endParaRPr lang="en-GB" sz="2500" b="1" dirty="0" smtClean="0">
              <a:solidFill>
                <a:srgbClr val="FF0000"/>
              </a:solidFill>
            </a:endParaRPr>
          </a:p>
          <a:p>
            <a:r>
              <a:rPr lang="en-GB" sz="2500" b="1" dirty="0" err="1" smtClean="0">
                <a:solidFill>
                  <a:srgbClr val="FF0000"/>
                </a:solidFill>
              </a:rPr>
              <a:t>Außerdem</a:t>
            </a:r>
            <a:endParaRPr lang="en-GB" sz="2500" b="1" dirty="0" smtClean="0">
              <a:solidFill>
                <a:srgbClr val="FF0000"/>
              </a:solidFill>
            </a:endParaRPr>
          </a:p>
          <a:p>
            <a:r>
              <a:rPr lang="en-GB" sz="2500" b="1" dirty="0" smtClean="0">
                <a:solidFill>
                  <a:srgbClr val="FF0000"/>
                </a:solidFill>
              </a:rPr>
              <a:t>der </a:t>
            </a:r>
            <a:r>
              <a:rPr lang="en-GB" sz="2500" b="1" dirty="0" err="1" smtClean="0">
                <a:solidFill>
                  <a:srgbClr val="FF0000"/>
                </a:solidFill>
              </a:rPr>
              <a:t>Fahrer</a:t>
            </a:r>
            <a:endParaRPr lang="en-GB" sz="2500" b="1" dirty="0" smtClean="0">
              <a:solidFill>
                <a:srgbClr val="FF0000"/>
              </a:solidFill>
            </a:endParaRPr>
          </a:p>
          <a:p>
            <a:r>
              <a:rPr lang="en-GB" sz="2500" b="1" dirty="0">
                <a:solidFill>
                  <a:srgbClr val="FF0000"/>
                </a:solidFill>
              </a:rPr>
              <a:t>d</a:t>
            </a:r>
            <a:r>
              <a:rPr lang="en-GB" sz="2500" b="1" dirty="0" smtClean="0">
                <a:solidFill>
                  <a:srgbClr val="FF0000"/>
                </a:solidFill>
              </a:rPr>
              <a:t>ie </a:t>
            </a:r>
            <a:r>
              <a:rPr lang="en-GB" sz="2500" b="1" dirty="0" err="1" smtClean="0">
                <a:solidFill>
                  <a:srgbClr val="FF0000"/>
                </a:solidFill>
              </a:rPr>
              <a:t>Rennstrecken</a:t>
            </a:r>
            <a:endParaRPr lang="en-GB" sz="2500" b="1" dirty="0" smtClean="0">
              <a:solidFill>
                <a:srgbClr val="FF0000"/>
              </a:solidFill>
            </a:endParaRPr>
          </a:p>
          <a:p>
            <a:r>
              <a:rPr lang="en-GB" sz="2500" b="1" dirty="0" smtClean="0">
                <a:solidFill>
                  <a:srgbClr val="FF0000"/>
                </a:solidFill>
              </a:rPr>
              <a:t>Mein </a:t>
            </a:r>
            <a:r>
              <a:rPr lang="en-GB" sz="2500" b="1" dirty="0" err="1" smtClean="0">
                <a:solidFill>
                  <a:srgbClr val="FF0000"/>
                </a:solidFill>
              </a:rPr>
              <a:t>Leben</a:t>
            </a:r>
            <a:endParaRPr lang="en-GB" sz="2500" b="1" dirty="0" smtClean="0">
              <a:solidFill>
                <a:srgbClr val="FF0000"/>
              </a:solidFill>
            </a:endParaRPr>
          </a:p>
          <a:p>
            <a:r>
              <a:rPr lang="en-GB" sz="2500" b="1" dirty="0" err="1" smtClean="0">
                <a:solidFill>
                  <a:srgbClr val="FF0000"/>
                </a:solidFill>
              </a:rPr>
              <a:t>Spät</a:t>
            </a:r>
            <a:r>
              <a:rPr lang="en-GB" sz="2500" b="1" dirty="0" smtClean="0">
                <a:solidFill>
                  <a:srgbClr val="FF0000"/>
                </a:solidFill>
              </a:rPr>
              <a:t>(</a:t>
            </a:r>
            <a:r>
              <a:rPr lang="en-GB" sz="2500" b="1" dirty="0" err="1" smtClean="0">
                <a:solidFill>
                  <a:srgbClr val="FF0000"/>
                </a:solidFill>
              </a:rPr>
              <a:t>er</a:t>
            </a:r>
            <a:r>
              <a:rPr lang="en-GB" sz="2500" b="1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GB" sz="2500" b="1" dirty="0" err="1" smtClean="0">
                <a:solidFill>
                  <a:srgbClr val="FF0000"/>
                </a:solidFill>
              </a:rPr>
              <a:t>dann</a:t>
            </a:r>
            <a:endParaRPr lang="en-GB" sz="2500" b="1" dirty="0" smtClean="0">
              <a:solidFill>
                <a:srgbClr val="FF0000"/>
              </a:solidFill>
            </a:endParaRPr>
          </a:p>
          <a:p>
            <a:r>
              <a:rPr lang="en-GB" sz="2500" b="1" dirty="0" err="1" smtClean="0">
                <a:solidFill>
                  <a:srgbClr val="FF0000"/>
                </a:solidFill>
              </a:rPr>
              <a:t>endlich</a:t>
            </a:r>
            <a:endParaRPr lang="en-GB" sz="2500" b="1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GB" sz="2500" dirty="0" smtClean="0"/>
              <a:t>the city/town</a:t>
            </a:r>
          </a:p>
          <a:p>
            <a:r>
              <a:rPr lang="en-GB" sz="2500" dirty="0" smtClean="0"/>
              <a:t>I weigh</a:t>
            </a:r>
          </a:p>
          <a:p>
            <a:r>
              <a:rPr lang="en-GB" sz="2500" dirty="0" smtClean="0"/>
              <a:t>the siblings</a:t>
            </a:r>
          </a:p>
          <a:p>
            <a:r>
              <a:rPr lang="en-GB" sz="2500" dirty="0" smtClean="0"/>
              <a:t>in my free time</a:t>
            </a:r>
          </a:p>
          <a:p>
            <a:r>
              <a:rPr lang="en-GB" sz="2500" dirty="0" smtClean="0"/>
              <a:t>furthermore, also</a:t>
            </a:r>
          </a:p>
          <a:p>
            <a:r>
              <a:rPr lang="en-GB" sz="2500" dirty="0" smtClean="0"/>
              <a:t>the driver</a:t>
            </a:r>
          </a:p>
          <a:p>
            <a:r>
              <a:rPr lang="en-GB" sz="2500" dirty="0" smtClean="0"/>
              <a:t>the racetracks</a:t>
            </a:r>
          </a:p>
          <a:p>
            <a:r>
              <a:rPr lang="en-GB" sz="2500" dirty="0" smtClean="0"/>
              <a:t>My life</a:t>
            </a:r>
          </a:p>
          <a:p>
            <a:r>
              <a:rPr lang="en-GB" sz="2500" dirty="0" smtClean="0"/>
              <a:t>Late(r)</a:t>
            </a:r>
          </a:p>
          <a:p>
            <a:r>
              <a:rPr lang="en-GB" sz="2500" dirty="0" smtClean="0"/>
              <a:t>then</a:t>
            </a:r>
          </a:p>
          <a:p>
            <a:r>
              <a:rPr lang="en-GB" sz="2500" dirty="0" smtClean="0"/>
              <a:t>Finally, at last</a:t>
            </a:r>
          </a:p>
          <a:p>
            <a:endParaRPr lang="en-GB" sz="2500" dirty="0"/>
          </a:p>
        </p:txBody>
      </p:sp>
      <p:pic>
        <p:nvPicPr>
          <p:cNvPr id="2052" name="Picture 4" descr="http://www.excited2learn.com/shop/bmz_cache/2/26407e16ddb6679f8bd13926413c826b.image.550x5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98" y="188640"/>
            <a:ext cx="1283052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excited2learn.com/shop/bmz_cache/2/26407e16ddb6679f8bd13926413c826b.image.550x5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30865"/>
            <a:ext cx="1283052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52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Match Up</a:t>
            </a:r>
            <a:endParaRPr lang="en-GB" dirty="0"/>
          </a:p>
        </p:txBody>
      </p:sp>
      <p:sp>
        <p:nvSpPr>
          <p:cNvPr id="3" name="AutoShape 2" descr="Image result for match cards game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851025"/>
            <a:ext cx="38671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2" name="Picture 4" descr="http://www.excited2learn.com/shop/bmz_cache/2/26407e16ddb6679f8bd13926413c826b.image.550x5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348880"/>
            <a:ext cx="352839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97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Race Time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7992888" cy="4395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472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Race Time Vocabulary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464496" cy="4525963"/>
          </a:xfrm>
        </p:spPr>
        <p:txBody>
          <a:bodyPr>
            <a:noAutofit/>
          </a:bodyPr>
          <a:lstStyle/>
          <a:p>
            <a:r>
              <a:rPr lang="en-GB" sz="2500" b="1" dirty="0" err="1" smtClean="0">
                <a:solidFill>
                  <a:srgbClr val="FF0000"/>
                </a:solidFill>
              </a:rPr>
              <a:t>Ich</a:t>
            </a:r>
            <a:r>
              <a:rPr lang="en-GB" sz="2500" b="1" dirty="0" smtClean="0">
                <a:solidFill>
                  <a:srgbClr val="FF0000"/>
                </a:solidFill>
              </a:rPr>
              <a:t> </a:t>
            </a:r>
            <a:r>
              <a:rPr lang="en-GB" sz="2500" b="1" dirty="0" err="1" smtClean="0">
                <a:solidFill>
                  <a:srgbClr val="FF0000"/>
                </a:solidFill>
              </a:rPr>
              <a:t>heiße</a:t>
            </a:r>
            <a:r>
              <a:rPr lang="en-GB" sz="2500" b="1" dirty="0" smtClean="0">
                <a:solidFill>
                  <a:srgbClr val="FF0000"/>
                </a:solidFill>
              </a:rPr>
              <a:t> …. und </a:t>
            </a:r>
            <a:r>
              <a:rPr lang="en-GB" sz="2500" b="1" dirty="0" err="1" smtClean="0">
                <a:solidFill>
                  <a:srgbClr val="FF0000"/>
                </a:solidFill>
              </a:rPr>
              <a:t>mein</a:t>
            </a:r>
            <a:r>
              <a:rPr lang="en-GB" sz="2500" b="1" dirty="0" smtClean="0">
                <a:solidFill>
                  <a:srgbClr val="FF0000"/>
                </a:solidFill>
              </a:rPr>
              <a:t> Auto </a:t>
            </a:r>
            <a:r>
              <a:rPr lang="en-GB" sz="2500" b="1" dirty="0" err="1" smtClean="0">
                <a:solidFill>
                  <a:srgbClr val="FF0000"/>
                </a:solidFill>
              </a:rPr>
              <a:t>ist</a:t>
            </a:r>
            <a:r>
              <a:rPr lang="en-GB" sz="2500" b="1" dirty="0" smtClean="0">
                <a:solidFill>
                  <a:srgbClr val="FF0000"/>
                </a:solidFill>
              </a:rPr>
              <a:t> …</a:t>
            </a:r>
          </a:p>
          <a:p>
            <a:r>
              <a:rPr lang="en-GB" sz="2500" b="1" dirty="0" err="1" smtClean="0">
                <a:solidFill>
                  <a:srgbClr val="FF0000"/>
                </a:solidFill>
              </a:rPr>
              <a:t>Ich</a:t>
            </a:r>
            <a:r>
              <a:rPr lang="en-GB" sz="2500" b="1" dirty="0" smtClean="0">
                <a:solidFill>
                  <a:srgbClr val="FF0000"/>
                </a:solidFill>
              </a:rPr>
              <a:t> </a:t>
            </a:r>
            <a:r>
              <a:rPr lang="en-GB" sz="2500" b="1" dirty="0" err="1" smtClean="0">
                <a:solidFill>
                  <a:srgbClr val="FF0000"/>
                </a:solidFill>
              </a:rPr>
              <a:t>gewinne</a:t>
            </a:r>
            <a:endParaRPr lang="en-GB" sz="2500" b="1" dirty="0" smtClean="0">
              <a:solidFill>
                <a:srgbClr val="FF0000"/>
              </a:solidFill>
            </a:endParaRPr>
          </a:p>
          <a:p>
            <a:r>
              <a:rPr lang="en-GB" sz="2500" b="1" dirty="0" err="1" smtClean="0">
                <a:solidFill>
                  <a:srgbClr val="FF0000"/>
                </a:solidFill>
              </a:rPr>
              <a:t>Ich</a:t>
            </a:r>
            <a:r>
              <a:rPr lang="en-GB" sz="2500" b="1" dirty="0" smtClean="0">
                <a:solidFill>
                  <a:srgbClr val="FF0000"/>
                </a:solidFill>
              </a:rPr>
              <a:t> bin an </a:t>
            </a:r>
            <a:r>
              <a:rPr lang="en-GB" sz="2500" b="1" dirty="0" err="1" smtClean="0">
                <a:solidFill>
                  <a:srgbClr val="FF0000"/>
                </a:solidFill>
              </a:rPr>
              <a:t>erster</a:t>
            </a:r>
            <a:r>
              <a:rPr lang="en-GB" sz="2500" b="1" dirty="0" smtClean="0">
                <a:solidFill>
                  <a:srgbClr val="FF0000"/>
                </a:solidFill>
              </a:rPr>
              <a:t> </a:t>
            </a:r>
            <a:r>
              <a:rPr lang="en-GB" sz="2500" b="1" dirty="0" err="1" smtClean="0">
                <a:solidFill>
                  <a:srgbClr val="FF0000"/>
                </a:solidFill>
              </a:rPr>
              <a:t>Stelle</a:t>
            </a:r>
            <a:endParaRPr lang="en-GB" sz="2500" b="1" dirty="0" smtClean="0">
              <a:solidFill>
                <a:srgbClr val="FF0000"/>
              </a:solidFill>
            </a:endParaRPr>
          </a:p>
          <a:p>
            <a:r>
              <a:rPr lang="en-GB" sz="2500" b="1" dirty="0" err="1" smtClean="0">
                <a:solidFill>
                  <a:srgbClr val="FF0000"/>
                </a:solidFill>
              </a:rPr>
              <a:t>Ich</a:t>
            </a:r>
            <a:r>
              <a:rPr lang="en-GB" sz="2500" b="1" dirty="0" smtClean="0">
                <a:solidFill>
                  <a:srgbClr val="FF0000"/>
                </a:solidFill>
              </a:rPr>
              <a:t> bin an </a:t>
            </a:r>
            <a:r>
              <a:rPr lang="en-GB" sz="2500" b="1" dirty="0" err="1" smtClean="0">
                <a:solidFill>
                  <a:srgbClr val="FF0000"/>
                </a:solidFill>
              </a:rPr>
              <a:t>zweiter</a:t>
            </a:r>
            <a:r>
              <a:rPr lang="en-GB" sz="2500" b="1" dirty="0" smtClean="0">
                <a:solidFill>
                  <a:srgbClr val="FF0000"/>
                </a:solidFill>
              </a:rPr>
              <a:t> </a:t>
            </a:r>
            <a:r>
              <a:rPr lang="en-GB" sz="2500" b="1" dirty="0" err="1" smtClean="0">
                <a:solidFill>
                  <a:srgbClr val="FF0000"/>
                </a:solidFill>
              </a:rPr>
              <a:t>Stelle</a:t>
            </a:r>
            <a:endParaRPr lang="en-GB" sz="2500" b="1" dirty="0" smtClean="0">
              <a:solidFill>
                <a:srgbClr val="FF0000"/>
              </a:solidFill>
            </a:endParaRPr>
          </a:p>
          <a:p>
            <a:r>
              <a:rPr lang="en-GB" sz="2500" b="1" dirty="0" err="1" smtClean="0">
                <a:solidFill>
                  <a:srgbClr val="FF0000"/>
                </a:solidFill>
              </a:rPr>
              <a:t>Ich</a:t>
            </a:r>
            <a:r>
              <a:rPr lang="en-GB" sz="2500" b="1" dirty="0" smtClean="0">
                <a:solidFill>
                  <a:srgbClr val="FF0000"/>
                </a:solidFill>
              </a:rPr>
              <a:t> bin an </a:t>
            </a:r>
            <a:r>
              <a:rPr lang="en-GB" sz="2500" b="1" dirty="0" err="1" smtClean="0">
                <a:solidFill>
                  <a:srgbClr val="FF0000"/>
                </a:solidFill>
              </a:rPr>
              <a:t>dritter</a:t>
            </a:r>
            <a:r>
              <a:rPr lang="en-GB" sz="2500" b="1" dirty="0" smtClean="0">
                <a:solidFill>
                  <a:srgbClr val="FF0000"/>
                </a:solidFill>
              </a:rPr>
              <a:t> </a:t>
            </a:r>
            <a:r>
              <a:rPr lang="en-GB" sz="2500" b="1" dirty="0" err="1" smtClean="0">
                <a:solidFill>
                  <a:srgbClr val="FF0000"/>
                </a:solidFill>
              </a:rPr>
              <a:t>Stelle</a:t>
            </a:r>
            <a:endParaRPr lang="en-GB" sz="2500" b="1" dirty="0" smtClean="0">
              <a:solidFill>
                <a:srgbClr val="FF0000"/>
              </a:solidFill>
            </a:endParaRPr>
          </a:p>
          <a:p>
            <a:r>
              <a:rPr lang="en-GB" sz="2500" b="1" dirty="0" err="1" smtClean="0">
                <a:solidFill>
                  <a:srgbClr val="FF0000"/>
                </a:solidFill>
              </a:rPr>
              <a:t>Ich</a:t>
            </a:r>
            <a:r>
              <a:rPr lang="en-GB" sz="2500" b="1" dirty="0" smtClean="0">
                <a:solidFill>
                  <a:srgbClr val="FF0000"/>
                </a:solidFill>
              </a:rPr>
              <a:t> bin an </a:t>
            </a:r>
            <a:r>
              <a:rPr lang="en-GB" sz="2500" b="1" dirty="0" err="1" smtClean="0">
                <a:solidFill>
                  <a:srgbClr val="FF0000"/>
                </a:solidFill>
              </a:rPr>
              <a:t>letzter</a:t>
            </a:r>
            <a:r>
              <a:rPr lang="en-GB" sz="2500" b="1" dirty="0" smtClean="0">
                <a:solidFill>
                  <a:srgbClr val="FF0000"/>
                </a:solidFill>
              </a:rPr>
              <a:t>  </a:t>
            </a:r>
            <a:r>
              <a:rPr lang="en-GB" sz="2500" b="1" dirty="0" err="1" smtClean="0">
                <a:solidFill>
                  <a:srgbClr val="FF0000"/>
                </a:solidFill>
              </a:rPr>
              <a:t>Stelle</a:t>
            </a:r>
            <a:endParaRPr lang="en-GB" sz="2500" b="1" dirty="0" smtClean="0">
              <a:solidFill>
                <a:srgbClr val="FF0000"/>
              </a:solidFill>
            </a:endParaRPr>
          </a:p>
          <a:p>
            <a:r>
              <a:rPr lang="en-GB" sz="2500" b="1" dirty="0" err="1" smtClean="0">
                <a:solidFill>
                  <a:srgbClr val="FF0000"/>
                </a:solidFill>
              </a:rPr>
              <a:t>Ich</a:t>
            </a:r>
            <a:r>
              <a:rPr lang="en-GB" sz="2500" b="1" dirty="0" smtClean="0">
                <a:solidFill>
                  <a:srgbClr val="FF0000"/>
                </a:solidFill>
              </a:rPr>
              <a:t> </a:t>
            </a:r>
            <a:r>
              <a:rPr lang="en-GB" sz="2500" b="1" dirty="0" err="1" smtClean="0">
                <a:solidFill>
                  <a:srgbClr val="FF0000"/>
                </a:solidFill>
              </a:rPr>
              <a:t>überhole</a:t>
            </a:r>
            <a:endParaRPr lang="en-GB" sz="2500" b="1" dirty="0" smtClean="0">
              <a:solidFill>
                <a:srgbClr val="FF0000"/>
              </a:solidFill>
            </a:endParaRPr>
          </a:p>
          <a:p>
            <a:r>
              <a:rPr lang="en-GB" sz="2500" b="1" dirty="0" err="1" smtClean="0">
                <a:solidFill>
                  <a:srgbClr val="FF0000"/>
                </a:solidFill>
              </a:rPr>
              <a:t>Ich</a:t>
            </a:r>
            <a:r>
              <a:rPr lang="en-GB" sz="2500" b="1" dirty="0" smtClean="0">
                <a:solidFill>
                  <a:srgbClr val="FF0000"/>
                </a:solidFill>
              </a:rPr>
              <a:t> bin der </a:t>
            </a:r>
            <a:r>
              <a:rPr lang="en-GB" sz="2500" b="1" dirty="0" err="1">
                <a:solidFill>
                  <a:srgbClr val="FF0000"/>
                </a:solidFill>
              </a:rPr>
              <a:t>s</a:t>
            </a:r>
            <a:r>
              <a:rPr lang="en-GB" sz="2500" b="1" dirty="0" err="1" smtClean="0">
                <a:solidFill>
                  <a:srgbClr val="FF0000"/>
                </a:solidFill>
              </a:rPr>
              <a:t>chnellste</a:t>
            </a:r>
            <a:r>
              <a:rPr lang="en-GB" sz="2500" b="1" dirty="0" smtClean="0">
                <a:solidFill>
                  <a:srgbClr val="FF0000"/>
                </a:solidFill>
              </a:rPr>
              <a:t> </a:t>
            </a:r>
            <a:r>
              <a:rPr lang="en-GB" sz="2500" b="1" dirty="0" err="1" smtClean="0">
                <a:solidFill>
                  <a:srgbClr val="FF0000"/>
                </a:solidFill>
              </a:rPr>
              <a:t>Fahrer</a:t>
            </a:r>
            <a:endParaRPr lang="en-GB" sz="2500" b="1" dirty="0" smtClean="0">
              <a:solidFill>
                <a:srgbClr val="FF0000"/>
              </a:solidFill>
            </a:endParaRPr>
          </a:p>
          <a:p>
            <a:r>
              <a:rPr lang="en-GB" sz="2500" b="1" dirty="0" err="1" smtClean="0">
                <a:solidFill>
                  <a:srgbClr val="FF0000"/>
                </a:solidFill>
              </a:rPr>
              <a:t>Ich</a:t>
            </a:r>
            <a:r>
              <a:rPr lang="en-GB" sz="2500" b="1" dirty="0" smtClean="0">
                <a:solidFill>
                  <a:srgbClr val="FF0000"/>
                </a:solidFill>
              </a:rPr>
              <a:t> bin die </a:t>
            </a:r>
            <a:r>
              <a:rPr lang="en-GB" sz="2500" b="1" dirty="0" err="1" smtClean="0">
                <a:solidFill>
                  <a:srgbClr val="FF0000"/>
                </a:solidFill>
              </a:rPr>
              <a:t>schnellste</a:t>
            </a:r>
            <a:r>
              <a:rPr lang="en-GB" sz="2500" b="1" dirty="0" smtClean="0">
                <a:solidFill>
                  <a:srgbClr val="FF0000"/>
                </a:solidFill>
              </a:rPr>
              <a:t> </a:t>
            </a:r>
            <a:r>
              <a:rPr lang="en-GB" sz="2500" b="1" dirty="0" err="1" smtClean="0">
                <a:solidFill>
                  <a:srgbClr val="FF0000"/>
                </a:solidFill>
              </a:rPr>
              <a:t>Fahrerin</a:t>
            </a:r>
            <a:endParaRPr lang="en-GB" sz="25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500" b="1" dirty="0" smtClean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932040" y="1628800"/>
            <a:ext cx="4038600" cy="4525963"/>
          </a:xfrm>
        </p:spPr>
        <p:txBody>
          <a:bodyPr>
            <a:noAutofit/>
          </a:bodyPr>
          <a:lstStyle/>
          <a:p>
            <a:r>
              <a:rPr lang="en-GB" sz="2500" dirty="0" smtClean="0"/>
              <a:t>My name is … and my car is …</a:t>
            </a:r>
          </a:p>
          <a:p>
            <a:r>
              <a:rPr lang="en-GB" sz="2500" dirty="0" smtClean="0"/>
              <a:t>I am winning/ I win</a:t>
            </a:r>
          </a:p>
          <a:p>
            <a:r>
              <a:rPr lang="en-GB" sz="2500" dirty="0" smtClean="0"/>
              <a:t>I am in first place</a:t>
            </a:r>
          </a:p>
          <a:p>
            <a:r>
              <a:rPr lang="en-GB" sz="2500" dirty="0" smtClean="0"/>
              <a:t>I am in second place</a:t>
            </a:r>
          </a:p>
          <a:p>
            <a:r>
              <a:rPr lang="en-GB" sz="2500" dirty="0" smtClean="0"/>
              <a:t>I am in third place</a:t>
            </a:r>
          </a:p>
          <a:p>
            <a:r>
              <a:rPr lang="en-GB" sz="2500" dirty="0" smtClean="0"/>
              <a:t>I am in last place</a:t>
            </a:r>
          </a:p>
          <a:p>
            <a:r>
              <a:rPr lang="en-GB" sz="2500" dirty="0" smtClean="0"/>
              <a:t>I overtake</a:t>
            </a:r>
          </a:p>
          <a:p>
            <a:r>
              <a:rPr lang="en-GB" sz="2500" dirty="0" smtClean="0"/>
              <a:t>I am the fastest driver (M)</a:t>
            </a:r>
          </a:p>
          <a:p>
            <a:r>
              <a:rPr lang="en-GB" sz="2500" dirty="0" smtClean="0"/>
              <a:t>I am the fastest driver (F)</a:t>
            </a:r>
          </a:p>
          <a:p>
            <a:endParaRPr lang="en-GB" sz="25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4136"/>
            <a:ext cx="1008112" cy="1248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330" y="312695"/>
            <a:ext cx="891126" cy="109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150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288</Words>
  <Application>Microsoft Office PowerPoint</Application>
  <PresentationFormat>On-screen Show (4:3)</PresentationFormat>
  <Paragraphs>97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www.zeitfuerdeutsch.com</vt:lpstr>
      <vt:lpstr> German People 1 Sebastian Vettel</vt:lpstr>
      <vt:lpstr>Das Kartenspiel</vt:lpstr>
      <vt:lpstr>Sebastian Vettel</vt:lpstr>
      <vt:lpstr>Match Up</vt:lpstr>
      <vt:lpstr>Match Up Clues</vt:lpstr>
      <vt:lpstr>Match Up</vt:lpstr>
      <vt:lpstr>Race Time</vt:lpstr>
      <vt:lpstr>Race Time Vocabulary</vt:lpstr>
      <vt:lpstr>Race Time</vt:lpstr>
      <vt:lpstr> German People 1 Sebastian Vettel</vt:lpstr>
    </vt:vector>
  </TitlesOfParts>
  <Company>The Oval Primary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www.zeitfuerdeutsch.com</dc:title>
  <dc:creator>Sean Sullivan</dc:creator>
  <cp:lastModifiedBy>Sean Sullivan</cp:lastModifiedBy>
  <cp:revision>44</cp:revision>
  <dcterms:created xsi:type="dcterms:W3CDTF">2017-02-05T12:00:27Z</dcterms:created>
  <dcterms:modified xsi:type="dcterms:W3CDTF">2017-05-14T19:59:52Z</dcterms:modified>
</cp:coreProperties>
</file>