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13" r:id="rId3"/>
    <p:sldId id="259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9" r:id="rId12"/>
    <p:sldId id="334" r:id="rId13"/>
    <p:sldId id="335" r:id="rId14"/>
    <p:sldId id="336" r:id="rId15"/>
    <p:sldId id="337" r:id="rId16"/>
    <p:sldId id="338" r:id="rId17"/>
    <p:sldId id="340" r:id="rId18"/>
    <p:sldId id="341" r:id="rId19"/>
    <p:sldId id="342" r:id="rId20"/>
    <p:sldId id="343" r:id="rId21"/>
    <p:sldId id="344" r:id="rId22"/>
    <p:sldId id="345" r:id="rId23"/>
    <p:sldId id="348" r:id="rId24"/>
    <p:sldId id="347" r:id="rId25"/>
    <p:sldId id="349" r:id="rId26"/>
    <p:sldId id="350" r:id="rId27"/>
    <p:sldId id="35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7729-395D-428F-A542-1A0D41880150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7C8A-F312-48E5-92D9-B701136C8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8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9B5-039D-4303-8612-22DB6E35505C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Bleistift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pencil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3076"/>
            <a:ext cx="6878958" cy="37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Buntstifte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coloured pencils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16624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Bleistiftspitzer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pencil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472608" cy="3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Lineal </a:t>
            </a:r>
            <a:r>
              <a:rPr lang="en-GB" dirty="0" smtClean="0"/>
              <a:t>– The ruler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556792"/>
            <a:ext cx="51663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Schere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scissors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91" y="1957449"/>
            <a:ext cx="5901853" cy="33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Kleber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glue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0214"/>
            <a:ext cx="4355976" cy="382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Kugelschreiber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32863"/>
            <a:ext cx="6543501" cy="31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Schreibtisch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desk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36994"/>
            <a:ext cx="6048672" cy="358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Stuhl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chair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392488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(Wasser)</a:t>
            </a:r>
            <a:r>
              <a:rPr lang="en-GB" b="1" dirty="0" err="1" smtClean="0">
                <a:solidFill>
                  <a:srgbClr val="FF0000"/>
                </a:solidFill>
              </a:rPr>
              <a:t>flasche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(water)bottle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144889" cy="46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r>
              <a:rPr lang="en-GB" sz="6000" b="1" dirty="0" smtClean="0"/>
              <a:t>Classroom 1 with Prepositions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Name items in a classroom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10 classroom items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5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where classroom items are by using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Tasse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cup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19896"/>
            <a:ext cx="6950038" cy="463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5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1 </a:t>
            </a:r>
            <a:r>
              <a:rPr lang="en-GB" dirty="0" smtClean="0"/>
              <a:t>– </a:t>
            </a:r>
            <a:r>
              <a:rPr lang="en-GB" dirty="0" smtClean="0"/>
              <a:t>Classroom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Schulsachen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Schultasche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Buch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Mäppchen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Radiergummi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Bleistift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Buntstifte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Bleistiftspitzer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school things</a:t>
            </a:r>
            <a:endParaRPr lang="en-GB" sz="3200" b="1" dirty="0" smtClean="0"/>
          </a:p>
          <a:p>
            <a:r>
              <a:rPr lang="en-GB" sz="3200" b="1" dirty="0" smtClean="0"/>
              <a:t>The school bag</a:t>
            </a:r>
            <a:endParaRPr lang="en-GB" sz="3200" b="1" dirty="0" smtClean="0"/>
          </a:p>
          <a:p>
            <a:r>
              <a:rPr lang="en-GB" sz="3200" b="1" dirty="0" smtClean="0"/>
              <a:t>The book</a:t>
            </a:r>
          </a:p>
          <a:p>
            <a:r>
              <a:rPr lang="en-GB" sz="3200" b="1" dirty="0" smtClean="0"/>
              <a:t>The pencil case</a:t>
            </a:r>
            <a:endParaRPr lang="en-GB" sz="3200" b="1" dirty="0" smtClean="0"/>
          </a:p>
          <a:p>
            <a:r>
              <a:rPr lang="en-GB" sz="3200" b="1" dirty="0" smtClean="0"/>
              <a:t>The rubber</a:t>
            </a:r>
            <a:endParaRPr lang="en-GB" sz="3200" b="1" dirty="0" smtClean="0"/>
          </a:p>
          <a:p>
            <a:r>
              <a:rPr lang="en-GB" sz="3200" b="1" dirty="0" smtClean="0"/>
              <a:t>The pencil</a:t>
            </a:r>
            <a:endParaRPr lang="en-GB" sz="3200" b="1" dirty="0" smtClean="0"/>
          </a:p>
          <a:p>
            <a:r>
              <a:rPr lang="en-GB" sz="3200" b="1" dirty="0" smtClean="0"/>
              <a:t>The coloured pencils</a:t>
            </a:r>
            <a:endParaRPr lang="en-GB" sz="3200" b="1" dirty="0"/>
          </a:p>
          <a:p>
            <a:r>
              <a:rPr lang="en-GB" sz="3200" b="1" dirty="0" smtClean="0"/>
              <a:t>The pencil sharpener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33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2 </a:t>
            </a:r>
            <a:r>
              <a:rPr lang="en-GB" dirty="0" smtClean="0"/>
              <a:t>– </a:t>
            </a:r>
            <a:r>
              <a:rPr lang="en-GB" dirty="0" smtClean="0"/>
              <a:t>Classroom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das Lineal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Schere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Kleber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Kugelschreiber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Schreibtisch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der </a:t>
            </a:r>
            <a:r>
              <a:rPr lang="en-GB" sz="3200" b="1" dirty="0" err="1" smtClean="0">
                <a:solidFill>
                  <a:srgbClr val="FF0000"/>
                </a:solidFill>
              </a:rPr>
              <a:t>Stuhl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(Wasser)</a:t>
            </a:r>
            <a:r>
              <a:rPr lang="en-GB" sz="3200" b="1" dirty="0" err="1" smtClean="0">
                <a:solidFill>
                  <a:srgbClr val="FF0000"/>
                </a:solidFill>
              </a:rPr>
              <a:t>flasche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Tasse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ruler</a:t>
            </a:r>
          </a:p>
          <a:p>
            <a:r>
              <a:rPr lang="en-GB" sz="3200" b="1" dirty="0" smtClean="0"/>
              <a:t>The scissors</a:t>
            </a:r>
          </a:p>
          <a:p>
            <a:r>
              <a:rPr lang="en-GB" sz="3200" b="1" dirty="0" smtClean="0"/>
              <a:t>The glue</a:t>
            </a:r>
          </a:p>
          <a:p>
            <a:r>
              <a:rPr lang="en-GB" sz="3200" b="1" dirty="0" smtClean="0"/>
              <a:t>The pen</a:t>
            </a:r>
          </a:p>
          <a:p>
            <a:r>
              <a:rPr lang="en-GB" sz="3200" b="1" dirty="0" smtClean="0"/>
              <a:t>The desk</a:t>
            </a:r>
          </a:p>
          <a:p>
            <a:r>
              <a:rPr lang="en-GB" sz="3200" b="1" dirty="0" smtClean="0"/>
              <a:t>The chair</a:t>
            </a:r>
          </a:p>
          <a:p>
            <a:r>
              <a:rPr lang="en-GB" sz="3200" b="1" dirty="0" smtClean="0"/>
              <a:t>The (water)bottle</a:t>
            </a:r>
          </a:p>
          <a:p>
            <a:r>
              <a:rPr lang="en-GB" sz="3200" b="1" dirty="0" smtClean="0"/>
              <a:t>The cup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976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Berüht</a:t>
            </a:r>
            <a:r>
              <a:rPr lang="en-GB" b="1" dirty="0" smtClean="0">
                <a:solidFill>
                  <a:srgbClr val="FF0000"/>
                </a:solidFill>
              </a:rPr>
              <a:t> 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64704"/>
          </a:xfrm>
        </p:spPr>
        <p:txBody>
          <a:bodyPr/>
          <a:lstStyle/>
          <a:p>
            <a:r>
              <a:rPr lang="en-GB" b="1" dirty="0" smtClean="0"/>
              <a:t>Touch ... </a:t>
            </a:r>
            <a:endParaRPr lang="en-GB" b="1" dirty="0"/>
          </a:p>
        </p:txBody>
      </p:sp>
      <p:pic>
        <p:nvPicPr>
          <p:cNvPr id="36866" name="Picture 2" descr="http://esldivlabs.vcc.ca/ELSA/Instructor_Web_Exercises/Vocabulary/To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480720" cy="318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9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620688"/>
            <a:ext cx="4038600" cy="45259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/>
              <a:t>i</a:t>
            </a:r>
            <a:r>
              <a:rPr lang="en-GB" sz="3600" b="1" dirty="0" smtClean="0"/>
              <a:t>n </a:t>
            </a:r>
            <a:r>
              <a:rPr lang="en-GB" sz="3600" b="1" dirty="0" smtClean="0"/>
              <a:t>my </a:t>
            </a:r>
            <a:endParaRPr lang="en-GB" sz="3600" b="1" dirty="0" smtClean="0"/>
          </a:p>
          <a:p>
            <a:r>
              <a:rPr lang="en-GB" sz="3600" b="1" dirty="0" smtClean="0"/>
              <a:t>school bag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038600" cy="4525963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i</a:t>
            </a:r>
            <a:r>
              <a:rPr lang="en-GB" sz="3600" b="1" dirty="0" smtClean="0">
                <a:solidFill>
                  <a:srgbClr val="FF0000"/>
                </a:solidFill>
              </a:rPr>
              <a:t>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meiner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Schultasche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12" y="3068960"/>
            <a:ext cx="334031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in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vor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neben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über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unter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auf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hinter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zwischen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gegenüber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/>
              <a:t>in</a:t>
            </a:r>
          </a:p>
          <a:p>
            <a:r>
              <a:rPr lang="en-GB" sz="3200" b="1" dirty="0" smtClean="0"/>
              <a:t>before, in front of</a:t>
            </a:r>
          </a:p>
          <a:p>
            <a:r>
              <a:rPr lang="en-GB" sz="3200" b="1" dirty="0" smtClean="0"/>
              <a:t>next to, beside, by</a:t>
            </a:r>
          </a:p>
          <a:p>
            <a:r>
              <a:rPr lang="en-GB" sz="3200" b="1" dirty="0" smtClean="0"/>
              <a:t>over, about</a:t>
            </a:r>
          </a:p>
          <a:p>
            <a:r>
              <a:rPr lang="en-GB" sz="3200" b="1" dirty="0" smtClean="0"/>
              <a:t>under, below, among</a:t>
            </a:r>
          </a:p>
          <a:p>
            <a:r>
              <a:rPr lang="en-GB" sz="3200" b="1" dirty="0" smtClean="0"/>
              <a:t>on</a:t>
            </a:r>
          </a:p>
          <a:p>
            <a:r>
              <a:rPr lang="en-GB" sz="3200" b="1" dirty="0" smtClean="0"/>
              <a:t>behind</a:t>
            </a:r>
          </a:p>
          <a:p>
            <a:r>
              <a:rPr lang="en-GB" sz="3200" b="1" dirty="0" smtClean="0"/>
              <a:t>between</a:t>
            </a:r>
          </a:p>
          <a:p>
            <a:r>
              <a:rPr lang="en-GB" sz="3200" b="1" dirty="0" smtClean="0"/>
              <a:t>opposite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61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der </a:t>
            </a:r>
            <a:r>
              <a:rPr lang="en-GB" b="1" dirty="0" err="1" smtClean="0">
                <a:solidFill>
                  <a:srgbClr val="FF0000"/>
                </a:solidFill>
              </a:rPr>
              <a:t>Bleistift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Where is the pencil?</a:t>
            </a:r>
            <a:endParaRPr lang="en-GB" dirty="0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3076"/>
            <a:ext cx="6878958" cy="37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8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r>
              <a:rPr lang="en-GB" sz="6000" b="1" dirty="0" smtClean="0"/>
              <a:t>Classroom 1 with Prepositions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Name items in a classroom</a:t>
            </a:r>
            <a:endParaRPr lang="en-GB" dirty="0" smtClean="0">
              <a:solidFill>
                <a:schemeClr val="tx1"/>
              </a:solidFill>
            </a:endParaRP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10 classroom items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name over 5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where classroom items are by using prepositions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Klassenzimmer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classroom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9" y="1484784"/>
            <a:ext cx="6333596" cy="475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Schulsachen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school things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372200" cy="42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Schultasche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school bag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486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Buch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book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50" y="1700808"/>
            <a:ext cx="3503746" cy="46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Mäppchen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pencil case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20680" cy="42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Radiergummi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rubber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upload.wikimedia.org/wikipedia/commons/4/4a/Arnhem_Station_ICE_4652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44816" cy="42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4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342</Words>
  <Application>Microsoft Office PowerPoint</Application>
  <PresentationFormat>On-screen Show (4:3)</PresentationFormat>
  <Paragraphs>123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www.zeitfuerdeutsch.com</vt:lpstr>
      <vt:lpstr> Classroom 1 with Prepositions</vt:lpstr>
      <vt:lpstr>Das Kartenspiel</vt:lpstr>
      <vt:lpstr>Das Klassenzimmer – The classroom</vt:lpstr>
      <vt:lpstr>Die Schulsachen – The school things</vt:lpstr>
      <vt:lpstr>Die Schultasche – The school bag</vt:lpstr>
      <vt:lpstr>Das Buch – The book</vt:lpstr>
      <vt:lpstr>Das Mäppchen – The pencil case</vt:lpstr>
      <vt:lpstr>Der Radiergummi – The rubber</vt:lpstr>
      <vt:lpstr>Der Bleistift – The pencil</vt:lpstr>
      <vt:lpstr>Die Buntstifte – The coloured pencils</vt:lpstr>
      <vt:lpstr>Der Bleistiftspitzer – The pencil</vt:lpstr>
      <vt:lpstr>Das Lineal – The ruler</vt:lpstr>
      <vt:lpstr>Die Schere – The scissors</vt:lpstr>
      <vt:lpstr>Der Kleber – The glue</vt:lpstr>
      <vt:lpstr>Der Kugelschreiber – The pen</vt:lpstr>
      <vt:lpstr>Der Schreibtisch – The desk</vt:lpstr>
      <vt:lpstr>Der Stuhl – The chair</vt:lpstr>
      <vt:lpstr>Die (Wasser)flasche – The (water)bottle</vt:lpstr>
      <vt:lpstr>Die Tasse – The cup</vt:lpstr>
      <vt:lpstr>Klassenzimmer 1 – Classroom 1</vt:lpstr>
      <vt:lpstr>Klassenzimmer 2 – Classroom 2</vt:lpstr>
      <vt:lpstr>Hans sagt – Hans (Simon) says</vt:lpstr>
      <vt:lpstr>PowerPoint Presentation</vt:lpstr>
      <vt:lpstr>Prepositions</vt:lpstr>
      <vt:lpstr>Wo ist der Bleistift? Where is the pencil?</vt:lpstr>
      <vt:lpstr> Classroom 1 with Prepositions</vt:lpstr>
    </vt:vector>
  </TitlesOfParts>
  <Company>The Oval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www.zeitfuerdeutsch.com</dc:title>
  <dc:creator>Sean Sullivan</dc:creator>
  <cp:lastModifiedBy>Sean Sullivan</cp:lastModifiedBy>
  <cp:revision>23</cp:revision>
  <dcterms:created xsi:type="dcterms:W3CDTF">2017-02-05T12:00:27Z</dcterms:created>
  <dcterms:modified xsi:type="dcterms:W3CDTF">2017-03-25T16:21:40Z</dcterms:modified>
</cp:coreProperties>
</file>