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1" r:id="rId2"/>
    <p:sldId id="256" r:id="rId3"/>
    <p:sldId id="560" r:id="rId4"/>
    <p:sldId id="563" r:id="rId5"/>
    <p:sldId id="570" r:id="rId6"/>
    <p:sldId id="571" r:id="rId7"/>
    <p:sldId id="572" r:id="rId8"/>
    <p:sldId id="564" r:id="rId9"/>
    <p:sldId id="565" r:id="rId10"/>
    <p:sldId id="566" r:id="rId11"/>
    <p:sldId id="573" r:id="rId12"/>
    <p:sldId id="574" r:id="rId13"/>
    <p:sldId id="575" r:id="rId14"/>
    <p:sldId id="576" r:id="rId1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18/11/2016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jLxpqbye7PAhXD7BQKHbpaDsgQjRwIBw&amp;url=http://www.allchildrenliteratebyseven.co.uk/page6.html&amp;psig=AFQjCNH-H9Ft7Iz-gNfkfdtOn-VlaGc41A&amp;ust=1477231156896615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hyperlink" Target="http://www.google.co.uk/url?sa=i&amp;rct=j&amp;q=&amp;esrc=s&amp;source=images&amp;cd=&amp;cad=rja&amp;uact=8&amp;ved=0ahUKEwjZgdHds_zKAhUMbhQKHVYsD90QjRwIBw&amp;url=http://www.telegraph.co.uk/sport/rugbyunion/international/wales/10210820/Wales-can-win-2015-Rugby-World-Cup-insists-Sir-Clive-Woodward-the-mastermind-behind-Englands-triumph.html&amp;bvm=bv.114195076,d.d24&amp;psig=AFQjCNH-DAbzbCY1EpgjHZ-hr6UGYfBYkQ&amp;ust=1455716167167308" TargetMode="External"/><Relationship Id="rId12" Type="http://schemas.openxmlformats.org/officeDocument/2006/relationships/image" Target="../media/image9.jpeg"/><Relationship Id="rId17" Type="http://schemas.openxmlformats.org/officeDocument/2006/relationships/image" Target="../media/image12.png"/><Relationship Id="rId2" Type="http://schemas.openxmlformats.org/officeDocument/2006/relationships/hyperlink" Target="http://blogs.timesofindia.indiatimes.com/wp-content/uploads/2014/07/42-60323787.jpg" TargetMode="External"/><Relationship Id="rId16" Type="http://schemas.openxmlformats.org/officeDocument/2006/relationships/hyperlink" Target="https://www.google.co.uk/url?sa=i&amp;rct=j&amp;q=&amp;esrc=s&amp;source=images&amp;cd=&amp;cad=rja&amp;uact=8&amp;ved=0ahUKEwi9iMqfi7LQAhVCtBoKHcSICyYQjRwIBw&amp;url=https://pixabay.com/en/you-index-finger-pointing-finger-151415/&amp;bvm=bv.139250283,d.ZGg&amp;psig=AFQjCNEefnBqFOQczzW_jYXcqoEd5mtzTQ&amp;ust=1479551008979954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hyperlink" Target="http://www.google.co.uk/url?sa=i&amp;rct=j&amp;q=&amp;esrc=s&amp;source=images&amp;cd=&amp;cad=rja&amp;uact=8&amp;ved=0ahUKEwieoPa9t_zKAhWLcRQKHV4dB4oQjRwIBw&amp;url=http://onhd.xyz/c/children-playing-video-games-kids-playing-computer.html&amp;bvm=bv.114195076,d.d24&amp;psig=AFQjCNFfyfgZ0qyHQlcIb0LT0wd6uspTaw&amp;ust=1455717183603359" TargetMode="External"/><Relationship Id="rId5" Type="http://schemas.openxmlformats.org/officeDocument/2006/relationships/hyperlink" Target="http://www.google.co.uk/url?sa=i&amp;rct=j&amp;q=&amp;esrc=s&amp;source=images&amp;cd=&amp;cad=rja&amp;uact=8&amp;ved=0ahUKEwjU0r7_svzKAhVJuhQKHRhsDvoQjRwIBw&amp;url=http://www.dailymail.co.uk/sport/tennis/article-2568482/Hall-Fame-Steffi-Graf-Queen-court-greatest-sportswoman.html&amp;psig=AFQjCNFoXwf8SBpK1luShreiSeZMkXq3BA&amp;ust=1455716011087354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o.uk/url?sa=i&amp;rct=j&amp;q=&amp;esrc=s&amp;source=images&amp;cd=&amp;cad=rja&amp;uact=8&amp;ved=0ahUKEwj7q6KBtvzKAhVKbRQKHTVQAN0QjRwIBw&amp;url=http://www.sheknows.com/living/articles/989943/child-technology-geniuses&amp;bvm=bv.114195076,d.d24&amp;psig=AFQjCNF6uPtw60nN_8diMHGVa02YNx5PNw&amp;ust=1455716810828572" TargetMode="External"/><Relationship Id="rId14" Type="http://schemas.openxmlformats.org/officeDocument/2006/relationships/hyperlink" Target="http://www.google.co.uk/url?sa=i&amp;rct=j&amp;q=&amp;esrc=s&amp;source=images&amp;cd=&amp;cad=rja&amp;uact=8&amp;ved=0ahUKEwjWwJjMufzKAhXG0xQKHaCcAn8QjRwIBw&amp;url=http://www.lancashiretelegraph.co.uk/news/13784500.Cinema_and_shopping_centre_plan_a_step_closer_for_town_centre/&amp;bvm=bv.114195076,d.d24&amp;psig=AFQjCNHWaYETEBIbVyyefZIoAnDwvfh7kw&amp;ust=1455717811867715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do gymnastics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do gymnastics</a:t>
            </a:r>
          </a:p>
          <a:p>
            <a:r>
              <a:rPr lang="en-GB" b="1" dirty="0" smtClean="0"/>
              <a:t>You </a:t>
            </a:r>
            <a:r>
              <a:rPr lang="en-GB" b="1" dirty="0"/>
              <a:t>do gymnastics</a:t>
            </a:r>
          </a:p>
          <a:p>
            <a:endParaRPr lang="en-GB" b="1" dirty="0" smtClean="0"/>
          </a:p>
          <a:p>
            <a:r>
              <a:rPr lang="en-GB" b="1" dirty="0" smtClean="0"/>
              <a:t>He does gymnastics</a:t>
            </a:r>
          </a:p>
          <a:p>
            <a:r>
              <a:rPr lang="en-GB" b="1" dirty="0" smtClean="0"/>
              <a:t>She </a:t>
            </a:r>
            <a:r>
              <a:rPr lang="en-GB" b="1" dirty="0"/>
              <a:t>does gymnastics </a:t>
            </a:r>
            <a:endParaRPr lang="en-GB" b="1" dirty="0" smtClean="0"/>
          </a:p>
          <a:p>
            <a:r>
              <a:rPr lang="en-GB" b="1" dirty="0" smtClean="0"/>
              <a:t>It </a:t>
            </a:r>
            <a:r>
              <a:rPr lang="en-GB" b="1" dirty="0"/>
              <a:t>does </a:t>
            </a:r>
            <a:r>
              <a:rPr lang="en-GB" b="1" dirty="0" smtClean="0"/>
              <a:t>gymnastics</a:t>
            </a:r>
          </a:p>
          <a:p>
            <a:endParaRPr lang="en-GB" b="1" dirty="0" smtClean="0"/>
          </a:p>
          <a:p>
            <a:r>
              <a:rPr lang="en-GB" b="1" dirty="0" smtClean="0"/>
              <a:t>They </a:t>
            </a:r>
            <a:r>
              <a:rPr lang="en-GB" b="1" dirty="0"/>
              <a:t>do gymnastics</a:t>
            </a:r>
          </a:p>
          <a:p>
            <a:r>
              <a:rPr lang="en-GB" b="1" dirty="0"/>
              <a:t>We do gymnastics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turnst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turnen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When? – </a:t>
            </a:r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4525963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Morgens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Nachmittags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Abends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Nachts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Montagmorgen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Dienstagnachmittag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Mittwochabend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Donnerstagnacht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4320480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Mornings</a:t>
            </a:r>
          </a:p>
          <a:p>
            <a:r>
              <a:rPr lang="en-GB" b="1" dirty="0" smtClean="0"/>
              <a:t>Afternoons</a:t>
            </a:r>
          </a:p>
          <a:p>
            <a:r>
              <a:rPr lang="en-GB" b="1" dirty="0" smtClean="0"/>
              <a:t>Evenings</a:t>
            </a:r>
          </a:p>
          <a:p>
            <a:r>
              <a:rPr lang="en-GB" b="1" dirty="0" smtClean="0"/>
              <a:t>Nights</a:t>
            </a:r>
          </a:p>
          <a:p>
            <a:endParaRPr lang="en-GB" b="1" dirty="0" smtClean="0"/>
          </a:p>
          <a:p>
            <a:r>
              <a:rPr lang="en-GB" b="1" dirty="0" smtClean="0"/>
              <a:t>On Monday morning</a:t>
            </a:r>
          </a:p>
          <a:p>
            <a:r>
              <a:rPr lang="en-GB" b="1" dirty="0" smtClean="0"/>
              <a:t>On Tuesday afternoon           </a:t>
            </a:r>
          </a:p>
          <a:p>
            <a:endParaRPr lang="en-GB" b="1" dirty="0" smtClean="0"/>
          </a:p>
          <a:p>
            <a:r>
              <a:rPr lang="en-GB" b="1" dirty="0" smtClean="0"/>
              <a:t>On Wednesday evening</a:t>
            </a:r>
          </a:p>
          <a:p>
            <a:r>
              <a:rPr lang="en-GB" b="1" dirty="0" smtClean="0"/>
              <a:t>On Thursday night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485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Make a Sentence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3"/>
            <a:ext cx="2242592" cy="1728192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und - </a:t>
            </a:r>
            <a:r>
              <a:rPr lang="en-GB" b="1" dirty="0" smtClean="0"/>
              <a:t>and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oder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or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aber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but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ake a sentence with car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12776"/>
            <a:ext cx="46805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0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Was </a:t>
            </a:r>
            <a:r>
              <a:rPr lang="en-GB" sz="3600" b="1" dirty="0" err="1" smtClean="0">
                <a:solidFill>
                  <a:srgbClr val="FF0000"/>
                </a:solidFill>
              </a:rPr>
              <a:t>machen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Sie</a:t>
            </a:r>
            <a:r>
              <a:rPr lang="en-GB" sz="3600" b="1" dirty="0" smtClean="0">
                <a:solidFill>
                  <a:srgbClr val="FF0000"/>
                </a:solidFill>
              </a:rPr>
              <a:t>? - </a:t>
            </a:r>
            <a:r>
              <a:rPr lang="en-GB" sz="3600" b="1" dirty="0" smtClean="0"/>
              <a:t>What are they doing?</a:t>
            </a:r>
            <a:endParaRPr lang="en-GB" sz="3600" b="1" dirty="0"/>
          </a:p>
        </p:txBody>
      </p:sp>
      <p:pic>
        <p:nvPicPr>
          <p:cNvPr id="5" name="Picture 4" descr="Final: Germany vs. Argenti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8748"/>
            <a:ext cx="148251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tringproject.music.utexas.edu/files/2013/10/guitar_ki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78748"/>
            <a:ext cx="176583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.dailymail.co.uk/i/pix/2014/02/26/article-2568482-00EDBAD300000190-646_634x37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135" y="1422063"/>
            <a:ext cx="2250827" cy="114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.telegraph.co.uk/multimedia/archive/02630/george-north_2630706b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909" y="1500716"/>
            <a:ext cx="1362626" cy="75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dn.sheknows.com/articles/2013/04/toddler-on-computer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62" y="2881475"/>
            <a:ext cx="1228156" cy="71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sytreasure.com/wp-content/uploads/2014/11/what-life-skills-video-games-kids-1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37459"/>
            <a:ext cx="1902655" cy="85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theyoungmommylife.com/wp-content/uploads/2012/02/stay_at_home_mom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92911"/>
            <a:ext cx="1955650" cy="90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lancashiretelegraph.co.uk/resources/images/4266549/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072" y="2872684"/>
            <a:ext cx="1540150" cy="84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308309" y="41490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rgbClr val="FF0000"/>
                </a:solidFill>
              </a:rPr>
              <a:t>Was </a:t>
            </a:r>
            <a:r>
              <a:rPr lang="en-GB" sz="2800" b="1" dirty="0" err="1" smtClean="0">
                <a:solidFill>
                  <a:srgbClr val="FF0000"/>
                </a:solidFill>
              </a:rPr>
              <a:t>machst</a:t>
            </a:r>
            <a:r>
              <a:rPr lang="en-GB" sz="2800" b="1" dirty="0" smtClean="0">
                <a:solidFill>
                  <a:srgbClr val="FF0000"/>
                </a:solidFill>
              </a:rPr>
              <a:t> du </a:t>
            </a:r>
            <a:r>
              <a:rPr lang="en-GB" sz="2800" b="1" dirty="0" err="1" smtClean="0">
                <a:solidFill>
                  <a:srgbClr val="FF0000"/>
                </a:solidFill>
              </a:rPr>
              <a:t>gern</a:t>
            </a:r>
            <a:r>
              <a:rPr lang="en-GB" sz="2800" b="1" dirty="0" smtClean="0">
                <a:solidFill>
                  <a:srgbClr val="FF0000"/>
                </a:solidFill>
              </a:rPr>
              <a:t>? - </a:t>
            </a:r>
            <a:r>
              <a:rPr lang="en-GB" sz="2800" b="1" dirty="0" smtClean="0"/>
              <a:t>What do you like to do?</a:t>
            </a:r>
            <a:endParaRPr lang="en-GB" sz="2800" b="1" dirty="0"/>
          </a:p>
        </p:txBody>
      </p:sp>
      <p:sp>
        <p:nvSpPr>
          <p:cNvPr id="14" name="AutoShape 2" descr="Image result for you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9434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4" descr="You, Index Finger, Pointing, Finger, Hand, Indicat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 descr="C:\Users\s.sullivan\Downloads\you-151415_128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422" y="5198027"/>
            <a:ext cx="162239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7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Hobbies 1 – </a:t>
            </a:r>
            <a:r>
              <a:rPr lang="en-GB" sz="6000" b="1" dirty="0" err="1" smtClean="0">
                <a:solidFill>
                  <a:srgbClr val="FF0000"/>
                </a:solidFill>
              </a:rPr>
              <a:t>Hobbys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Say, make and write sentences about hobbies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some sports and other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verbs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when I do some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make and write sentences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talk and write about other people’s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the connectives ‘und’, ‘</a:t>
            </a:r>
            <a:r>
              <a:rPr lang="en-GB" dirty="0" err="1" smtClean="0">
                <a:solidFill>
                  <a:schemeClr val="tx1"/>
                </a:solidFill>
              </a:rPr>
              <a:t>oder</a:t>
            </a:r>
            <a:r>
              <a:rPr lang="en-GB" dirty="0" smtClean="0">
                <a:solidFill>
                  <a:schemeClr val="tx1"/>
                </a:solidFill>
              </a:rPr>
              <a:t>’ and ‘</a:t>
            </a:r>
            <a:r>
              <a:rPr lang="en-GB" dirty="0" err="1" smtClean="0">
                <a:solidFill>
                  <a:schemeClr val="tx1"/>
                </a:solidFill>
              </a:rPr>
              <a:t>aber</a:t>
            </a:r>
            <a:r>
              <a:rPr lang="en-GB" dirty="0" smtClean="0">
                <a:solidFill>
                  <a:schemeClr val="tx1"/>
                </a:solidFill>
              </a:rPr>
              <a:t>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Hobbies 1 – </a:t>
            </a:r>
            <a:r>
              <a:rPr lang="en-GB" sz="6000" b="1" dirty="0" err="1" smtClean="0">
                <a:solidFill>
                  <a:srgbClr val="FF0000"/>
                </a:solidFill>
              </a:rPr>
              <a:t>Hobbys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Say, make and write sentences about hobbies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some sports and other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verbs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when I do some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make and write sentences about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talk and write about other people’s hobbies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the connectives ‘und’, ‘</a:t>
            </a:r>
            <a:r>
              <a:rPr lang="en-GB" dirty="0" err="1" smtClean="0">
                <a:solidFill>
                  <a:schemeClr val="tx1"/>
                </a:solidFill>
              </a:rPr>
              <a:t>oder</a:t>
            </a:r>
            <a:r>
              <a:rPr lang="en-GB" dirty="0" smtClean="0">
                <a:solidFill>
                  <a:schemeClr val="tx1"/>
                </a:solidFill>
              </a:rPr>
              <a:t>’ and ‘</a:t>
            </a:r>
            <a:r>
              <a:rPr lang="en-GB" dirty="0" err="1" smtClean="0">
                <a:solidFill>
                  <a:schemeClr val="tx1"/>
                </a:solidFill>
              </a:rPr>
              <a:t>aber</a:t>
            </a:r>
            <a:r>
              <a:rPr lang="en-GB" dirty="0" smtClean="0">
                <a:solidFill>
                  <a:schemeClr val="tx1"/>
                </a:solidFill>
              </a:rPr>
              <a:t>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77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play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play</a:t>
            </a:r>
          </a:p>
          <a:p>
            <a:r>
              <a:rPr lang="en-GB" b="1" dirty="0" smtClean="0"/>
              <a:t>You play</a:t>
            </a:r>
          </a:p>
          <a:p>
            <a:endParaRPr lang="en-GB" b="1" dirty="0" smtClean="0"/>
          </a:p>
          <a:p>
            <a:r>
              <a:rPr lang="en-GB" b="1" dirty="0" smtClean="0"/>
              <a:t>He plays</a:t>
            </a:r>
          </a:p>
          <a:p>
            <a:r>
              <a:rPr lang="en-GB" b="1" dirty="0" smtClean="0"/>
              <a:t>She plays</a:t>
            </a:r>
          </a:p>
          <a:p>
            <a:r>
              <a:rPr lang="en-GB" b="1" dirty="0" smtClean="0"/>
              <a:t>It plays</a:t>
            </a:r>
          </a:p>
          <a:p>
            <a:endParaRPr lang="en-GB" b="1" dirty="0" smtClean="0"/>
          </a:p>
          <a:p>
            <a:r>
              <a:rPr lang="en-GB" b="1" dirty="0" smtClean="0"/>
              <a:t>They play</a:t>
            </a:r>
          </a:p>
          <a:p>
            <a:r>
              <a:rPr lang="en-GB" b="1" dirty="0" smtClean="0"/>
              <a:t>We play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spielst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‘Play’ words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Football</a:t>
            </a:r>
          </a:p>
          <a:p>
            <a:r>
              <a:rPr lang="en-GB" b="1" dirty="0" smtClean="0"/>
              <a:t>Tennis</a:t>
            </a:r>
          </a:p>
          <a:p>
            <a:r>
              <a:rPr lang="en-GB" b="1" dirty="0" smtClean="0"/>
              <a:t>Rugby</a:t>
            </a:r>
          </a:p>
          <a:p>
            <a:r>
              <a:rPr lang="en-GB" b="1" dirty="0" smtClean="0"/>
              <a:t>Hockey</a:t>
            </a:r>
          </a:p>
          <a:p>
            <a:r>
              <a:rPr lang="en-GB" b="1" dirty="0"/>
              <a:t>C</a:t>
            </a:r>
            <a:r>
              <a:rPr lang="en-GB" b="1" dirty="0" smtClean="0"/>
              <a:t>ricket</a:t>
            </a:r>
          </a:p>
          <a:p>
            <a:r>
              <a:rPr lang="en-GB" b="1" dirty="0" smtClean="0"/>
              <a:t>Netball</a:t>
            </a:r>
          </a:p>
          <a:p>
            <a:r>
              <a:rPr lang="en-GB" b="1" dirty="0" smtClean="0"/>
              <a:t>Guitar</a:t>
            </a:r>
          </a:p>
          <a:p>
            <a:r>
              <a:rPr lang="en-GB" b="1" dirty="0" smtClean="0"/>
              <a:t>Music</a:t>
            </a:r>
          </a:p>
          <a:p>
            <a:r>
              <a:rPr lang="en-GB" b="1" dirty="0" smtClean="0"/>
              <a:t>On the computer</a:t>
            </a:r>
          </a:p>
          <a:p>
            <a:r>
              <a:rPr lang="en-GB" b="1" dirty="0" smtClean="0"/>
              <a:t>Computer games</a:t>
            </a:r>
          </a:p>
          <a:p>
            <a:r>
              <a:rPr lang="en-GB" b="1" dirty="0" smtClean="0"/>
              <a:t>With friends</a:t>
            </a:r>
          </a:p>
          <a:p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Fussball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Tennis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Rugby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Hockey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Kricket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Korbball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Gitarre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Musik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Computer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Computerspiele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Mit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Freunden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9941" y="414908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miley Face 6"/>
          <p:cNvSpPr/>
          <p:nvPr/>
        </p:nvSpPr>
        <p:spPr>
          <a:xfrm>
            <a:off x="7092280" y="5949280"/>
            <a:ext cx="792088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GB" b="1" dirty="0" smtClean="0"/>
              <a:t>To go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gehen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go (to the cinema)</a:t>
            </a:r>
          </a:p>
          <a:p>
            <a:r>
              <a:rPr lang="en-GB" b="1" dirty="0" smtClean="0"/>
              <a:t>You go</a:t>
            </a:r>
          </a:p>
          <a:p>
            <a:endParaRPr lang="en-GB" b="1" dirty="0" smtClean="0"/>
          </a:p>
          <a:p>
            <a:r>
              <a:rPr lang="en-GB" b="1" dirty="0" smtClean="0"/>
              <a:t>He goes</a:t>
            </a:r>
          </a:p>
          <a:p>
            <a:r>
              <a:rPr lang="en-GB" b="1" dirty="0" smtClean="0"/>
              <a:t>She goes</a:t>
            </a:r>
          </a:p>
          <a:p>
            <a:r>
              <a:rPr lang="en-GB" b="1" dirty="0" smtClean="0"/>
              <a:t>It goes</a:t>
            </a:r>
          </a:p>
          <a:p>
            <a:endParaRPr lang="en-GB" b="1" dirty="0" smtClean="0"/>
          </a:p>
          <a:p>
            <a:r>
              <a:rPr lang="en-GB" b="1" dirty="0" smtClean="0"/>
              <a:t>They go</a:t>
            </a:r>
          </a:p>
          <a:p>
            <a:r>
              <a:rPr lang="en-GB" b="1" dirty="0" smtClean="0"/>
              <a:t>We go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gehe</a:t>
            </a:r>
            <a:r>
              <a:rPr lang="en-GB" b="1" dirty="0" smtClean="0">
                <a:solidFill>
                  <a:srgbClr val="FF0000"/>
                </a:solidFill>
              </a:rPr>
              <a:t> (ins Kino)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gehst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*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GB" b="1" dirty="0" smtClean="0"/>
              <a:t>To stay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bleiben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</a:t>
            </a:r>
            <a:r>
              <a:rPr lang="en-GB" b="1" dirty="0" smtClean="0"/>
              <a:t>stay (at home)</a:t>
            </a:r>
            <a:endParaRPr lang="en-GB" b="1" dirty="0" smtClean="0"/>
          </a:p>
          <a:p>
            <a:r>
              <a:rPr lang="en-GB" b="1" dirty="0" smtClean="0"/>
              <a:t>You stay</a:t>
            </a:r>
          </a:p>
          <a:p>
            <a:endParaRPr lang="en-GB" b="1" dirty="0" smtClean="0"/>
          </a:p>
          <a:p>
            <a:r>
              <a:rPr lang="en-GB" b="1" dirty="0" smtClean="0"/>
              <a:t>He stays</a:t>
            </a:r>
          </a:p>
          <a:p>
            <a:r>
              <a:rPr lang="en-GB" b="1" dirty="0" smtClean="0"/>
              <a:t>She stays</a:t>
            </a:r>
          </a:p>
          <a:p>
            <a:r>
              <a:rPr lang="en-GB" b="1" dirty="0" smtClean="0"/>
              <a:t>It stays</a:t>
            </a:r>
          </a:p>
          <a:p>
            <a:endParaRPr lang="en-GB" b="1" dirty="0" smtClean="0"/>
          </a:p>
          <a:p>
            <a:r>
              <a:rPr lang="en-GB" b="1" dirty="0" smtClean="0"/>
              <a:t>They stay</a:t>
            </a:r>
          </a:p>
          <a:p>
            <a:r>
              <a:rPr lang="en-GB" b="1" dirty="0" smtClean="0"/>
              <a:t>We stay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bleibe</a:t>
            </a:r>
            <a:r>
              <a:rPr lang="en-GB" b="1" dirty="0" smtClean="0">
                <a:solidFill>
                  <a:srgbClr val="FF0000"/>
                </a:solidFill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</a:rPr>
              <a:t>zu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Hause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bleibst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bleiben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swim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>
                <a:solidFill>
                  <a:srgbClr val="FF0000"/>
                </a:solidFill>
              </a:rPr>
              <a:t>s</a:t>
            </a:r>
            <a:r>
              <a:rPr lang="en-GB" b="1" dirty="0" err="1" smtClean="0">
                <a:solidFill>
                  <a:srgbClr val="FF0000"/>
                </a:solidFill>
              </a:rPr>
              <a:t>chwimmen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swim</a:t>
            </a:r>
          </a:p>
          <a:p>
            <a:r>
              <a:rPr lang="en-GB" b="1" dirty="0" smtClean="0"/>
              <a:t>You swim</a:t>
            </a:r>
          </a:p>
          <a:p>
            <a:endParaRPr lang="en-GB" b="1" dirty="0" smtClean="0"/>
          </a:p>
          <a:p>
            <a:r>
              <a:rPr lang="en-GB" b="1" dirty="0" smtClean="0"/>
              <a:t>He swims</a:t>
            </a:r>
          </a:p>
          <a:p>
            <a:r>
              <a:rPr lang="en-GB" b="1" dirty="0" smtClean="0"/>
              <a:t>She swims</a:t>
            </a:r>
          </a:p>
          <a:p>
            <a:r>
              <a:rPr lang="en-GB" b="1" dirty="0" smtClean="0"/>
              <a:t>It swims</a:t>
            </a:r>
          </a:p>
          <a:p>
            <a:endParaRPr lang="en-GB" b="1" dirty="0" smtClean="0"/>
          </a:p>
          <a:p>
            <a:r>
              <a:rPr lang="en-GB" b="1" dirty="0" smtClean="0"/>
              <a:t>They swim</a:t>
            </a:r>
          </a:p>
          <a:p>
            <a:r>
              <a:rPr lang="en-GB" b="1" dirty="0" smtClean="0"/>
              <a:t>We swim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schwimmst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schwimmen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run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run</a:t>
            </a:r>
          </a:p>
          <a:p>
            <a:r>
              <a:rPr lang="en-GB" b="1" dirty="0" smtClean="0"/>
              <a:t>You run</a:t>
            </a:r>
          </a:p>
          <a:p>
            <a:endParaRPr lang="en-GB" b="1" dirty="0" smtClean="0"/>
          </a:p>
          <a:p>
            <a:r>
              <a:rPr lang="en-GB" b="1" dirty="0" smtClean="0"/>
              <a:t>He runs</a:t>
            </a:r>
          </a:p>
          <a:p>
            <a:r>
              <a:rPr lang="en-GB" b="1" dirty="0" smtClean="0"/>
              <a:t>She runs</a:t>
            </a:r>
          </a:p>
          <a:p>
            <a:r>
              <a:rPr lang="en-GB" b="1" dirty="0" smtClean="0"/>
              <a:t>It runs</a:t>
            </a:r>
          </a:p>
          <a:p>
            <a:endParaRPr lang="en-GB" b="1" dirty="0" smtClean="0"/>
          </a:p>
          <a:p>
            <a:r>
              <a:rPr lang="en-GB" b="1" dirty="0" smtClean="0"/>
              <a:t>They run</a:t>
            </a:r>
          </a:p>
          <a:p>
            <a:r>
              <a:rPr lang="en-GB" b="1" dirty="0" smtClean="0"/>
              <a:t>We run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rennst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rennen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480</Words>
  <Application>Microsoft Office PowerPoint</Application>
  <PresentationFormat>On-screen Show (4:3)</PresentationFormat>
  <Paragraphs>211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www.zeitfuerdeutsch.com</vt:lpstr>
      <vt:lpstr>  Hobbies 1 – Hobbys 1 </vt:lpstr>
      <vt:lpstr>Das Kartenspiel</vt:lpstr>
      <vt:lpstr>To play - Spielen</vt:lpstr>
      <vt:lpstr>‘Play’ words</vt:lpstr>
      <vt:lpstr>To go - gehen</vt:lpstr>
      <vt:lpstr>To stay - bleiben</vt:lpstr>
      <vt:lpstr>To swim - schwimmen</vt:lpstr>
      <vt:lpstr>To run - rennen</vt:lpstr>
      <vt:lpstr>To do gymnastics - turnen</vt:lpstr>
      <vt:lpstr>When? – Wann?</vt:lpstr>
      <vt:lpstr>Make a Sentence</vt:lpstr>
      <vt:lpstr>Was machen Sie? - What are they doing?</vt:lpstr>
      <vt:lpstr>  Hobbies 1 – Hobbys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173</cp:revision>
  <cp:lastPrinted>2015-06-05T11:59:55Z</cp:lastPrinted>
  <dcterms:created xsi:type="dcterms:W3CDTF">2014-08-31T12:54:10Z</dcterms:created>
  <dcterms:modified xsi:type="dcterms:W3CDTF">2016-11-18T11:08:10Z</dcterms:modified>
</cp:coreProperties>
</file>