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41" r:id="rId2"/>
    <p:sldId id="256" r:id="rId3"/>
    <p:sldId id="487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22" r:id="rId12"/>
    <p:sldId id="489" r:id="rId13"/>
    <p:sldId id="508" r:id="rId14"/>
    <p:sldId id="509" r:id="rId15"/>
    <p:sldId id="510" r:id="rId16"/>
    <p:sldId id="511" r:id="rId17"/>
    <p:sldId id="512" r:id="rId18"/>
    <p:sldId id="513" r:id="rId19"/>
    <p:sldId id="514" r:id="rId20"/>
    <p:sldId id="515" r:id="rId21"/>
    <p:sldId id="516" r:id="rId22"/>
    <p:sldId id="517" r:id="rId23"/>
    <p:sldId id="518" r:id="rId24"/>
    <p:sldId id="519" r:id="rId25"/>
    <p:sldId id="520" r:id="rId26"/>
    <p:sldId id="521" r:id="rId27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328AA-8747-4686-A990-A9845E527D35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8E73-9675-48EC-8DCB-A6EE6D1944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3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867383F-0FA4-4542-895D-A3D01E16D30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26/10/2016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.uk/url?sa=i&amp;rct=j&amp;q=&amp;esrc=s&amp;source=images&amp;cd=&amp;cad=rja&amp;uact=8&amp;ved=0ahUKEwjgzbTVn9zOAhWEVhQKHWuWC7UQjRwIBw&amp;url=http://worldartsme.com/dining-room-clipart.html&amp;bvm=bv.130731782,d.ZGg&amp;psig=AFQjCNEd4yyAzklK79j1VyI4-jsVjMqPZA&amp;ust=1472203523374506" TargetMode="External"/><Relationship Id="rId4" Type="http://schemas.openxmlformats.org/officeDocument/2006/relationships/hyperlink" Target="http://www.google.co.uk/url?sa=i&amp;rct=j&amp;q=&amp;esrc=s&amp;source=images&amp;cd=&amp;cad=rja&amp;uact=8&amp;ved=0ahUKEwj0wIPfl77NAhVHDcAKHT4iBYQQjRwIBw&amp;url=http://www.canstockphoto.com/illustration/garden\-house.html&amp;bvm=bv.125221236,d.ZGg&amp;psig=AFQjCNE3NMle1YZ5ne4l44CipioEuq6mtw&amp;ust=146677252930465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ahUKEwjJ5szupMXNAhULC8AKHbr7Ce0QjRwIBw&amp;url=http://theautismhelper.com/charades-pictionary-fun-games-that-target-social-emotional-skill-building/&amp;psig=AFQjCNFdfuW58UQU9BKoWBUw0uz9JRHz1g&amp;ust=1467016534898697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0ahUKEwjC9dvbmb7NAhWMKcAKHQPKAT4QjRwIBw&amp;url=http://kiyotoe.blogspot.com/2012/01/home-clip-art.html&amp;bvm=bv.125221236,d.ZGg&amp;psig=AFQjCNES7KlECMoyN7hggZd5SlbdclAHXg&amp;ust=146677307178120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reptile-clip-art/snakes-clip-art/&amp;ei=7uHMVKPsNZStacytgLAE&amp;bvm=bv.85076809,d.d2s&amp;psig=AFQjCNGoy-KKAxaFX0k1Nr3_wm1ocjSpgg&amp;ust=142279971575530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url?sa=i&amp;rct=j&amp;q=&amp;esrc=s&amp;source=images&amp;cd=&amp;cad=rja&amp;uact=8&amp;ved=0CAcQjRw&amp;url=http://hellobougeotte.blogspot.com/2015/01/flying-bird-clipart.html&amp;ei=TuLMVP6jBZPnaNHmgMgP&amp;bvm=bv.85076809,d.d2s&amp;psig=AFQjCNE1v-w2ydSenhL9roMMTUgM2BokTg&amp;ust=142279980694819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uk/url?sa=i&amp;rct=j&amp;q=&amp;esrc=s&amp;source=images&amp;cd=&amp;cad=rja&amp;uact=8&amp;ved=0CAcQjRw&amp;url=http://classroomclipart.com/clipart-search/all-phrase/hippopotamus%20clipart/&amp;ei=6-PMVNf6N4vSaJnxgugP&amp;bvm=bv.85076809,d.d2s&amp;psig=AFQjCNGriaOutwVuhqkcwDIG7csD8Akb9Q&amp;ust=142280019375253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.uk/url?sa=i&amp;rct=j&amp;q=&amp;esrc=s&amp;source=images&amp;cd=&amp;cad=rja&amp;uact=8&amp;ved=0CAcQjRw&amp;url=https://www.etsy.com/market/girl_penguin&amp;ei=IeTMVJzYGpXvaOC_gRA&amp;bvm=bv.85076809,d.d2s&amp;psig=AFQjCNHme4TeNDCDG6MseX9tQQnEIDFD9w&amp;ust=142280026553988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uk/url?sa=i&amp;rct=j&amp;q=&amp;esrc=s&amp;source=images&amp;cd=&amp;cad=rja&amp;uact=8&amp;ved=0ahUKEwjkluujpNzOAhWBshQKHfO5D3QQjRwIBw&amp;url=http://www.infoskep.com/subject-how-to-do-a-simple-and-interesting-card-trick.html&amp;bvm=bv.130731782,d.ZGg&amp;psig=AFQjCNESA3ZiLTB9Sp3yQBBvj5z3sPQtug&amp;ust=1472204734880380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.uk/url?sa=i&amp;rct=j&amp;q=&amp;esrc=s&amp;source=images&amp;cd=&amp;cad=rja&amp;uact=8&amp;ved=0ahUKEwjQwbXylb7NAhUqDMAKHQ18BQEQjRwIBw&amp;url=http://cliparwolf.com/files/1/kitchen-clipart-12.html&amp;bvm=bv.125221236,d.ZGg&amp;psig=AFQjCNHy3x6ytnVPyW2TgIi-xY0KDhC6tA&amp;ust=146677205477253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hyperlink" Target="http://www.google.co.uk/url?sa=i&amp;rct=j&amp;q=&amp;esrc=s&amp;source=images&amp;cd=&amp;cad=rja&amp;uact=8&amp;ved=0ahUKEwj4rfPOlr7NAhUqLsAKHS3sC28QjRwIBw&amp;url=http://worldartsme.com/living-room-clean-clipart.html&amp;bvm=bv.125221236,d.ZGg&amp;psig=AFQjCNEzWlC3DpvbalyDNB-60YCdhRrZUA&amp;ust=146677225363786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www.clipartpanda.com/categories/bedroom-clip-art-fre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.uk/url?sa=i&amp;rct=j&amp;q=&amp;esrc=s&amp;source=images&amp;cd=&amp;cad=rja&amp;uact=8&amp;ved=&amp;url=http://www.shutterstock.com/pic-92878600/stock-vector-white-house-with-red-roof-in-summer-garden.html&amp;bvm=bv.125221236,d.ZGg&amp;psig=AFQjCNE3NMle1YZ5ne4l44CipioEuq6mtw&amp;ust=1466772529304655" TargetMode="External"/><Relationship Id="rId4" Type="http://schemas.openxmlformats.org/officeDocument/2006/relationships/hyperlink" Target="http://www.google.co.uk/url?sa=i&amp;rct=j&amp;q=&amp;esrc=s&amp;source=images&amp;cd=&amp;cad=rja&amp;uact=8&amp;ved=0ahUKEwj0wIPfl77NAhVHDcAKHT4iBYQQjRwIBw&amp;url=http://www.canstockphoto.com/illustration/garden\-house.html&amp;bvm=bv.125221236,d.ZGg&amp;psig=AFQjCNE3NMle1YZ5ne4l44CipioEuq6mtw&amp;ust=146677252930465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://www.google.co.uk/url?sa=i&amp;rct=j&amp;q=&amp;esrc=s&amp;source=images&amp;cd=&amp;cad=rja&amp;uact=8&amp;ved=0ahUKEwj6zfOI3ObNAhUmCcAKHfECBjUQjRwIBw&amp;url=http://www.clipartpanda.com/categories/bathroom-clip-art-signs&amp;bvm=bv.126130881,d.ZGg&amp;psig=AFQjCNGOrlxsYWbKEcHBSuXClGWlnUczQA&amp;ust=1468165265040764" TargetMode="External"/><Relationship Id="rId4" Type="http://schemas.openxmlformats.org/officeDocument/2006/relationships/hyperlink" Target="http://www.google.co.uk/url?sa=i&amp;rct=j&amp;q=&amp;esrc=s&amp;source=images&amp;cd=&amp;cad=rja&amp;uact=8&amp;ved=0ahUKEwj0wIPfl77NAhVHDcAKHT4iBYQQjRwIBw&amp;url=http://www.canstockphoto.com/illustration/garden\-house.html&amp;bvm=bv.125221236,d.ZGg&amp;psig=AFQjCNE3NMle1YZ5ne4l44CipioEuq6mtw&amp;ust=14667725293046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4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dining 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Esszimmer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dining room 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Esszimmer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3.gstatic.com/images?q=tbn:ANd9GcTHEHzud5AYoUIv-stCgVzTaNLtEKvyMtYOTSJeN52gTf5XDtt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84238"/>
            <a:ext cx="23526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Image result for dining room clipa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21" y="1545041"/>
            <a:ext cx="6356747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 Charades</a:t>
            </a:r>
            <a:endParaRPr lang="en-GB" dirty="0"/>
          </a:p>
        </p:txBody>
      </p:sp>
      <p:pic>
        <p:nvPicPr>
          <p:cNvPr id="2050" name="Picture 2" descr="http://theautismhelper.com/wp-content/uploads/2016/01/Charades_LargeWid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4888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Translate – </a:t>
            </a:r>
            <a:r>
              <a:rPr lang="en-GB" b="1" dirty="0" err="1" smtClean="0">
                <a:solidFill>
                  <a:srgbClr val="FF0000"/>
                </a:solidFill>
              </a:rPr>
              <a:t>Übersetzen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 am in the kitchen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You are in the living 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It is in the bedroom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She is in the garden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He is in the bathroom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They are in the dining 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We are in the play (children’s) room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They are in the loft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050922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0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Room Walk</a:t>
            </a:r>
            <a:endParaRPr lang="en-GB" dirty="0"/>
          </a:p>
        </p:txBody>
      </p:sp>
      <p:pic>
        <p:nvPicPr>
          <p:cNvPr id="4" name="Picture 2" descr="http://1.bp.blogspot.com/_TdOJayS8eIM/TKT9qSyhEBI/AAAAAAAACg0/oHHxk3v2FC4/s1600/house_cutawa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912768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duck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Ente</a:t>
            </a:r>
            <a:endParaRPr lang="en-GB" dirty="0"/>
          </a:p>
        </p:txBody>
      </p:sp>
      <p:pic>
        <p:nvPicPr>
          <p:cNvPr id="34818" name="Picture 2" descr="http://www.clker.com/cliparts/R/N/T/y/8/y/green-duck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5715000" cy="474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01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dog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Hund</a:t>
            </a:r>
            <a:endParaRPr lang="en-GB" dirty="0"/>
          </a:p>
        </p:txBody>
      </p:sp>
      <p:pic>
        <p:nvPicPr>
          <p:cNvPr id="36866" name="Picture 2" descr="http://clipart.mrdonn.org/animals/dogg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32859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51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Biene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://www.clker.com/cliparts/3/7/f/f/13460342471215258241be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056784" cy="5172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43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horse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Pferd</a:t>
            </a:r>
            <a:endParaRPr lang="en-GB" dirty="0"/>
          </a:p>
        </p:txBody>
      </p:sp>
      <p:pic>
        <p:nvPicPr>
          <p:cNvPr id="40962" name="Picture 2" descr="https://sp.yimg.com/ib/th?id=HN.608045942240643351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840760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95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sheep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Schaf</a:t>
            </a:r>
            <a:endParaRPr lang="en-GB" dirty="0"/>
          </a:p>
        </p:txBody>
      </p:sp>
      <p:pic>
        <p:nvPicPr>
          <p:cNvPr id="43010" name="Picture 2" descr="http://www.clipartlord.com/wp-content/uploads/2013/04/sheep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5286375" cy="524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9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Löwe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3494" name="Picture 6" descr="http://www.disneyclips.com/imagesnewb/lion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619268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1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br>
              <a:rPr lang="en-GB" sz="6000" b="1" dirty="0" smtClean="0"/>
            </a:br>
            <a:r>
              <a:rPr lang="en-GB" sz="6000" b="1" dirty="0" smtClean="0"/>
              <a:t>To be 2 – </a:t>
            </a:r>
            <a:r>
              <a:rPr lang="en-GB" sz="6000" b="1" dirty="0" smtClean="0">
                <a:solidFill>
                  <a:srgbClr val="FF0000"/>
                </a:solidFill>
              </a:rPr>
              <a:t>Sein 2</a:t>
            </a:r>
            <a:br>
              <a:rPr lang="en-GB" sz="6000" b="1" dirty="0" smtClean="0">
                <a:solidFill>
                  <a:srgbClr val="FF0000"/>
                </a:solidFill>
              </a:rPr>
            </a:b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392488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Use ‘to be’ in a variety of situations</a:t>
            </a:r>
          </a:p>
          <a:p>
            <a:pPr lvl="0" algn="l"/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know all of the conjugations of ‘to be’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use ‘to be’ when talking about rooms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I can use </a:t>
            </a:r>
            <a:r>
              <a:rPr lang="en-GB" b="1" dirty="0" smtClean="0">
                <a:solidFill>
                  <a:schemeClr val="tx2"/>
                </a:solidFill>
              </a:rPr>
              <a:t>‘to be’ </a:t>
            </a:r>
            <a:r>
              <a:rPr lang="en-GB" b="1" dirty="0">
                <a:solidFill>
                  <a:schemeClr val="tx2"/>
                </a:solidFill>
              </a:rPr>
              <a:t>when talking about </a:t>
            </a:r>
            <a:r>
              <a:rPr lang="en-GB" b="1" dirty="0" smtClean="0">
                <a:solidFill>
                  <a:schemeClr val="tx2"/>
                </a:solidFill>
              </a:rPr>
              <a:t>animals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snake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Schlange</a:t>
            </a:r>
            <a:endParaRPr lang="en-GB" dirty="0"/>
          </a:p>
        </p:txBody>
      </p:sp>
      <p:pic>
        <p:nvPicPr>
          <p:cNvPr id="61442" name="Picture 2" descr="https://encrypted-tbn1.gstatic.com/images?q=tbn:ANd9GcQasOdFAolqN0YfYqm0bn3PWcOeMH7TySeAc3AHwD1qZVRUllE4_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5976664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69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bird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Vogel</a:t>
            </a:r>
            <a:endParaRPr lang="en-GB" dirty="0"/>
          </a:p>
        </p:txBody>
      </p:sp>
      <p:pic>
        <p:nvPicPr>
          <p:cNvPr id="60418" name="Picture 2" descr="https://encrypted-tbn0.gstatic.com/images?q=tbn:ANd9GcTrqMSSFQwMXlH_OMoGlVFcEZxMZA7Qcug46iVw4wNezEak2u6V-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23875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740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hippo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Nilpferd</a:t>
            </a:r>
            <a:endParaRPr lang="en-GB" dirty="0"/>
          </a:p>
        </p:txBody>
      </p:sp>
      <p:pic>
        <p:nvPicPr>
          <p:cNvPr id="56322" name="Picture 2" descr="https://encrypted-tbn0.gstatic.com/images?q=tbn:ANd9GcT99tyKT1G9mCUQtReU5bV8Xp11PVP-57FlsRZS0sInQA67whp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84076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66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penguin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Pinguin</a:t>
            </a:r>
            <a:endParaRPr lang="en-GB" dirty="0"/>
          </a:p>
        </p:txBody>
      </p:sp>
      <p:pic>
        <p:nvPicPr>
          <p:cNvPr id="55298" name="Picture 2" descr="https://encrypted-tbn1.gstatic.com/images?q=tbn:ANd9GcQa0AOpKq2AXutlFB4zwIvyIv0svLpizfZjISr42zxhJGq5Vqi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496855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5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Welches Tier bin </a:t>
            </a:r>
            <a:r>
              <a:rPr lang="en-GB" b="1" dirty="0" err="1" smtClean="0"/>
              <a:t>ich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 ...?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Ja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Nein,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nicht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Are you the ...?</a:t>
            </a:r>
          </a:p>
          <a:p>
            <a:endParaRPr lang="en-GB" b="1" dirty="0" smtClean="0"/>
          </a:p>
          <a:p>
            <a:r>
              <a:rPr lang="en-GB" b="1" dirty="0" smtClean="0"/>
              <a:t>Yes, I am the ...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No, I am not the ....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331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Pick a card and mime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am</a:t>
            </a:r>
          </a:p>
          <a:p>
            <a:r>
              <a:rPr lang="en-GB" b="1" dirty="0" smtClean="0"/>
              <a:t>You are</a:t>
            </a:r>
          </a:p>
          <a:p>
            <a:endParaRPr lang="en-GB" b="1" dirty="0" smtClean="0"/>
          </a:p>
          <a:p>
            <a:r>
              <a:rPr lang="en-GB" b="1" dirty="0" smtClean="0"/>
              <a:t>He is</a:t>
            </a:r>
          </a:p>
          <a:p>
            <a:r>
              <a:rPr lang="en-GB" b="1" dirty="0" smtClean="0"/>
              <a:t>She is</a:t>
            </a:r>
          </a:p>
          <a:p>
            <a:r>
              <a:rPr lang="en-GB" b="1" dirty="0" smtClean="0"/>
              <a:t>It is</a:t>
            </a:r>
          </a:p>
          <a:p>
            <a:endParaRPr lang="en-GB" b="1" dirty="0" smtClean="0"/>
          </a:p>
          <a:p>
            <a:r>
              <a:rPr lang="en-GB" b="1" dirty="0" smtClean="0"/>
              <a:t>They are</a:t>
            </a:r>
          </a:p>
          <a:p>
            <a:r>
              <a:rPr lang="en-GB" b="1" dirty="0" smtClean="0"/>
              <a:t>We are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39752" y="16288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pick a car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32248"/>
            <a:ext cx="3816424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br>
              <a:rPr lang="en-GB" sz="6000" b="1" dirty="0" smtClean="0"/>
            </a:br>
            <a:r>
              <a:rPr lang="en-GB" sz="6000" b="1" dirty="0" smtClean="0"/>
              <a:t>To be 2 – </a:t>
            </a:r>
            <a:r>
              <a:rPr lang="en-GB" sz="6000" b="1" dirty="0" smtClean="0">
                <a:solidFill>
                  <a:srgbClr val="FF0000"/>
                </a:solidFill>
              </a:rPr>
              <a:t>Sein 2</a:t>
            </a:r>
            <a:br>
              <a:rPr lang="en-GB" sz="6000" b="1" dirty="0" smtClean="0">
                <a:solidFill>
                  <a:srgbClr val="FF0000"/>
                </a:solidFill>
              </a:rPr>
            </a:br>
            <a:endParaRPr lang="en-GB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392488"/>
          </a:xfrm>
        </p:spPr>
        <p:txBody>
          <a:bodyPr>
            <a:normAutofit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Use ‘to be’ in a variety of situations</a:t>
            </a:r>
          </a:p>
          <a:p>
            <a:pPr lvl="0" algn="l"/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know all of the conjugations of ‘to be’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use ‘to be’ when talking about rooms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I can use </a:t>
            </a:r>
            <a:r>
              <a:rPr lang="en-GB" b="1" dirty="0" smtClean="0">
                <a:solidFill>
                  <a:schemeClr val="tx2"/>
                </a:solidFill>
              </a:rPr>
              <a:t>‘to be’ </a:t>
            </a:r>
            <a:r>
              <a:rPr lang="en-GB" b="1" dirty="0">
                <a:solidFill>
                  <a:schemeClr val="tx2"/>
                </a:solidFill>
              </a:rPr>
              <a:t>when talking about </a:t>
            </a:r>
            <a:r>
              <a:rPr lang="en-GB" b="1" dirty="0" smtClean="0">
                <a:solidFill>
                  <a:schemeClr val="tx2"/>
                </a:solidFill>
              </a:rPr>
              <a:t>animals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be </a:t>
            </a:r>
            <a:r>
              <a:rPr lang="en-GB" b="1" dirty="0" smtClean="0">
                <a:solidFill>
                  <a:srgbClr val="FF0000"/>
                </a:solidFill>
              </a:rPr>
              <a:t>- Sein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en-GB" b="1" dirty="0" smtClean="0"/>
              <a:t>I am</a:t>
            </a:r>
          </a:p>
          <a:p>
            <a:r>
              <a:rPr lang="en-GB" b="1" dirty="0" smtClean="0"/>
              <a:t>You are</a:t>
            </a:r>
          </a:p>
          <a:p>
            <a:endParaRPr lang="en-GB" b="1" dirty="0" smtClean="0"/>
          </a:p>
          <a:p>
            <a:r>
              <a:rPr lang="en-GB" b="1" dirty="0" smtClean="0"/>
              <a:t>He is</a:t>
            </a:r>
          </a:p>
          <a:p>
            <a:r>
              <a:rPr lang="en-GB" b="1" dirty="0" smtClean="0"/>
              <a:t>She is</a:t>
            </a:r>
          </a:p>
          <a:p>
            <a:r>
              <a:rPr lang="en-GB" b="1" dirty="0" smtClean="0"/>
              <a:t>It is</a:t>
            </a:r>
          </a:p>
          <a:p>
            <a:endParaRPr lang="en-GB" b="1" dirty="0" smtClean="0"/>
          </a:p>
          <a:p>
            <a:r>
              <a:rPr lang="en-GB" b="1" dirty="0" smtClean="0"/>
              <a:t>They are</a:t>
            </a:r>
          </a:p>
          <a:p>
            <a:r>
              <a:rPr lang="en-GB" b="1" dirty="0" smtClean="0"/>
              <a:t>We are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 be </a:t>
            </a:r>
            <a:r>
              <a:rPr lang="en-GB" b="1" dirty="0" smtClean="0">
                <a:solidFill>
                  <a:srgbClr val="FF0000"/>
                </a:solidFill>
              </a:rPr>
              <a:t>- Sein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I am</a:t>
            </a:r>
          </a:p>
          <a:p>
            <a:r>
              <a:rPr lang="en-GB" b="1" dirty="0" smtClean="0"/>
              <a:t>You are</a:t>
            </a:r>
          </a:p>
          <a:p>
            <a:r>
              <a:rPr lang="en-GB" b="1" dirty="0" smtClean="0"/>
              <a:t>You are</a:t>
            </a:r>
          </a:p>
          <a:p>
            <a:r>
              <a:rPr lang="en-GB" b="1" dirty="0" smtClean="0"/>
              <a:t>You are</a:t>
            </a:r>
          </a:p>
          <a:p>
            <a:endParaRPr lang="en-GB" b="1" dirty="0" smtClean="0"/>
          </a:p>
          <a:p>
            <a:r>
              <a:rPr lang="en-GB" b="1" dirty="0" smtClean="0"/>
              <a:t>He is</a:t>
            </a:r>
          </a:p>
          <a:p>
            <a:r>
              <a:rPr lang="en-GB" b="1" dirty="0" smtClean="0"/>
              <a:t>She is</a:t>
            </a:r>
          </a:p>
          <a:p>
            <a:r>
              <a:rPr lang="en-GB" b="1" dirty="0" smtClean="0"/>
              <a:t>It is</a:t>
            </a:r>
          </a:p>
          <a:p>
            <a:endParaRPr lang="en-GB" b="1" dirty="0" smtClean="0"/>
          </a:p>
          <a:p>
            <a:r>
              <a:rPr lang="en-GB" b="1" dirty="0" smtClean="0"/>
              <a:t>They are</a:t>
            </a:r>
          </a:p>
          <a:p>
            <a:r>
              <a:rPr lang="en-GB" b="1" dirty="0" smtClean="0"/>
              <a:t>We are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Du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Ihr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seid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sind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Kitchen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Küche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EQEhUTERAQFhUXFRIVFxUYEhgXGBUVFRYWFhUVFhcZICggGBolHRYXITEhJSkrLi4uGCAzODMsNygtLisBCgoKDg0OGhAQGi0fHyUtKy0tLS0tLS0tLS0tLS0tLS0tLS0tLS0tLS0tLS0tLS0tLS0tLS0tLS0tLS0tLS0tLf/AABEIAK4BIQMBEQACEQEDEQH/xAAbAAABBQEBAAAAAAAAAAAAAAAAAgMEBQYBB//EAEcQAAECAgUHCAYIBgEFAQAAAAEAAgMRBAUSITEGE0FRYXGRFCIycoGSscEzQlKhstEVI1Nic4LS4QcWQ6LC8DQkVJPx8kX/xAAaAQEAAwEBAQAAAAAAAAAAAAAAAQIDBAUG/8QAOBEAAgECAwcCBQIFBAMBAAAAAAECAxEEEjEFEyEyQVFxM4EUImGRoRVCBjRSsdEjcsHhQ2LwFv/aAAwDAQACEQMRAD8A9vthTYBbCWAWwlgFsJYBbCWAWwlgFsJYBbCWAWwosAzg1oAzg1oAzg1oAzg1oAzg1oAzg1oAzg1oAzg1oAzg1oAzg1oAzg1oAzg1oAzg1oAzg1oAzg1oAzg1oAzg1oAzg1oAthAczg1oDmeb7Q4qbMCTSWe0pySAk0xms8FO7kRcSaa3UeCndSFznLm6j7lO6YuHLm6j7k3TFx6BHD5yBuVJRykjqqBlXIBACAEAIAQAgBAcIQDT4E8CQosSRYzIjdExs+SiwIhp0sVADl21AHLtqAOXbUAcu2oA5ftQBy5LMCxSnajwKnK+wOiO/UVbJIi50Rn6vem7kLirbtitumLnbbtanci4WzrUqkhc7bOtTukLhbOtTu4kXC0dZVskewucmpsgcSwBSAQAgBCAQAgJ1XYHsXPW1LIlrIkaVyAQAgBACAEAIAQAgBACAajUdj+k1p3i8bjoSwKumVQwXtc8bJz8VMYXYGBVzNb+P7LTdIi442hQxoPEqd3EXFtozB6o7b/FWyoXFNgtGDWjsCZUBamwBSAQAhAISCAEAIAQAgBACAEAIAQAgBACAnVdgexc9bUlEtZEjSuQCAEAIAQAgBACAEAIAQAgI9NwG9Xp6hkNbkAgBACAEAIAQAgBACAEAIAQAgBACAEAIAQAgBACAnVdgexc9bUlEtZEjSuQNujsGLm8QgI0etqPDMnx4LTKci8Ay137kuB+BSocToRGOunzXA3a7tCXA8gOIDqAEAIAQAgBAR6bgN6vT1DIa3IBACAEAIAQAgBACAEAIAQAgBACAEAIAQAgBACAEBOq7A9i562pKJaxuSVVcdEdbyKuyCpVSTFZcOIiiRlzGfE9dmBhGVW0lfgY121HgZkRna/NerLC0n+05VVkupNo1eUmH0I0QSEhJ7hIahI4LGWApPuXVeRawMtqayX1pdd6wa7xEyd5WH6fe9pGnxHdFjRv4jRxK2yE4aea4E7Zgy9yylgKkVfUsq8WWcL+IzBIRIG8tieALfNYLD1X0L7yPcsaNl7Q3ynnWmcr2gy23GfAKJUqkdUSpxejLKBlPQ34Uhgvlzg5vxAXbVlcsWECnQol7IsJ18ua9rr9VxxU3BIQEem4Der09QQ1uQCAEAIAQAgBACAEAIDk9qi6ATS6By2NY4qMyAZwaxxTMu4OGK3WEzIBnW61GdADGbrTOgN8sh+2FG8iLDX0rA+2h98JvIiwl1bwB/VZ3mn3TUb1Cwj6do/2oTeoWD6do/2oTeoWLao6bDih2bcDIifbNZVJKRKLVUJKmuOiOt5FSyCpUEmJy69KOozxeu7Z/q+xhX5TLL2zjBAKdo3eZVIdfJLEq0tCF0HI/SO8rOjyItLmYQcew+BUVuQmGogOI0nir5ItWsVzPoyXAebBM7xh2ALy8RShv4xS4M6ac3kbFwK5pEPoRYjb5yD3AT2yN66Xs+l0uZqvLqXRywpjWsBil0xO9rCbydJaSVjRwSnmalazsRVxThZWEfzlS/b/ALWfpW/6d/7/AIMvj3/T+SXV+VlJcHuLgbLQQC1siS5rdAB0rjxVB0LWd7nRh6+9vdWH2ZWUl2DYPB3zXFnkddhJyhpftwxssk+JUZ5AP5gpf2jO5+6Z5dwBr6k/aN7n7qMz7gPp6k/aN7n7pmfcD1ZVrHY+yIvqs9VuJaCTeDpXuYLC06lJSkuJlJ2ZF+maR9r/AGs+S6/gKHYrmYfTNI+0/tZ8k+AodhmZz6ZpH2n9jPkn6fQ7DMybVVYRYheHvmBCeRc0XiQBmBtXHjMJSpqLgv3ItGTZUilxPtInfd816e4pf0opdneVxPtInfd803FP+lC7HadEJzZJJObF8/vOWVCEby4dSXci2jrPFdGVdiLltky4543noH4mrzdqxSoqy6l4aiqDRmGGwljZlrdGxfP+DUkNozBgxvBAKzLPYb3QgDMs9hvdCAMyz2G90IDS5IsAbEkAL24CWgoDQICprjojreRUsgqVBJicuvSjqM8Xru2f6vsYV+Uyy9s4wQCnaN3mVSHXySxKtLQhdByP0jvKzo8iLS5mEHHsPgVFfkJhqNrUoSoHo3dvgvOxH8xE6Kfpsir0jmJMfBnUHiVjhP3+TLF6x8DS7DlLGqBNsaZA5rLzOXpG6gSvI2ppE9DAaslwGNBP1jTubE/SvHPTHub7Y7kT9KAOb7Y7kT9KAOb7Y7kT9KAOb7Y7kT9KAl1jCPMLQSMzBJIBkLrIJ1YBe/s6vBUlGTSbbsZTXEgr1jMEAKAWVRdKJ+DE8Wrg2hyw/wByLx1KwL0Ch1ASaZhD/DHxPXNQ1l5JZGXSQW2TPpj1D8TV5m1fRXkvDUnUOGBDZIOlZEpuE5SunIL502HbOw979kAWdh737IAs7D3v2QBZ2HvfsgNFksLol2lumegoC9QFTXHRHW8ipZBUqCTE5delHUZ4vXds/wBX2Ma/KZZe2cQIBTtG7zKpDr5ZMuglWfEgVFN5VKXKTLUIZv7D4FKiurExEq5UlQPRu7fBediP5iJ0U/TZFXpHMiTHNzOoPfM+azwqspP6mOJd5JfQaXScxZVS2cOOdTIfvitC8namkT0MBqx6i4leOemSUAIAQHEBsIVDaYdkz50OGx20Mw3YlQ4xdSnUa4wbcfcdGu4x9BwPZd3ivR/Uq/dFciD6Dgey7vFP1Ov9BkQfQcD2Xd4p+p1+4yIU2rYcIPcwGZY8Yk3Sn5KrxlStKMZd0MqRkgvpzA6gJdYtlmvwWHiXHzXJhndz8ssyIusqW2THpj1D8TV5m1fRXn/JeGpY0I/Vs6rfBfOmw8gBACAEBf5MYP3t8CgLxAVNcdEdbyKlkFSoJMPl2frW9Rvi9ejs5fOznxHKZhewcgIBcQYbgsqTbv5ZefQQtSgqJiVSnyky1BnkfApPp5ERKuQSoHo3dvgF5uI/mInRT9NjNHgPiODWNc5xwDRMmV5uC7atanRi5VJJLuzCMW3ZD0VhIBAJAYyZkZCdwmdCihUgvlbV2+H1OfERebQZXWcxa1K4iHSCJdCFoB/qt0FeTtTRHoYDVkmjUh1/R7jfkvHPTH8+77vcb8kA7R7cQybZnKfRaLh2K0YuTsgSmUGKZjmzkT6I3nGUyyXvV90yuYgZ933e435LL6FjZ1WbTIZN82MJ2myrQ5gyzzY1DgunKuxW4ZsahwTKuwCwNQ4JlXYEWs2gQ3SAwdo+6USWaPlA88C+pMDqXBNrT+l+BC8CuPCfv/3MtIhLsKltkz6Y9Q/E1ebtX0V5/wAl6epaUOKTDaeb0R6oGjUAvnTYdtnZwCALZ2cAgC2dnAIAtnZwCAvsmTMPwxbo2FAXaAqa46I63kVLIKlQSYfLz0zeo3xevR2dzs58RojML2DkJlWRILXOz7HOaYcQNs4iIRzXdl64cfTxM4x+Hkk8ybv26l6bir5kOtjw8w6GYM4rjDLYupoF7JaNOGM9i5VSrPFKrvbQV7x7vuaytlslx4cSDm3ey7gV6e/pf1L7mOSXYU+E6eCyhiaSWpd0pX0JwY50FsNtG5wc92dAvcHNkGXDAHaexcV8uIlW3t4tL5eia6l1B5bZeI7S6sjRnB0GhRWCy1tlrXOm5okXTlicf9mpwleNKDjUqOTu3e3foJ0pSd0rD1EycpjmuaKLGB+8wt0fekqV8RCVZTXQvCm1Bpkir8nKzgPESFAcHCcjzTiCDcVfF1MNiqe7qptFIU5xd0ToeTFYCEYcmNZEEMPDnNxYZg3Xi8LCKwzqwqODco3tx6ETo1JJpPg9SP8AyLSvbgd536V6fx8f6Wc3wM+6LCqcj4rBEbFeyT2tE2kkgteHaRsXFjKyr2srHThqDpXuyWMkJdGKe1s/CS4d0zruLZks4f1WHfDn5pumLjoyeiDoxmNxE2wgDeJaCrQjOLuiHZjLsmYtx5S+7DH9S23tUrkiI/lV+mLM3mdgXzM/aWEoyfQvwL2hUR0MMafVa1s9chKaRg0wTl0EAgBAR6fDLobgMSCOIUXs0+zBkP5cpGpvE/Jex+pU+zM8g/RqkjsDxm4TrbbMzObdMxd/sguHF1adepSmpyjkd7LSX0f0LLgmu5JpdVxnQ2wwxlzYc3GcwWAggXYLCm4LF/EOUuF1bo7vVku+XKV/8uUjU3ifkvV/UqXZlMhPqap4sGIXPAlZIumb5tOrYuPHYuFanlinqWjGzJdFoD2saCWzDQDedW5eRZmg5yN2tvv+SWYDkbtbff8AJLMAaI7W3ifkosDnJT7TeJ+SAvMnYRaHzIxbhuKAuEBU1x0R1vIqWQVKgkw+Xnpm9Rvi9ejs7nZz4jRGYXsHICA9SyEqejxaIyJEgsc6068ieBuXz2I9WXk76fKjTCqaP/28H/xt+Sxsi5IbR2DBjB+UJYDgUg6gBACAj03Ab1enqGQXxGjFwG8gLexU614OBB7UFzqgkFIBACAEAIAQAgBACAFABSAUAFIBACgAlgCWAIAQE6rsD2LCrqSiYsiSprjojreRUsgqVBJh8vPSt6jfF69HZ3OznxGiMwvYOQFF0TZnr/8ADv8A4LOs/wAV8/iPVl5O6nyo0yyLggBACAEAICPTcBvV6eoMpWdGDo+JE2gmR7L+wBehSnaB4WM2hOjiHSUb3t5FUKgtbGFlxNkgzxxa4nBUnNuOh6dCTnFSlwLqESZk2ZT5stW3bOaw6nQncWhIKQCAEAIAUXAKQCAEAIAQAgBACAEAIAQAgBATquwPYuetqSiWsiSqrjojreRUsgqVBJjMtbOeaXCf1bfieunDbxzy03ZmdTKl8xnM+wYM8F3fCVnzTMN9BaIeo+diB5hwwRDbbf8AdaNKyrU6FCUY1ZtOTsvqwqkmm4rQ9S/h86dCYfvRPFcdWOWcorozpi243NE94aJkgAaSZAKiTfAkTBite0OaQQcCOCNWdmBxACAFFwcS4ERYYcJGaKbTBQVpVcV0UljJtLJB1ptxvxnLXoBXZSrxUfmZ42J2fVnio142sreRFXVTFhm1ELWNDhOZE5AETBExLnaZYJUrxlpxPWUWldlyaHMzDpDcOdqv1Xn/AHHDe2LWFGiHX7k330JsJ5KdYTeoWOcmds4qd7Eixzk7tXvCneRJsEPmO5xDccSBoVZyTXAhDkGsYDzJkeC46hEaTLcCsLssSZjYlwGbGocFN2DhhD2RwTMwV7sV1rQqcUgEAIAQAgBACAEAICdV2B7Fz1tSUS1kSVVcdEdbyKlkFSoJMTl16UdRni9d2z/V9jCvymWXtnGLZFc0ENc4Bwk4BxAcNTgMRvWc6UJtOUU7cVdaeCU2tD0fI+umQaEGFwt88tABJnjf2LyatLNUcnwVzopTlmytcLLj3JxrRriHx2xYrbyGNsENIE52GuwxvdwCpOcYK1N//ef8HUknG/UmQcoy65lGe1o9q6Q3ASC5c1wT6JWlvFku39lFwTXR2gTc4A6iVAMtX2UFKgNtNFGDbQaJGI9xxM72tAuH/tAJq+NHe1kR9KjEuY0losNbzm6mtGtAcrmtIsCEYgiPMiLjJXpwdSSiis5qCuzMRcs4zvXiDd/9Lu/TKn0OT46H1E/zfF9uLxP6lP6ZU62Hx1N9GT3V7HLIbxEfz2uJm52h7mjTqC2wuAhPMp6pm6q5ldDYygpIvzju875rqlsyjbqM7LCmZRRmOAbGEQWWkkXXnEaV5uAwTr03KrGUHdqz7Lr7l5StpxODK+ka/c39K6/0hf1EbwuqpryJHY9xLWtbOZlhKRnPCV683E4Z0JKLdy0XcbrGqYcabokSLKzbMops2cbRGEtq5iw6yp4LcIbLgHTstJAxDpynK7HYgHY1DdK5zmnXZE+ydyArW5OMmS+JFeTrcW/AQgLKgw2QBZnEsi8NDiR2kumpVwT/AKRhew7ut+an5hwF8thav7UvIHRSIOscCmeQsdzkE+s3jJSqjFhQbCOBb3lO8kLHWwGHAz7U3siLByUayp3rFgNEGs8E3rFhPJNvuVt8uwscNEOsJvl2FiTQ4RbOctCznLMESVmSVNcdEdbyKsyCpUEmJy69KOozxeu7Z/q+xhX5TLL2zjBAbjJiqYUSA2I63avFzgBcbrpFfO4n1ZeT0KfKjR0eiwmeq8/nH6VgXJrKWW3MEt95QCIlJe7F7uKAYc4DEgb7kBnspKxgvhmG1wLw5pwN0pzvwwmgLiqvQQvw4fwhAQsrB/0zt4W+GaVWL7GNfjTa+hha0q99GiGHEs2gGnmmY5wmF7eAx1PG0d9Tva7XHhoeNVpSpSyvUirsMzTQ3FtHo55t7Ygva04POsbVyYZKVSouPB9z2KPpR8HGUoj1YZ3w2HyXW6KfV/dl72JdKiMa2GQIDy5s3ANkWGeBDSB53LzcHOtWq1YSjKCi7Jv9314l5JJIZNKhkSNHZvDnDzXcqFRcVUf2K3Rpslnscx4ZDABJaWk2w65use7YvF2hGams7vwNIWtwLt1BBnOC29gYeaOgMG7BcMNQXnlxMShtNomF0mCGekOYMBjdov2IBdHaIby8NMy1jTzjKTBISnsQEnlgOLffNAZHLdwNgylefBevsnmkZzMsJL3OBmSojIzWNiFzrL7Vk28bJkdNy4KWIwtWvUw8bZ4WzK3fQs4ySTOcvjfaxO+V0vDUf6V9it2TodaxhCLrczba28DAtcfJcc8DQdVRtwtf8l8zsNfTcf2m90LT9Nw/b8kZ2LFfxhohnaWnyKo9l0b9UM7HoeUcQDoNnsJHuWb2TTb4SaJ3g/AynfOVgzJAmIhHks57KSTakTnNe2k2YVt73XEDQSTsnifkvGfA0H6FEEZtpkR2MpECYO0KATYLCMXT7JIBxAVNcdEdbyKlkFSoJMTl16UdRni9d2z/AFfYwr8pll7ZxggNxk1WsKFR2te6RvOGtfOYn1ZeT0KfIi3h13Rz/UA3grEuRqVlHBb0ZuPAICqpOUsV3QAaPegKqPS4j+k9x7UAwgPQKq9DC/Dh/CEBCyqH/Tu3tW1B2qRfYyrcabMRWlEdR4roTwwubKZBJBmARIz2r2Nn4mnjKCrU7pO/DTQ8irF05ZGRM4fu90fJduT6syz/AENPRqTEbAgWHOALHEyuE84/UuWhSpSnPPx49T16Te6icdT4ul5PWAd7nBdSw9J8q+xe7JFJjWWQ3TgPLg4kZts2SNwMpeGhcGEnOrWq03GUIxaSd+bhqWkrJMjmlNOMGF2Wx7g6Q4L0NxJfvZW5dVbSLNFpD4QLC1kYg2pkOEOYcDo0LxNpRkqizO/A0geM0fLat3//AKNK7wkPcvNbLmloGX9bhwc6mWwJzDoEENNxF9hgdtuOhUcwXkL+IVYuxdAA/BHzWbqsylUS0LeBl9S3kB0GjXkDoPnf+dFVbZg8TxsWmVFMiQnMsOlMOncDhKWIXu7MoQqqWZdjom9CidWkY4vBGosYfJeqsFSWiKZmdiVm50g5kIgTkLAkJmZlqVIYClCTlBtN6u+pOdiHUtpMzAhdlseDloqE0uE2RdD4fCMI/VvAzjbg++dl2kjesnGqqytK7t2+pN1YjgwNIjjbaYb90h4rVqv3RHAk0SLR2B97iXNLBbhg2Zy5wkcVwY3C4nESptPLld/lev04l4NRGOSwjKVIbPax7Zdsiu7fVVrT/KKWHIdX84WY0A3j15adoWc8V8jvBonLxNVT6dBYAyK2KSRaBbZuxGk44rxKOEnWTlHh5NHKw1Ra7orBJraQL8TY4mRWz2ZV7ojOjQVJT2Rg4sc8yInaEsZ4LkrUJ0naRZO5aLC5JU1x0R1vIqzIKlQSYnLr0o6jPF67tn+r7GFflMsvbOMEBZQOiNwXzmJ9WXk9CnyIWsS51ACAEBxAegVV6GF+HD+EICDlb/xn7wujC+tHyY4j0peDz0knEr6WMVFWirHhN31OKQamiviiBAzZigWHTsl0p5x+pcdFU3Unntr1PYo33UfBw0uM03viTl6xJu/MurdUZLoaXY5SI7A1lgtcSJvBhNFl09Blh8tq48LDEOrUVWOWKfytPVWLSskrEcxgZThw/wC4T4GS7901pJlLl3VsjQ6VIS5kYYz/AKS8Lal1UV3fgawPHaHQZACXZ814zkWbsW9Houzs0BZOXY5qlaxZ0aikm7joCRg5Oxw1KpdUCiBpEtYv7dC7aVDhc5N9eaNBll04e5/i1e3sjSfse7LRGdXslAQAobsSSpSguBEvrW49R65s8XVUk+GV+NSehFXSVBACAVC6Q3jxVKnI/BK1NDlH02dQfE5eVs3kfkvMqV6JU2OQfRi9ZngV4u1OePg0galeXYuVVcdEdbyKsyCpUEmJy69KOozxeu7Z/q+xhX5TLL2zjBAWUDojcF85ifVl5PQp8iHFiXBACAEAID0Cqx9RC/Dh/CFNgQMrf+M/eFvhPWh5McR6UvB54F9K5Janh2YrNnUeCq6kV1JUJPoaiiMiGBBsE3NcCA8C+243iepclGpRVSefq+x61JNU4oVnKS0YxwPzALqth5aWNLscpNZTawBjbQBES0xpDjO44LiwuBqxrVZ1J3i38qXRFpSVlZEflY0woJ/KR7mkBd+4a0m/x/gpmL2pm5yjR2w2SJbEaACTNxhyGK8PacZKaTd+BrHTgYRmTtJh3GjRxheIbjPtAIXiOMjlqyn2JMCrXDpNc0aiCD2zwV6dJvU4Ks5LoWLIbWCZkANH+4r1KGFvw1OCdRydkRKRWgaW32RaaJ6SSQJBe1TwPyNvjwZejScppmsyx9TefBcWyueR9HPRGZXuGYIDrHEEEYggjsWdSmqkHB6PgSuGhYfSTi4xXNYXZ2G+UpCYa4Sl2LyY7Jpww/wkJNLK1e/HU03jbzEGPEtuc4gC05zpDATM5DZevTw1Hc0o0072Vrszk7u4hbkAgFQukN48VnU5GStTQ5RHns6n+Tl5WzeR+S8ypXolTY5B9GL1meBXi7U54+DSBqV5Zcqq46I63kVZkFSoJMTl16UdRni9d2z/AFfYwr8pll7ZxggLKB0RuC+cxPqy8noU+RDixLggBARaVT4cPpG/2Ref27VvTw1SpxSKSqRWpVx6yixLoYsjXp46OxbzeFwnGtK77f8ARNKjiMQ/9OPAjNfSGGbXxQb72xCDxBmtqe0sDNapeURPZ2Lg+VvwSG1xTLNgxozm6nc/45rWdXBr5nKK97GMaGIfBRb9hgxqQZc+IJYSdZ8FlLaeCi+dP8m0Nm4p/st+Bs0R5xI7SSueW3sJFfJf7HQti4qXCVvvc5yA/d/3sVf/ANFh+zLPYdd9UPwjSIfQixG3S5sVzbtVxCtHbeBlzK3sUlsfFR0t9yU2uqcCDnXOIEhaayJd+cFdMNoYJ6VLe7RhLA4uP7WPQsp47QBEgwHjSTDLCTvYRLsC6oVoS5Kn5/yYSVaHNF/Y3f8ADWvuUOitMFkOxYcS1zjO1aGDpkSs61w4+LupOV/t/wAGlKbfBqx6AKUzX7l5xsdLobsbJnrQiyGY1WwInShQnaL2gyV41Jx0dijpU3qkUdMyBq6I/OOo7rQIcJRooAIlKTA4NGAwC7YbVxcIOmp8H9F/e1yI0YR0RXZWw3ODLLXG84AnRsW2y5pSk2yZmZfDc24tI3ghe5GcXozOwlXIBAON6Duszwesn6i8P/gnoNrUgEAIDhUA0VfdKH+H/k5eRs/ll5NJlWvQKmxyD6MXrM8CvF2pzx8GkDUryy5VVx0R1vIqzIKlQSYnLr0o6jPF67tn+r7GFflMsvbOMEBZQOiNwXzmJ9WXk9CnyIcWJchUqs4bNNo6hfxOAXTSwlSo9LLuZyqxXUgti0mk+jaWt1i4d7T2LTEVsFgV/qyu+3X7E0aGIxPIuHfoTKNk+G3vJcfdw0r5zGfxLWq3jR+SP5/6PdwuxqVP5qnzP8E0UDf7l4Eq7k7viexFZVZcA5Dv9yjeok7yHf7k3wDkO/3JvUDnId/uTeg7yHem9Ach3pvUDnId/uTeoHeQ703xA7RocSESYcSIwmUy1xbOWE5YrWOMqRVlJ/czlRpy4uKfsTIVYUtuFJjdpDvinJXjtCstJGcsJRlrFE6HlHTBi5jthhj/ABkt1tasuxhLZtF6ImQsqoolagsOuRLZ+MvetY7al1ijCWyYdJMmQcr/AGoMQHY8Ou7ZcFvHbUP3RMZbJn0kjM5T0qJHj24JiBthokXWbxOdwO0L2sHt3ARp2qOzv2OCtsnFOXyq/uVzKZTYcpRY91wFsuGromY9y9CG09m1dJpeeByzwWLhrF/3O/TVIHTDHS9uCw9k5YLtp1MPP06n2kYSjWhzRa9hTa9nO1R4J1WbbZa/WM10Wn0m/wC5TfPqh0V1BNxgRGgkE2YodeARcHNF150qy3yea6fkb1dhbafRTLnxm65ww4C/GbXYdhU76stYotvIjjYkA9Gkw/zB7eE23qyxL6wZOaL6jjYFrovguOpsZhMtcp4K3xVPrdexPA6+hxQJ5t8tdkkcRcrrEU3+5E2Zd1/0of4f+Tl52z+WXkvMq16JU12QZ9L+T/JeLtTmiaQNYvKLlVXHRHW8irMgqVBJicuvSjqM8Xru2f6vsYV+Uyy9s4wQD9JpwgsbMEki7V2leK8O6taXG3E7FPJBFY2kxaS9sMODbRlK8DtOJXVOnSwlKVVq9kZxc60lBO1zUVdknCh3xDnHaiJNHZp7eC+G2h/FWIrfJR+SP5PpMNselS+ap8z/AAXIojRcAOC+alWlJ3buz2ElHgkd5KNnBV3jJuHJRs4JvGTcOSjZwTeMXDko2cE3jFw5KNnBN4xcOSjZwTeMXDko2cE3jFw5KNnBN4xcOSjZwTeMXDko2cE3jFw5KNnBN4xcOSjZwTeMXDko2cE3jIuHJRs4JvGLhyUbOCbxk3Dko2cE3jIuHJRs4JvGTcOSjZwUqtJaNkOz6CH0Fhxa072hb08fXp8k2vcynRpz5opjT6ohH1G9kx4FdtPb+Oh/5G/JzT2bhZfsXsR31BCOBeNx+a9CH8WY1c1n7WOaWxcO9Lr3GXZODRFPa3913U/4zne06S9mcs9gx/bMjxsnojQTbYR2jyK9TD/xTQqtRySTfi39zkqbGqQTakvyV0Rj4TpWpESM2kiU9RX0NCrGvDMkeVUhKm7NnpdR0NkajQHRQXOzYvLnTxJvvvxXl1K86VSUYOyudcFeKuSn1JAPqkbnHzSOPr9y2RFnk7QGwS+yXX2TeRdKeFyxr4iVazkSlYu1z2J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47788"/>
            <a:ext cx="46672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Kitchen Clipar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1613"/>
            <a:ext cx="6768752" cy="36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kitchen – </a:t>
            </a:r>
            <a:r>
              <a:rPr lang="en-GB" b="1" dirty="0" smtClean="0">
                <a:solidFill>
                  <a:srgbClr val="FF0000"/>
                </a:solidFill>
              </a:rPr>
              <a:t>in der </a:t>
            </a:r>
            <a:r>
              <a:rPr lang="en-GB" b="1" dirty="0" err="1" smtClean="0">
                <a:solidFill>
                  <a:srgbClr val="FF0000"/>
                </a:solidFill>
              </a:rPr>
              <a:t>Küche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The living 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Wohnzimmer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</a:t>
            </a:r>
            <a:r>
              <a:rPr lang="en-GB" b="1" dirty="0"/>
              <a:t>living room 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Wohnzimmer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orldartsme.com/images/living-room-clean-clipart-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967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bedroom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Schlafzimmer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bedroom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Schlafzimmer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images.clipartpanda.com/bedroom-clipart-590c1ced5af97bc2ded049bb8ccdd9a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9"/>
            <a:ext cx="66247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5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garden – </a:t>
            </a:r>
            <a:r>
              <a:rPr lang="en-GB" b="1" dirty="0" smtClean="0">
                <a:solidFill>
                  <a:srgbClr val="FF0000"/>
                </a:solidFill>
              </a:rPr>
              <a:t>der Garten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garden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Garten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3.gstatic.com/images?q=tbn:ANd9GcTHEHzud5AYoUIv-stCgVzTaNLtEKvyMtYOTSJeN52gTf5XDtt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84238"/>
            <a:ext cx="23526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http://image.shutterstock.com/z/stock-vector-white-house-with-red-roof-in-summer-garden-9287860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495424"/>
            <a:ext cx="6552728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bathroom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Badezimmer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the bathroom </a:t>
            </a:r>
            <a:r>
              <a:rPr lang="en-GB" b="1" dirty="0"/>
              <a:t>– </a:t>
            </a: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Badezimmer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3.gstatic.com/images?q=tbn:ANd9GcTHEHzud5AYoUIv-stCgVzTaNLtEKvyMtYOTSJeN52gTf5XDtt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84238"/>
            <a:ext cx="23526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http://images.clipartpanda.com/bathroom-clipart-bathroom-clipart1-300x210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3367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420</Words>
  <Application>Microsoft Office PowerPoint</Application>
  <PresentationFormat>On-screen Show (4:3)</PresentationFormat>
  <Paragraphs>127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www.zeitfuerdeutsch.com</vt:lpstr>
      <vt:lpstr>  To be 2 – Sein 2 </vt:lpstr>
      <vt:lpstr>To be - Sein</vt:lpstr>
      <vt:lpstr>To be - Sein</vt:lpstr>
      <vt:lpstr>The Kitchen – die Küche</vt:lpstr>
      <vt:lpstr>The living room – das Wohnzimmer</vt:lpstr>
      <vt:lpstr>The bedroom – das Schlafzimmer</vt:lpstr>
      <vt:lpstr>The garden – der Garten</vt:lpstr>
      <vt:lpstr>The bathroom – das Badezimmer</vt:lpstr>
      <vt:lpstr>The dining room – das Esszimmer</vt:lpstr>
      <vt:lpstr>House Charades</vt:lpstr>
      <vt:lpstr>Translate – Übersetzen Sie</vt:lpstr>
      <vt:lpstr>Room Walk</vt:lpstr>
      <vt:lpstr>The duck – Die Ente</vt:lpstr>
      <vt:lpstr>The dog – Der Hund</vt:lpstr>
      <vt:lpstr>The bee – Die Biene</vt:lpstr>
      <vt:lpstr>The horse – Das Pferd</vt:lpstr>
      <vt:lpstr>The sheep – das Schaf</vt:lpstr>
      <vt:lpstr>The lion – Die Löwe</vt:lpstr>
      <vt:lpstr>The snake – Die Schlange</vt:lpstr>
      <vt:lpstr>The bird – Der Vogel</vt:lpstr>
      <vt:lpstr>The hippo – Das Nilpferd</vt:lpstr>
      <vt:lpstr>The penguin – der Pinguin</vt:lpstr>
      <vt:lpstr>Welches Tier bin ich?</vt:lpstr>
      <vt:lpstr>Pick a card and mime</vt:lpstr>
      <vt:lpstr>  To be 2 – Sein 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142</cp:revision>
  <cp:lastPrinted>2015-06-05T11:59:55Z</cp:lastPrinted>
  <dcterms:created xsi:type="dcterms:W3CDTF">2014-08-31T12:54:10Z</dcterms:created>
  <dcterms:modified xsi:type="dcterms:W3CDTF">2016-10-26T13:15:31Z</dcterms:modified>
</cp:coreProperties>
</file>