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1" r:id="rId2"/>
    <p:sldId id="256" r:id="rId3"/>
    <p:sldId id="47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3" r:id="rId12"/>
    <p:sldId id="492" r:id="rId1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google.co.uk/url?sa=i&amp;rct=j&amp;q=&amp;esrc=s&amp;source=images&amp;cd=&amp;cad=rja&amp;uact=8&amp;ved=0ahUKEwi_ldDP8IbNAhVIDsAKHcG6DBUQjRwIBw&amp;url=http://www.7continents5oceans.com/&amp;psig=AFQjCNEXnpzBT9WfLB5jtRGC2kXCe76eVw&amp;ust=1464872260065039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google.co.uk/url?sa=i&amp;rct=j&amp;q=&amp;esrc=s&amp;source=images&amp;cd=&amp;cad=rja&amp;uact=8&amp;ved=0ahUKEwi_ldDP8IbNAhVIDsAKHcG6DBUQjRwIBw&amp;url=http://www.7continents5oceans.com/&amp;psig=AFQjCNEXnpzBT9WfLB5jtRGC2kXCe76eVw&amp;ust=1464872260065039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Countries and C</a:t>
            </a:r>
            <a:r>
              <a:rPr lang="en-GB" dirty="0" smtClean="0"/>
              <a:t>ontinents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6" name="Picture 4" descr="http://www.7continents5oceans.com/wp-content/uploads/2015/02/7-Contine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912768" cy="339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The continents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Kontinente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AutoShape 2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6" name="Picture 4" descr="http://www.7continents5oceans.com/wp-content/uploads/2015/02/7-Contine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980728"/>
            <a:ext cx="961256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Continents 1 – </a:t>
            </a:r>
            <a:r>
              <a:rPr lang="en-GB" sz="6000" b="1" dirty="0" err="1" smtClean="0">
                <a:solidFill>
                  <a:srgbClr val="FF0000"/>
                </a:solidFill>
              </a:rPr>
              <a:t>Kontinente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continents in German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more than 15 countries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‘I travel to …’ and ‘I visit …’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which continent a country is in</a:t>
            </a:r>
            <a:endParaRPr lang="en-GB" b="1" dirty="0" smtClean="0">
              <a:solidFill>
                <a:schemeClr val="accent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Continents 1 – </a:t>
            </a:r>
            <a:r>
              <a:rPr lang="en-GB" sz="6000" b="1" dirty="0" err="1" smtClean="0">
                <a:solidFill>
                  <a:srgbClr val="FF0000"/>
                </a:solidFill>
              </a:rPr>
              <a:t>Kontinente</a:t>
            </a:r>
            <a:r>
              <a:rPr lang="en-GB" sz="6000" b="1" dirty="0" smtClean="0">
                <a:solidFill>
                  <a:srgbClr val="FF0000"/>
                </a:solidFill>
              </a:rPr>
              <a:t> 1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the continents in German</a:t>
            </a:r>
          </a:p>
          <a:p>
            <a:pPr lvl="0" algn="l"/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name more than 15 countries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‘I travel to …’ and ‘I visit …’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which continent a country is in</a:t>
            </a:r>
            <a:endParaRPr lang="en-GB" b="1" dirty="0" smtClean="0">
              <a:solidFill>
                <a:schemeClr val="accent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Europe – </a:t>
            </a:r>
            <a:r>
              <a:rPr lang="en-GB" b="1" dirty="0" smtClean="0">
                <a:solidFill>
                  <a:srgbClr val="FF0000"/>
                </a:solidFill>
              </a:rPr>
              <a:t>Europa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Großbrittanien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Irland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Frankreich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Deutschland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Österreich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Schweiz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Great Britain</a:t>
            </a:r>
          </a:p>
          <a:p>
            <a:endParaRPr lang="en-GB" b="1" dirty="0"/>
          </a:p>
          <a:p>
            <a:r>
              <a:rPr lang="en-GB" b="1" dirty="0" smtClean="0"/>
              <a:t>Ireland</a:t>
            </a:r>
          </a:p>
          <a:p>
            <a:endParaRPr lang="en-GB" b="1" dirty="0"/>
          </a:p>
          <a:p>
            <a:r>
              <a:rPr lang="en-GB" b="1" dirty="0" smtClean="0"/>
              <a:t>France</a:t>
            </a:r>
          </a:p>
          <a:p>
            <a:endParaRPr lang="en-GB" b="1" dirty="0"/>
          </a:p>
          <a:p>
            <a:r>
              <a:rPr lang="en-GB" b="1" dirty="0" smtClean="0"/>
              <a:t>Germany</a:t>
            </a:r>
          </a:p>
          <a:p>
            <a:endParaRPr lang="en-GB" b="1" dirty="0"/>
          </a:p>
          <a:p>
            <a:r>
              <a:rPr lang="en-GB" b="1" dirty="0" smtClean="0"/>
              <a:t>Austria</a:t>
            </a:r>
          </a:p>
          <a:p>
            <a:endParaRPr lang="en-GB" b="1" dirty="0"/>
          </a:p>
          <a:p>
            <a:r>
              <a:rPr lang="en-GB" b="1" dirty="0" smtClean="0"/>
              <a:t>Switzerland</a:t>
            </a:r>
            <a:endParaRPr lang="en-GB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33" y="100501"/>
            <a:ext cx="1746399" cy="7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3" y="1124744"/>
            <a:ext cx="1339751" cy="564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4" y="2017439"/>
            <a:ext cx="1339750" cy="72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4" y="3080369"/>
            <a:ext cx="1339750" cy="69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4077072"/>
            <a:ext cx="135331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4893989"/>
            <a:ext cx="1353318" cy="69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02" y="5733256"/>
            <a:ext cx="100811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7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North America – </a:t>
            </a:r>
            <a:r>
              <a:rPr lang="en-GB" b="1" dirty="0" err="1" smtClean="0">
                <a:solidFill>
                  <a:srgbClr val="FF0000"/>
                </a:solidFill>
              </a:rPr>
              <a:t>Nordamerika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die USA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Kanada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Mexiko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The USA</a:t>
            </a:r>
          </a:p>
          <a:p>
            <a:endParaRPr lang="en-GB" sz="4000" b="1" dirty="0"/>
          </a:p>
          <a:p>
            <a:r>
              <a:rPr lang="en-GB" sz="4000" b="1" dirty="0" smtClean="0"/>
              <a:t>Canada</a:t>
            </a:r>
          </a:p>
          <a:p>
            <a:endParaRPr lang="en-GB" sz="4000" b="1" dirty="0"/>
          </a:p>
          <a:p>
            <a:r>
              <a:rPr lang="en-GB" sz="4000" b="1" dirty="0" smtClean="0"/>
              <a:t>Mexico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82" y="1196752"/>
            <a:ext cx="1353318" cy="57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800" y="2740025"/>
            <a:ext cx="1341602" cy="5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85" y="4149080"/>
            <a:ext cx="1354206" cy="67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2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South America – </a:t>
            </a:r>
            <a:r>
              <a:rPr lang="en-GB" b="1" dirty="0" err="1" smtClean="0">
                <a:solidFill>
                  <a:srgbClr val="FF0000"/>
                </a:solidFill>
              </a:rPr>
              <a:t>Südamerika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Argentinien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Brasilien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rgbClr val="FF0000"/>
                </a:solidFill>
              </a:rPr>
              <a:t>C</a:t>
            </a:r>
            <a:r>
              <a:rPr lang="en-GB" sz="4000" b="1" dirty="0" smtClean="0">
                <a:solidFill>
                  <a:srgbClr val="FF0000"/>
                </a:solidFill>
              </a:rPr>
              <a:t>hile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Argentina</a:t>
            </a:r>
          </a:p>
          <a:p>
            <a:endParaRPr lang="en-GB" sz="4000" b="1" dirty="0"/>
          </a:p>
          <a:p>
            <a:r>
              <a:rPr lang="en-GB" sz="4000" b="1" dirty="0" smtClean="0"/>
              <a:t>Brazil</a:t>
            </a:r>
          </a:p>
          <a:p>
            <a:endParaRPr lang="en-GB" sz="4000" b="1" dirty="0"/>
          </a:p>
          <a:p>
            <a:r>
              <a:rPr lang="en-GB" sz="4000" b="1" dirty="0" smtClean="0"/>
              <a:t>Chile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59" y="1196752"/>
            <a:ext cx="1390531" cy="86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2554287"/>
            <a:ext cx="1481620" cy="80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3933055"/>
            <a:ext cx="1481620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Asia – </a:t>
            </a:r>
            <a:r>
              <a:rPr lang="en-GB" b="1" dirty="0" err="1" smtClean="0">
                <a:solidFill>
                  <a:srgbClr val="FF0000"/>
                </a:solidFill>
              </a:rPr>
              <a:t>Asien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China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Indien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Japan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China</a:t>
            </a:r>
          </a:p>
          <a:p>
            <a:endParaRPr lang="en-GB" sz="4000" b="1" dirty="0"/>
          </a:p>
          <a:p>
            <a:r>
              <a:rPr lang="en-GB" sz="4000" b="1" dirty="0" smtClean="0"/>
              <a:t>India</a:t>
            </a:r>
          </a:p>
          <a:p>
            <a:endParaRPr lang="en-GB" sz="4000" b="1" dirty="0"/>
          </a:p>
          <a:p>
            <a:r>
              <a:rPr lang="en-GB" sz="4000" b="1" dirty="0" smtClean="0"/>
              <a:t>Japan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1182332"/>
            <a:ext cx="1585950" cy="84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Flag of India.svg"/>
          <p:cNvSpPr>
            <a:spLocks noChangeAspect="1" noChangeArrowheads="1"/>
          </p:cNvSpPr>
          <p:nvPr/>
        </p:nvSpPr>
        <p:spPr bwMode="auto">
          <a:xfrm>
            <a:off x="63500" y="-136525"/>
            <a:ext cx="807720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2740025"/>
            <a:ext cx="1585950" cy="8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84" y="4093691"/>
            <a:ext cx="1585950" cy="91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9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Africa – </a:t>
            </a:r>
            <a:r>
              <a:rPr lang="en-GB" b="1" dirty="0" err="1" smtClean="0">
                <a:solidFill>
                  <a:srgbClr val="FF0000"/>
                </a:solidFill>
              </a:rPr>
              <a:t>Afrika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Nigeria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Ägypten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Südafrika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Nigeria</a:t>
            </a:r>
          </a:p>
          <a:p>
            <a:endParaRPr lang="en-GB" sz="4000" b="1" dirty="0"/>
          </a:p>
          <a:p>
            <a:r>
              <a:rPr lang="en-GB" sz="4000" b="1" dirty="0" smtClean="0"/>
              <a:t>Egypt</a:t>
            </a:r>
          </a:p>
          <a:p>
            <a:endParaRPr lang="en-GB" sz="4000" b="1" dirty="0"/>
          </a:p>
          <a:p>
            <a:pPr>
              <a:spcBef>
                <a:spcPts val="0"/>
              </a:spcBef>
            </a:pPr>
            <a:r>
              <a:rPr lang="en-GB" sz="4000" b="1" dirty="0" smtClean="0"/>
              <a:t>South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dirty="0" smtClean="0"/>
              <a:t>   Africa </a:t>
            </a:r>
          </a:p>
          <a:p>
            <a:pPr marL="0" indent="0">
              <a:buNone/>
            </a:pPr>
            <a:endParaRPr lang="en-GB" sz="4000" b="1" dirty="0" smtClean="0"/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Flag of India.svg"/>
          <p:cNvSpPr>
            <a:spLocks noChangeAspect="1" noChangeArrowheads="1"/>
          </p:cNvSpPr>
          <p:nvPr/>
        </p:nvSpPr>
        <p:spPr bwMode="auto">
          <a:xfrm>
            <a:off x="63500" y="-136525"/>
            <a:ext cx="807720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1183568"/>
            <a:ext cx="1607309" cy="80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2554287"/>
            <a:ext cx="1620876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24" y="4126078"/>
            <a:ext cx="1620876" cy="103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7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Oceania – </a:t>
            </a:r>
            <a:r>
              <a:rPr lang="en-GB" b="1" dirty="0" err="1" smtClean="0">
                <a:solidFill>
                  <a:srgbClr val="FF0000"/>
                </a:solidFill>
              </a:rPr>
              <a:t>Ozeanien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94733" y="1166017"/>
            <a:ext cx="4038600" cy="5215311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Australien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Neuseeland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874" y="1173838"/>
            <a:ext cx="4038600" cy="527949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Australia</a:t>
            </a:r>
          </a:p>
          <a:p>
            <a:endParaRPr lang="en-GB" sz="4000" b="1" dirty="0"/>
          </a:p>
          <a:p>
            <a:pPr>
              <a:spcBef>
                <a:spcPts val="0"/>
              </a:spcBef>
            </a:pPr>
            <a:r>
              <a:rPr lang="en-GB" sz="4000" b="1" dirty="0" smtClean="0"/>
              <a:t>New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dirty="0" smtClean="0"/>
              <a:t>   Zealand</a:t>
            </a:r>
          </a:p>
          <a:p>
            <a:endParaRPr lang="en-GB" sz="4000" b="1" dirty="0"/>
          </a:p>
        </p:txBody>
      </p:sp>
      <p:sp>
        <p:nvSpPr>
          <p:cNvPr id="7" name="AutoShape 4" descr="Flag of Europe.svg"/>
          <p:cNvSpPr>
            <a:spLocks noChangeAspect="1" noChangeArrowheads="1"/>
          </p:cNvSpPr>
          <p:nvPr/>
        </p:nvSpPr>
        <p:spPr bwMode="auto">
          <a:xfrm>
            <a:off x="63500" y="-13652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6" descr="Flag of Europe.svg"/>
          <p:cNvSpPr>
            <a:spLocks noChangeAspect="1" noChangeArrowheads="1"/>
          </p:cNvSpPr>
          <p:nvPr/>
        </p:nvSpPr>
        <p:spPr bwMode="auto">
          <a:xfrm>
            <a:off x="215900" y="158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8" descr="Flag of Europe.svg"/>
          <p:cNvSpPr>
            <a:spLocks noChangeAspect="1" noChangeArrowheads="1"/>
          </p:cNvSpPr>
          <p:nvPr/>
        </p:nvSpPr>
        <p:spPr bwMode="auto">
          <a:xfrm>
            <a:off x="368300" y="168275"/>
            <a:ext cx="771525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1" descr="The Union Flag: a red cross over combined red and white saltires, all with white borders, over a dark blue background."/>
          <p:cNvSpPr>
            <a:spLocks noChangeAspect="1" noChangeArrowheads="1"/>
          </p:cNvSpPr>
          <p:nvPr/>
        </p:nvSpPr>
        <p:spPr bwMode="auto">
          <a:xfrm>
            <a:off x="63500" y="-136525"/>
            <a:ext cx="107251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3500" y="4149080"/>
            <a:ext cx="890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5"/>
          <p:cNvSpPr txBox="1">
            <a:spLocks/>
          </p:cNvSpPr>
          <p:nvPr/>
        </p:nvSpPr>
        <p:spPr>
          <a:xfrm>
            <a:off x="501590" y="44354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Antarctica – </a:t>
            </a:r>
            <a:r>
              <a:rPr lang="en-GB" b="1" dirty="0" err="1" smtClean="0">
                <a:solidFill>
                  <a:srgbClr val="FF0000"/>
                </a:solidFill>
              </a:rPr>
              <a:t>Antarktis</a:t>
            </a:r>
            <a:endParaRPr lang="en-GB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940" y="4927310"/>
            <a:ext cx="169862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20140" y="4981728"/>
            <a:ext cx="100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1268760"/>
            <a:ext cx="14816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314" y="2561431"/>
            <a:ext cx="1481620" cy="86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6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 Swap - </a:t>
            </a:r>
            <a:r>
              <a:rPr lang="en-GB" b="1" dirty="0" err="1" smtClean="0">
                <a:solidFill>
                  <a:srgbClr val="FF0000"/>
                </a:solidFill>
              </a:rPr>
              <a:t>Kartentausch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I travel to …</a:t>
            </a:r>
          </a:p>
          <a:p>
            <a:r>
              <a:rPr lang="en-GB" sz="4000" b="1" dirty="0" smtClean="0"/>
              <a:t>I visit …</a:t>
            </a:r>
          </a:p>
          <a:p>
            <a:endParaRPr lang="en-GB" sz="4000" b="1" dirty="0"/>
          </a:p>
          <a:p>
            <a:r>
              <a:rPr lang="en-GB" sz="4000" b="1" dirty="0" smtClean="0"/>
              <a:t>That is in …</a:t>
            </a:r>
            <a:endParaRPr lang="en-GB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Ich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fahre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nach</a:t>
            </a:r>
            <a:r>
              <a:rPr lang="en-GB" sz="4000" b="1" dirty="0" smtClean="0">
                <a:solidFill>
                  <a:srgbClr val="FF0000"/>
                </a:solidFill>
              </a:rPr>
              <a:t> …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Ich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besuche</a:t>
            </a:r>
            <a:r>
              <a:rPr lang="en-GB" sz="4000" b="1" dirty="0" smtClean="0">
                <a:solidFill>
                  <a:srgbClr val="FF0000"/>
                </a:solidFill>
              </a:rPr>
              <a:t> …</a:t>
            </a:r>
          </a:p>
          <a:p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in …</a:t>
            </a:r>
            <a:endParaRPr lang="en-GB" sz="40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3428999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I:\Welford\Kagan\posters and structure resources\pictures for inputting in documents\quiz quiz tra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527485"/>
            <a:ext cx="2680395" cy="200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https://upload.wikimedia.org/wikipedia/commons/9/97/Continental_models-Australia.gif"/>
          <p:cNvSpPr>
            <a:spLocks noChangeAspect="1" noChangeArrowheads="1"/>
          </p:cNvSpPr>
          <p:nvPr/>
        </p:nvSpPr>
        <p:spPr bwMode="auto">
          <a:xfrm>
            <a:off x="63500" y="-136525"/>
            <a:ext cx="119157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7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199</Words>
  <Application>Microsoft Office PowerPoint</Application>
  <PresentationFormat>On-screen Show (4:3)</PresentationFormat>
  <Paragraphs>108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www.zeitfuerdeutsch.com</vt:lpstr>
      <vt:lpstr> Continents 1 – Kontinente 1</vt:lpstr>
      <vt:lpstr>Europe – Europa</vt:lpstr>
      <vt:lpstr>North America – Nordamerika</vt:lpstr>
      <vt:lpstr>South America – Südamerika</vt:lpstr>
      <vt:lpstr>Asia – Asien</vt:lpstr>
      <vt:lpstr>Africa – Afrika</vt:lpstr>
      <vt:lpstr>Oceania – Ozeanien</vt:lpstr>
      <vt:lpstr>Card Swap - Kartentausch</vt:lpstr>
      <vt:lpstr>Countries and Continents </vt:lpstr>
      <vt:lpstr>The continents – die Kontinente</vt:lpstr>
      <vt:lpstr> Continents 1 – Kontinente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137</cp:revision>
  <cp:lastPrinted>2015-06-05T11:59:55Z</cp:lastPrinted>
  <dcterms:created xsi:type="dcterms:W3CDTF">2014-08-31T12:54:10Z</dcterms:created>
  <dcterms:modified xsi:type="dcterms:W3CDTF">2016-10-26T13:48:35Z</dcterms:modified>
</cp:coreProperties>
</file>