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85" r:id="rId3"/>
    <p:sldId id="259" r:id="rId4"/>
    <p:sldId id="344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7729-395D-428F-A542-1A0D41880150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47C8A-F312-48E5-92D9-B701136C8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11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7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2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59B5-039D-4303-8612-22DB6E35505C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F64-F56D-41B4-AEE7-B18574AEE0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6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zESJ5HoVy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OsRhHCOyn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7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" y="54868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People 2</a:t>
            </a:r>
            <a:br>
              <a:rPr lang="en-GB" sz="6000" b="1" dirty="0" smtClean="0"/>
            </a:b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34004"/>
            <a:ext cx="8644865" cy="35283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some facts about Angela Merkel 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and Heidi Klum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describe Angela Merkel and Heidi Klum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what Merkel and Klum do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some information about their childhood and past</a:t>
            </a: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some information about their careers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34076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Angela Merkel</a:t>
            </a:r>
          </a:p>
          <a:p>
            <a:pPr algn="ctr"/>
            <a:r>
              <a:rPr lang="en-GB" sz="3200" b="1" dirty="0" smtClean="0"/>
              <a:t>Heidi Klum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0531"/>
            <a:ext cx="1944216" cy="19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6517"/>
            <a:ext cx="1918717" cy="19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2" y="54868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People 2</a:t>
            </a:r>
            <a:br>
              <a:rPr lang="en-GB" sz="6000" b="1" dirty="0" smtClean="0"/>
            </a:br>
            <a:endParaRPr lang="en-GB" sz="33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834004"/>
            <a:ext cx="8644865" cy="35283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some facts about Angela Merkel 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and Heidi Klum</a:t>
            </a:r>
          </a:p>
          <a:p>
            <a:pPr lvl="0" algn="l"/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SC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 can describe Angela Merkel and Heidi Klum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what Merkel and Klum do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some information about their childhood and past</a:t>
            </a: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know some information about their careers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34076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Angela Merkel</a:t>
            </a:r>
          </a:p>
          <a:p>
            <a:pPr algn="ctr"/>
            <a:r>
              <a:rPr lang="en-GB" sz="3200" b="1" dirty="0" smtClean="0"/>
              <a:t>Heidi Klum</a:t>
            </a:r>
            <a:endParaRPr lang="en-GB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0531"/>
            <a:ext cx="1944216" cy="19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6517"/>
            <a:ext cx="1918717" cy="19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9087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Yes, correct</a:t>
            </a:r>
          </a:p>
          <a:p>
            <a:r>
              <a:rPr lang="en-GB" sz="2600" b="1" dirty="0" smtClean="0"/>
              <a:t>No, incorrect</a:t>
            </a:r>
          </a:p>
          <a:p>
            <a:r>
              <a:rPr lang="en-GB" sz="2600" b="1" dirty="0" smtClean="0"/>
              <a:t>Good</a:t>
            </a:r>
          </a:p>
          <a:p>
            <a:r>
              <a:rPr lang="en-GB" sz="2600" b="1" dirty="0" smtClean="0"/>
              <a:t>Super</a:t>
            </a:r>
          </a:p>
          <a:p>
            <a:r>
              <a:rPr lang="en-GB" sz="2600" b="1" dirty="0" smtClean="0"/>
              <a:t>Excellent</a:t>
            </a:r>
          </a:p>
          <a:p>
            <a:r>
              <a:rPr lang="en-GB" sz="2600" b="1" dirty="0" smtClean="0"/>
              <a:t>Fantastic</a:t>
            </a:r>
          </a:p>
          <a:p>
            <a:r>
              <a:rPr lang="en-GB" sz="2600" b="1" dirty="0" smtClean="0"/>
              <a:t>Brilliant</a:t>
            </a:r>
          </a:p>
          <a:p>
            <a:r>
              <a:rPr lang="en-GB" sz="2600" b="1" dirty="0" smtClean="0"/>
              <a:t>Wonderful</a:t>
            </a:r>
          </a:p>
          <a:p>
            <a:r>
              <a:rPr lang="en-GB" sz="2600" b="1" dirty="0" smtClean="0"/>
              <a:t>Great</a:t>
            </a:r>
          </a:p>
          <a:p>
            <a:r>
              <a:rPr lang="en-GB" sz="2600" b="1" dirty="0" smtClean="0"/>
              <a:t>Tremendous/super/great</a:t>
            </a:r>
          </a:p>
          <a:p>
            <a:r>
              <a:rPr lang="en-GB" sz="2600" b="1" dirty="0" smtClean="0"/>
              <a:t>Beautiful/great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Ja</a:t>
            </a:r>
            <a:r>
              <a:rPr lang="en-GB" sz="2600" b="1" dirty="0" smtClean="0">
                <a:solidFill>
                  <a:srgbClr val="FF0000"/>
                </a:solidFill>
              </a:rPr>
              <a:t>, </a:t>
            </a:r>
            <a:r>
              <a:rPr lang="en-GB" sz="2600" b="1" dirty="0" err="1" smtClean="0">
                <a:solidFill>
                  <a:srgbClr val="FF0000"/>
                </a:solidFill>
              </a:rPr>
              <a:t>Richtig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Nein, </a:t>
            </a:r>
            <a:r>
              <a:rPr lang="en-GB" sz="2600" b="1" dirty="0" err="1" smtClean="0">
                <a:solidFill>
                  <a:srgbClr val="FF0000"/>
                </a:solidFill>
              </a:rPr>
              <a:t>Falsch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Ausgezeichnet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Fantastisch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Wunderbar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Großartig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Prima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Schön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1143000"/>
          </a:xfrm>
        </p:spPr>
        <p:txBody>
          <a:bodyPr/>
          <a:lstStyle/>
          <a:p>
            <a:r>
              <a:rPr lang="en-GB" b="1" dirty="0" smtClean="0"/>
              <a:t>Das </a:t>
            </a:r>
            <a:r>
              <a:rPr lang="en-GB" b="1" dirty="0" err="1" smtClean="0"/>
              <a:t>Kartenspiel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27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Angela Merkel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Chancellor of Germany</a:t>
            </a: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Bundeskanzlerin</a:t>
            </a:r>
            <a:r>
              <a:rPr lang="en-GB" b="1" dirty="0" smtClean="0">
                <a:solidFill>
                  <a:srgbClr val="FF0000"/>
                </a:solidFill>
              </a:rPr>
              <a:t> von Deutschland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015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1044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4"/>
          </p:cNvPr>
          <p:cNvSpPr txBox="1"/>
          <p:nvPr/>
        </p:nvSpPr>
        <p:spPr>
          <a:xfrm>
            <a:off x="2627784" y="609329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4"/>
              </a:rPr>
              <a:t>Video 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37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3578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I was born in 1954 in Hamburg</a:t>
            </a:r>
          </a:p>
          <a:p>
            <a:endParaRPr lang="en-GB" sz="3200" b="1" dirty="0"/>
          </a:p>
          <a:p>
            <a:r>
              <a:rPr lang="en-GB" sz="3200" b="1" dirty="0" smtClean="0"/>
              <a:t>I have been the chancellor of Germany since 2005</a:t>
            </a:r>
          </a:p>
          <a:p>
            <a:endParaRPr lang="en-GB" sz="3200" b="1" dirty="0"/>
          </a:p>
          <a:p>
            <a:r>
              <a:rPr lang="en-GB" sz="3200" b="1" dirty="0" smtClean="0"/>
              <a:t>I grew up in the GDR (the former East Germany)</a:t>
            </a:r>
            <a:endParaRPr lang="en-GB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3903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Ich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wurde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1954 </a:t>
            </a:r>
            <a:r>
              <a:rPr lang="en-GB" sz="3200" b="1" dirty="0">
                <a:solidFill>
                  <a:srgbClr val="FF0000"/>
                </a:solidFill>
              </a:rPr>
              <a:t>in </a:t>
            </a:r>
            <a:r>
              <a:rPr lang="en-GB" sz="3200" b="1" dirty="0" smtClean="0">
                <a:solidFill>
                  <a:srgbClr val="FF0000"/>
                </a:solidFill>
              </a:rPr>
              <a:t>Hamburg </a:t>
            </a:r>
            <a:r>
              <a:rPr lang="en-GB" sz="3200" b="1" dirty="0" err="1" smtClean="0">
                <a:solidFill>
                  <a:srgbClr val="FF0000"/>
                </a:solidFill>
              </a:rPr>
              <a:t>geboren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seit</a:t>
            </a:r>
            <a:r>
              <a:rPr lang="en-GB" sz="3200" b="1" dirty="0" smtClean="0">
                <a:solidFill>
                  <a:srgbClr val="FF0000"/>
                </a:solidFill>
              </a:rPr>
              <a:t> 2005 die </a:t>
            </a:r>
            <a:r>
              <a:rPr lang="en-GB" sz="3200" b="1" dirty="0" err="1" smtClean="0">
                <a:solidFill>
                  <a:srgbClr val="FF0000"/>
                </a:solidFill>
              </a:rPr>
              <a:t>Bundeskanzlerin</a:t>
            </a:r>
            <a:r>
              <a:rPr lang="en-GB" sz="3200" b="1" dirty="0" smtClean="0">
                <a:solidFill>
                  <a:srgbClr val="FF0000"/>
                </a:solidFill>
              </a:rPr>
              <a:t> von Deutschland</a:t>
            </a:r>
          </a:p>
          <a:p>
            <a:pPr marL="0" indent="0">
              <a:buNone/>
            </a:pP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in der DDR </a:t>
            </a:r>
            <a:r>
              <a:rPr lang="en-GB" sz="3200" b="1" dirty="0" err="1" smtClean="0">
                <a:solidFill>
                  <a:srgbClr val="FF0000"/>
                </a:solidFill>
              </a:rPr>
              <a:t>aufgewachsen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Angela Merkel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7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3578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Before I became a politician, I was a </a:t>
            </a:r>
            <a:r>
              <a:rPr lang="en-GB" sz="3200" b="1" dirty="0" err="1" smtClean="0"/>
              <a:t>physisist</a:t>
            </a:r>
            <a:endParaRPr lang="en-GB" sz="3200" b="1" dirty="0"/>
          </a:p>
          <a:p>
            <a:r>
              <a:rPr lang="en-GB" sz="3200" b="1" dirty="0" smtClean="0"/>
              <a:t>I don’t have any children</a:t>
            </a:r>
          </a:p>
          <a:p>
            <a:r>
              <a:rPr lang="en-GB" sz="3200" b="1" dirty="0" smtClean="0"/>
              <a:t>I speak German and Russian</a:t>
            </a:r>
          </a:p>
          <a:p>
            <a:r>
              <a:rPr lang="en-GB" sz="3200" b="1" dirty="0" smtClean="0"/>
              <a:t>I am afraid of dogs</a:t>
            </a:r>
            <a:endParaRPr lang="en-GB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3903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Bevor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Politikerin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wurde</a:t>
            </a:r>
            <a:r>
              <a:rPr lang="en-GB" sz="3200" b="1" dirty="0" smtClean="0">
                <a:solidFill>
                  <a:srgbClr val="FF0000"/>
                </a:solidFill>
              </a:rPr>
              <a:t>, war </a:t>
            </a:r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Physikerin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keine</a:t>
            </a:r>
            <a:r>
              <a:rPr lang="en-GB" sz="3200" b="1" dirty="0" smtClean="0">
                <a:solidFill>
                  <a:srgbClr val="FF0000"/>
                </a:solidFill>
              </a:rPr>
              <a:t> Kinder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spreche</a:t>
            </a:r>
            <a:r>
              <a:rPr lang="en-GB" sz="3200" b="1" dirty="0" smtClean="0">
                <a:solidFill>
                  <a:srgbClr val="FF0000"/>
                </a:solidFill>
              </a:rPr>
              <a:t> Deutsch und </a:t>
            </a:r>
            <a:r>
              <a:rPr lang="en-GB" sz="3200" b="1" dirty="0" err="1" smtClean="0">
                <a:solidFill>
                  <a:srgbClr val="FF0000"/>
                </a:solidFill>
              </a:rPr>
              <a:t>Russisch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</a:t>
            </a:r>
            <a:r>
              <a:rPr lang="en-GB" sz="3200" b="1" dirty="0" smtClean="0">
                <a:solidFill>
                  <a:srgbClr val="FF0000"/>
                </a:solidFill>
              </a:rPr>
              <a:t> Angst </a:t>
            </a:r>
            <a:r>
              <a:rPr lang="en-GB" sz="3200" b="1" dirty="0" err="1" smtClean="0">
                <a:solidFill>
                  <a:srgbClr val="FF0000"/>
                </a:solidFill>
              </a:rPr>
              <a:t>vor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Hunden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Angela Merkel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8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Heidi Klum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Model, Presenter, Producer, Singer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Model, </a:t>
            </a:r>
            <a:r>
              <a:rPr lang="en-GB" b="1" dirty="0" err="1" smtClean="0">
                <a:solidFill>
                  <a:srgbClr val="FF0000"/>
                </a:solidFill>
              </a:rPr>
              <a:t>Moderatorin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Produzentin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Sängerin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015"/>
            <a:ext cx="1835696" cy="11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816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2267744" y="594928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4"/>
              </a:rPr>
              <a:t> Video 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63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I was born in 1973 in </a:t>
            </a:r>
            <a:r>
              <a:rPr lang="en-GB" sz="3200" b="1" dirty="0" err="1" smtClean="0"/>
              <a:t>Bergish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Gladbach</a:t>
            </a:r>
            <a:endParaRPr lang="en-GB" sz="3200" b="1" dirty="0" smtClean="0"/>
          </a:p>
          <a:p>
            <a:pPr>
              <a:lnSpc>
                <a:spcPct val="150000"/>
              </a:lnSpc>
            </a:pPr>
            <a:endParaRPr lang="en-GB" sz="3200" b="1" dirty="0" smtClean="0"/>
          </a:p>
          <a:p>
            <a:r>
              <a:rPr lang="en-GB" sz="3200" b="1" dirty="0" smtClean="0"/>
              <a:t> I am a judge on the US TV Show – America’s Got Talent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I was a presenter at the </a:t>
            </a:r>
            <a:r>
              <a:rPr lang="en-GB" sz="3200" b="1" dirty="0" smtClean="0"/>
              <a:t>2006 </a:t>
            </a:r>
            <a:r>
              <a:rPr lang="en-GB" sz="3200" b="1" dirty="0" smtClean="0"/>
              <a:t>Football World Cup</a:t>
            </a:r>
            <a:endParaRPr lang="en-GB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1" y="980728"/>
            <a:ext cx="4320480" cy="4525963"/>
          </a:xfrm>
        </p:spPr>
        <p:txBody>
          <a:bodyPr>
            <a:no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Ich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wurde</a:t>
            </a:r>
            <a:r>
              <a:rPr lang="en-GB" sz="3200" b="1" dirty="0" smtClean="0">
                <a:solidFill>
                  <a:srgbClr val="FF0000"/>
                </a:solidFill>
              </a:rPr>
              <a:t> 1973 </a:t>
            </a:r>
            <a:r>
              <a:rPr lang="en-GB" sz="3200" b="1" dirty="0">
                <a:solidFill>
                  <a:srgbClr val="FF0000"/>
                </a:solidFill>
              </a:rPr>
              <a:t>in </a:t>
            </a:r>
            <a:r>
              <a:rPr lang="en-GB" sz="3200" b="1" dirty="0" err="1" smtClean="0">
                <a:solidFill>
                  <a:srgbClr val="FF0000"/>
                </a:solidFill>
              </a:rPr>
              <a:t>Bergisch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Gladbach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geboren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Jurorin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bei</a:t>
            </a:r>
            <a:r>
              <a:rPr lang="en-GB" sz="3200" b="1" dirty="0" smtClean="0">
                <a:solidFill>
                  <a:srgbClr val="FF0000"/>
                </a:solidFill>
              </a:rPr>
              <a:t> der US TV-</a:t>
            </a:r>
            <a:r>
              <a:rPr lang="en-GB" sz="3200" b="1" dirty="0" err="1" smtClean="0">
                <a:solidFill>
                  <a:srgbClr val="FF0000"/>
                </a:solidFill>
              </a:rPr>
              <a:t>Sendung</a:t>
            </a:r>
            <a:r>
              <a:rPr lang="en-GB" sz="3200" b="1" dirty="0" smtClean="0">
                <a:solidFill>
                  <a:srgbClr val="FF0000"/>
                </a:solidFill>
              </a:rPr>
              <a:t> ‘America’s Got Talent’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war </a:t>
            </a:r>
            <a:r>
              <a:rPr lang="en-GB" sz="3200" b="1" dirty="0" err="1" smtClean="0">
                <a:solidFill>
                  <a:srgbClr val="FF0000"/>
                </a:solidFill>
              </a:rPr>
              <a:t>Moderatorin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bei</a:t>
            </a:r>
            <a:r>
              <a:rPr lang="en-GB" sz="3200" b="1" dirty="0" smtClean="0">
                <a:solidFill>
                  <a:srgbClr val="FF0000"/>
                </a:solidFill>
              </a:rPr>
              <a:t> der </a:t>
            </a:r>
            <a:r>
              <a:rPr lang="en-GB" sz="3200" b="1" dirty="0" smtClean="0">
                <a:solidFill>
                  <a:srgbClr val="FF0000"/>
                </a:solidFill>
              </a:rPr>
              <a:t>2006 </a:t>
            </a:r>
            <a:r>
              <a:rPr lang="en-GB" sz="3200" b="1" dirty="0" err="1" smtClean="0">
                <a:solidFill>
                  <a:srgbClr val="FF0000"/>
                </a:solidFill>
              </a:rPr>
              <a:t>Fußball</a:t>
            </a:r>
            <a:r>
              <a:rPr lang="en-GB" sz="3200" b="1" dirty="0" smtClean="0">
                <a:solidFill>
                  <a:srgbClr val="FF0000"/>
                </a:solidFill>
              </a:rPr>
              <a:t>- WM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Heidi Klum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9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3578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I am a successful businesswoman</a:t>
            </a:r>
            <a:endParaRPr lang="en-GB" sz="3200" b="1" dirty="0"/>
          </a:p>
          <a:p>
            <a:r>
              <a:rPr lang="en-GB" sz="3200" b="1" dirty="0" smtClean="0"/>
              <a:t>I am also a successful actress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I speak German and English</a:t>
            </a:r>
          </a:p>
          <a:p>
            <a:r>
              <a:rPr lang="en-GB" sz="3200" b="1" dirty="0" smtClean="0"/>
              <a:t>I have four children</a:t>
            </a:r>
            <a:endParaRPr lang="en-GB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3903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erfolgreiche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Geschäftsfrau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auch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erfolgreiche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Schauspielerin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spreche</a:t>
            </a:r>
            <a:r>
              <a:rPr lang="en-GB" sz="3200" b="1" dirty="0" smtClean="0">
                <a:solidFill>
                  <a:srgbClr val="FF0000"/>
                </a:solidFill>
              </a:rPr>
              <a:t> Deutsch und </a:t>
            </a:r>
            <a:r>
              <a:rPr lang="en-GB" sz="3200" b="1" dirty="0" err="1" smtClean="0">
                <a:solidFill>
                  <a:srgbClr val="FF0000"/>
                </a:solidFill>
              </a:rPr>
              <a:t>Englisch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vier</a:t>
            </a:r>
            <a:r>
              <a:rPr lang="en-GB" sz="3200" b="1" dirty="0" smtClean="0">
                <a:solidFill>
                  <a:srgbClr val="FF0000"/>
                </a:solidFill>
              </a:rPr>
              <a:t> Kinder</a:t>
            </a: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Heidi Klum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376</Words>
  <Application>Microsoft Office PowerPoint</Application>
  <PresentationFormat>On-screen Show (4:3)</PresentationFormat>
  <Paragraphs>118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www.zeitfuerdeutsch.com</vt:lpstr>
      <vt:lpstr> People 2 </vt:lpstr>
      <vt:lpstr>Das Kartenspiel</vt:lpstr>
      <vt:lpstr>Angela Merkel</vt:lpstr>
      <vt:lpstr>PowerPoint Presentation</vt:lpstr>
      <vt:lpstr>PowerPoint Presentation</vt:lpstr>
      <vt:lpstr>Heidi Klum</vt:lpstr>
      <vt:lpstr>PowerPoint Presentation</vt:lpstr>
      <vt:lpstr>PowerPoint Presentation</vt:lpstr>
      <vt:lpstr>Running Dictation</vt:lpstr>
      <vt:lpstr>?</vt:lpstr>
      <vt:lpstr> People 2 </vt:lpstr>
    </vt:vector>
  </TitlesOfParts>
  <Company>The Oval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www.zeitfuerdeutsch.com</dc:title>
  <dc:creator>Sean Sullivan</dc:creator>
  <cp:lastModifiedBy>Sean Sullivan</cp:lastModifiedBy>
  <cp:revision>52</cp:revision>
  <dcterms:created xsi:type="dcterms:W3CDTF">2017-02-05T12:00:27Z</dcterms:created>
  <dcterms:modified xsi:type="dcterms:W3CDTF">2017-05-28T14:55:35Z</dcterms:modified>
</cp:coreProperties>
</file>