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313" r:id="rId3"/>
    <p:sldId id="259" r:id="rId4"/>
    <p:sldId id="260" r:id="rId5"/>
    <p:sldId id="261" r:id="rId6"/>
    <p:sldId id="262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08" r:id="rId20"/>
    <p:sldId id="303" r:id="rId21"/>
    <p:sldId id="304" r:id="rId22"/>
    <p:sldId id="305" r:id="rId23"/>
    <p:sldId id="306" r:id="rId24"/>
    <p:sldId id="307" r:id="rId25"/>
    <p:sldId id="309" r:id="rId26"/>
    <p:sldId id="310" r:id="rId27"/>
    <p:sldId id="263" r:id="rId28"/>
    <p:sldId id="264" r:id="rId29"/>
    <p:sldId id="312" r:id="rId30"/>
    <p:sldId id="311" r:id="rId31"/>
    <p:sldId id="31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27729-395D-428F-A542-1A0D41880150}" type="datetimeFigureOut">
              <a:rPr lang="en-GB" smtClean="0"/>
              <a:t>21/02/2017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47C8A-F312-48E5-92D9-B701136C86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54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448D3-95D5-4BD6-A76E-1C08D6C962A0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59B5-039D-4303-8612-22DB6E35505C}" type="datetimeFigureOut">
              <a:rPr lang="en-GB" smtClean="0"/>
              <a:t>21/02/2017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48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59B5-039D-4303-8612-22DB6E35505C}" type="datetimeFigureOut">
              <a:rPr lang="en-GB" smtClean="0"/>
              <a:t>21/02/2017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118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59B5-039D-4303-8612-22DB6E35505C}" type="datetimeFigureOut">
              <a:rPr lang="en-GB" smtClean="0"/>
              <a:t>21/02/2017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33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59B5-039D-4303-8612-22DB6E35505C}" type="datetimeFigureOut">
              <a:rPr lang="en-GB" smtClean="0"/>
              <a:t>21/02/2017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500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59B5-039D-4303-8612-22DB6E35505C}" type="datetimeFigureOut">
              <a:rPr lang="en-GB" smtClean="0"/>
              <a:t>21/02/2017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581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59B5-039D-4303-8612-22DB6E35505C}" type="datetimeFigureOut">
              <a:rPr lang="en-GB" smtClean="0"/>
              <a:t>21/02/2017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875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59B5-039D-4303-8612-22DB6E35505C}" type="datetimeFigureOut">
              <a:rPr lang="en-GB" smtClean="0"/>
              <a:t>21/02/2017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282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59B5-039D-4303-8612-22DB6E35505C}" type="datetimeFigureOut">
              <a:rPr lang="en-GB" smtClean="0"/>
              <a:t>21/02/2017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012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59B5-039D-4303-8612-22DB6E35505C}" type="datetimeFigureOut">
              <a:rPr lang="en-GB" smtClean="0"/>
              <a:t>21/02/2017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784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59B5-039D-4303-8612-22DB6E35505C}" type="datetimeFigureOut">
              <a:rPr lang="en-GB" smtClean="0"/>
              <a:t>21/02/2017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824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59B5-039D-4303-8612-22DB6E35505C}" type="datetimeFigureOut">
              <a:rPr lang="en-GB" smtClean="0"/>
              <a:t>21/02/2017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734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C59B5-039D-4303-8612-22DB6E35505C}" type="datetimeFigureOut">
              <a:rPr lang="en-GB" smtClean="0"/>
              <a:t>21/02/2017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76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CAcQjRw&amp;url=http://en.wikipedia.org/wiki/Fruit&amp;ei=E608VaH0CIfiaoL8gOAE&amp;bvm=bv.91665533,d.d24&amp;psig=AFQjCNGb-rJA3k-ftGc6RAvwm385EV1x2Q&amp;ust=1430126167505998" TargetMode="External"/><Relationship Id="rId2" Type="http://schemas.openxmlformats.org/officeDocument/2006/relationships/hyperlink" Target="http://www.google.co.uk/url?sa=i&amp;rct=j&amp;q=&amp;esrc=s&amp;source=images&amp;cd=&amp;cad=rja&amp;uact=8&amp;ved=0CAcQjRw&amp;url=http://www.grassclothwallpaper.net/winter-christmas-wallpaper/&amp;ei=1j8mVZfOMsrmauaMgbgK&amp;bvm=bv.90237346,d.d24&amp;psig=AFQjCNHAPJBTj2A2qhngMMDNIQuG3w2qjA&amp;ust=1428656455605450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hyperlink" Target="http://www.google.co.uk/url?sa=i&amp;rct=j&amp;q=&amp;esrc=s&amp;source=images&amp;cd=&amp;cad=rja&amp;uact=8&amp;ved=0CAcQjRw&amp;url=http://ethosorthodontics.com.au/blog/read/why-is-milk-good-for-my-teeth-when-it-is-high-in-sugar&amp;ei=jK08VfijB8SUapbZgdgB&amp;bvm=bv.91665533,d.d24&amp;psig=AFQjCNEnyWY6LckjGyFq1wcfFdzL2Yf5lw&amp;ust=143012628970216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CAcQjRw&amp;url=http://en.wikipedia.org/wiki/Fruit&amp;ei=E608VaH0CIfiaoL8gOAE&amp;bvm=bv.91665533,d.d24&amp;psig=AFQjCNGb-rJA3k-ftGc6RAvwm385EV1x2Q&amp;ust=1430126167505998" TargetMode="External"/><Relationship Id="rId7" Type="http://schemas.openxmlformats.org/officeDocument/2006/relationships/image" Target="../media/image16.jpeg"/><Relationship Id="rId2" Type="http://schemas.openxmlformats.org/officeDocument/2006/relationships/hyperlink" Target="http://www.google.co.uk/url?sa=i&amp;rct=j&amp;q=&amp;esrc=s&amp;source=images&amp;cd=&amp;cad=rja&amp;uact=8&amp;ved=0CAcQjRw&amp;url=http://www.grassclothwallpaper.net/winter-christmas-wallpaper/&amp;ei=1j8mVZfOMsrmauaMgbgK&amp;bvm=bv.90237346,d.d24&amp;psig=AFQjCNHAPJBTj2A2qhngMMDNIQuG3w2qjA&amp;ust=1428656455605450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co.uk/url?sa=i&amp;rct=j&amp;q=&amp;esrc=s&amp;source=images&amp;cd=&amp;cad=rja&amp;uact=8&amp;ved=&amp;url=http://www.wallpapermania.eu/wallpaper/good-morning-fresh-juice-summer-time&amp;ei=xa08VZCEFILoaJmrgYAG&amp;bvm=bv.91665533,d.d24&amp;psig=AFQjCNHqJvbofVwYZuPwnGpp663nYxIJgA&amp;ust=1430126405818958" TargetMode="External"/><Relationship Id="rId5" Type="http://schemas.openxmlformats.org/officeDocument/2006/relationships/hyperlink" Target="http://www.google.co.uk/url?sa=i&amp;rct=j&amp;q=&amp;esrc=s&amp;source=images&amp;cd=&amp;cad=rja&amp;uact=8&amp;ved=0CAcQjRw&amp;url=http://globe-views.com/dreams/juice.html&amp;ei=7K08VaH6Ms_xapf_gKgC&amp;bvm=bv.91665533,d.d24&amp;psig=AFQjCNHqJvbofVwYZuPwnGpp663nYxIJgA&amp;ust=1430126405818958" TargetMode="External"/><Relationship Id="rId4" Type="http://schemas.openxmlformats.org/officeDocument/2006/relationships/hyperlink" Target="http://www.google.co.uk/url?sa=i&amp;rct=j&amp;q=&amp;esrc=s&amp;source=images&amp;cd=&amp;cad=rja&amp;uact=8&amp;ved=0CAcQjRw&amp;url=http://globe-views.com/dreams/juice.html&amp;ei=1q08VYaDD9DgaKfFgNAP&amp;bvm=bv.91665533,d.d24&amp;psig=AFQjCNHqJvbofVwYZuPwnGpp663nYxIJgA&amp;ust=143012640581895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CAcQjRw&amp;url=http://en.wikipedia.org/wiki/Fruit&amp;ei=E608VaH0CIfiaoL8gOAE&amp;bvm=bv.91665533,d.d24&amp;psig=AFQjCNGb-rJA3k-ftGc6RAvwm385EV1x2Q&amp;ust=1430126167505998" TargetMode="External"/><Relationship Id="rId7" Type="http://schemas.openxmlformats.org/officeDocument/2006/relationships/image" Target="../media/image17.jpeg"/><Relationship Id="rId2" Type="http://schemas.openxmlformats.org/officeDocument/2006/relationships/hyperlink" Target="http://www.google.co.uk/url?sa=i&amp;rct=j&amp;q=&amp;esrc=s&amp;source=images&amp;cd=&amp;cad=rja&amp;uact=8&amp;ved=0CAcQjRw&amp;url=http://www.grassclothwallpaper.net/winter-christmas-wallpaper/&amp;ei=1j8mVZfOMsrmauaMgbgK&amp;bvm=bv.90237346,d.d24&amp;psig=AFQjCNHAPJBTj2A2qhngMMDNIQuG3w2qjA&amp;ust=1428656455605450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co.uk/url?sa=i&amp;rct=j&amp;q=&amp;esrc=s&amp;source=images&amp;cd=&amp;cad=rja&amp;uact=8&amp;ved=0CAcQjRw&amp;url=http://imperfectlynatural.com/drink-healing-structured-water/&amp;ei=V648VcHBDoLsat3agcAD&amp;bvm=bv.91665533,d.d24&amp;psig=AFQjCNEqWuNLSYnwWI54toRjPCBky0-dQg&amp;ust=1430126536379829" TargetMode="External"/><Relationship Id="rId5" Type="http://schemas.openxmlformats.org/officeDocument/2006/relationships/hyperlink" Target="http://www.google.co.uk/url?sa=i&amp;rct=j&amp;q=&amp;esrc=s&amp;source=images&amp;cd=&amp;cad=rja&amp;uact=8&amp;ved=0CAcQjRw&amp;url=http://globe-views.com/dreams/juice.html&amp;ei=7K08VaH6Ms_xapf_gKgC&amp;bvm=bv.91665533,d.d24&amp;psig=AFQjCNHqJvbofVwYZuPwnGpp663nYxIJgA&amp;ust=1430126405818958" TargetMode="External"/><Relationship Id="rId4" Type="http://schemas.openxmlformats.org/officeDocument/2006/relationships/hyperlink" Target="http://www.google.co.uk/url?sa=i&amp;rct=j&amp;q=&amp;esrc=s&amp;source=images&amp;cd=&amp;cad=rja&amp;uact=8&amp;ved=0CAcQjRw&amp;url=http://globe-views.com/dreams/juice.html&amp;ei=1q08VYaDD9DgaKfFgNAP&amp;bvm=bv.91665533,d.d24&amp;psig=AFQjCNHqJvbofVwYZuPwnGpp663nYxIJgA&amp;ust=143012640581895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upload.wikimedia.org/wikipedia/commons/1/1c/Cup_of_tea.png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4hMXtsf_OAhWD0xoKHVwhAy8QjRwIBw&amp;url=http://www.slideshare.net/CambridgeEnglishIberia/the-cambridge-experience-madridsecondarydevelopingproductiveskillscambridgeenglishfirstschools&amp;bvm=bv.131783435,d.d24&amp;psig=AFQjCNEPH9brK58XvHpMibGOMf25GBYfyw&amp;ust=1473410962240253" TargetMode="External"/><Relationship Id="rId2" Type="http://schemas.openxmlformats.org/officeDocument/2006/relationships/hyperlink" Target="http://www.google.com/url?sa=i&amp;rct=j&amp;q=&amp;esrc=s&amp;source=images&amp;cd=&amp;cad=rja&amp;uact=8&amp;ved=0ahUKEwjJ3JDhsP_OAhWEvBQKHU9uCwgQjRwIBw&amp;url=http://www.printactivities.com/Paper-Games/Rules-For-Hangman.shtml&amp;bvm=bv.131783435,d.d24&amp;psig=AFQjCNGxrtfD5eLgqBbjQRGKoENSv6lFOA&amp;ust=1473410701709595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an1982\Downloads\frogGerman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12776"/>
            <a:ext cx="8572500" cy="544522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www.zeitfuerdeutsch.com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475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Kartoffeln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potatoes</a:t>
            </a:r>
            <a:endParaRPr lang="en-GB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02532"/>
            <a:ext cx="6048672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31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Karotten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carrots</a:t>
            </a:r>
            <a:endParaRPr lang="en-GB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25" y="1628800"/>
            <a:ext cx="7066954" cy="478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19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Erbsen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peas</a:t>
            </a:r>
            <a:endParaRPr lang="en-GB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4864"/>
            <a:ext cx="532859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62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Zwiebeln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onions</a:t>
            </a:r>
            <a:endParaRPr lang="en-GB" b="1" dirty="0"/>
          </a:p>
        </p:txBody>
      </p:sp>
      <p:sp>
        <p:nvSpPr>
          <p:cNvPr id="2" name="AutoShape 2" descr="https://upload.wikimedia.org/wikipedia/commons/7/73/Yellow_onion_with_x-section.jpg"/>
          <p:cNvSpPr>
            <a:spLocks noChangeAspect="1" noChangeArrowheads="1"/>
          </p:cNvSpPr>
          <p:nvPr/>
        </p:nvSpPr>
        <p:spPr bwMode="auto">
          <a:xfrm>
            <a:off x="63500" y="-136525"/>
            <a:ext cx="866775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6227293" cy="414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81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die Pommes Frites – </a:t>
            </a:r>
            <a:r>
              <a:rPr lang="en-GB" b="1" dirty="0" smtClean="0"/>
              <a:t>the chips</a:t>
            </a:r>
            <a:endParaRPr lang="en-GB" b="1" dirty="0"/>
          </a:p>
        </p:txBody>
      </p:sp>
      <p:sp>
        <p:nvSpPr>
          <p:cNvPr id="2" name="AutoShape 2" descr="https://upload.wikimedia.org/wikipedia/commons/7/73/Yellow_onion_with_x-section.jpg"/>
          <p:cNvSpPr>
            <a:spLocks noChangeAspect="1" noChangeArrowheads="1"/>
          </p:cNvSpPr>
          <p:nvPr/>
        </p:nvSpPr>
        <p:spPr bwMode="auto">
          <a:xfrm>
            <a:off x="63500" y="-136525"/>
            <a:ext cx="866775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01" y="1628800"/>
            <a:ext cx="5708747" cy="380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94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b="1" dirty="0" smtClean="0">
                <a:solidFill>
                  <a:srgbClr val="FF0000"/>
                </a:solidFill>
              </a:rPr>
              <a:t>er </a:t>
            </a:r>
            <a:r>
              <a:rPr lang="en-GB" b="1" dirty="0" err="1" smtClean="0">
                <a:solidFill>
                  <a:srgbClr val="FF0000"/>
                </a:solidFill>
              </a:rPr>
              <a:t>Salat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salad</a:t>
            </a:r>
            <a:endParaRPr lang="en-GB" b="1" dirty="0"/>
          </a:p>
        </p:txBody>
      </p:sp>
      <p:sp>
        <p:nvSpPr>
          <p:cNvPr id="2" name="AutoShape 2" descr="https://upload.wikimedia.org/wikipedia/commons/7/73/Yellow_onion_with_x-section.jpg"/>
          <p:cNvSpPr>
            <a:spLocks noChangeAspect="1" noChangeArrowheads="1"/>
          </p:cNvSpPr>
          <p:nvPr/>
        </p:nvSpPr>
        <p:spPr bwMode="auto">
          <a:xfrm>
            <a:off x="63500" y="-136525"/>
            <a:ext cx="866775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372200" cy="422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46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b="1" dirty="0" smtClean="0">
                <a:solidFill>
                  <a:srgbClr val="FF0000"/>
                </a:solidFill>
              </a:rPr>
              <a:t>ie </a:t>
            </a:r>
            <a:r>
              <a:rPr lang="en-GB" b="1" dirty="0" err="1" smtClean="0">
                <a:solidFill>
                  <a:srgbClr val="FF0000"/>
                </a:solidFill>
              </a:rPr>
              <a:t>Suppe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soup</a:t>
            </a:r>
            <a:endParaRPr lang="en-GB" b="1" dirty="0"/>
          </a:p>
        </p:txBody>
      </p:sp>
      <p:sp>
        <p:nvSpPr>
          <p:cNvPr id="2" name="AutoShape 2" descr="https://upload.wikimedia.org/wikipedia/commons/7/73/Yellow_onion_with_x-section.jpg"/>
          <p:cNvSpPr>
            <a:spLocks noChangeAspect="1" noChangeArrowheads="1"/>
          </p:cNvSpPr>
          <p:nvPr/>
        </p:nvSpPr>
        <p:spPr bwMode="auto">
          <a:xfrm>
            <a:off x="63500" y="-136525"/>
            <a:ext cx="866775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908" y="2248196"/>
            <a:ext cx="5232933" cy="31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85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Eis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ice cream</a:t>
            </a:r>
            <a:endParaRPr lang="en-GB" b="1" dirty="0"/>
          </a:p>
        </p:txBody>
      </p:sp>
      <p:sp>
        <p:nvSpPr>
          <p:cNvPr id="2" name="AutoShape 2" descr="https://upload.wikimedia.org/wikipedia/commons/7/73/Yellow_onion_with_x-section.jpg"/>
          <p:cNvSpPr>
            <a:spLocks noChangeAspect="1" noChangeArrowheads="1"/>
          </p:cNvSpPr>
          <p:nvPr/>
        </p:nvSpPr>
        <p:spPr bwMode="auto">
          <a:xfrm>
            <a:off x="63500" y="-136525"/>
            <a:ext cx="866775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583264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79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New Foods</a:t>
            </a:r>
            <a:endParaRPr lang="en-GB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97396" y="1268760"/>
            <a:ext cx="4038600" cy="5328592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smtClean="0"/>
              <a:t>The chicken</a:t>
            </a:r>
          </a:p>
          <a:p>
            <a:r>
              <a:rPr lang="en-GB" b="1" dirty="0" smtClean="0"/>
              <a:t>The ham</a:t>
            </a:r>
          </a:p>
          <a:p>
            <a:r>
              <a:rPr lang="en-GB" b="1" dirty="0" smtClean="0"/>
              <a:t>The grapes</a:t>
            </a:r>
          </a:p>
          <a:p>
            <a:r>
              <a:rPr lang="en-GB" b="1" dirty="0" smtClean="0"/>
              <a:t>The tomatoes</a:t>
            </a:r>
          </a:p>
          <a:p>
            <a:r>
              <a:rPr lang="en-GB" b="1" dirty="0" smtClean="0"/>
              <a:t>The potatoes</a:t>
            </a:r>
          </a:p>
          <a:p>
            <a:r>
              <a:rPr lang="en-GB" b="1" dirty="0" smtClean="0"/>
              <a:t>The carrots</a:t>
            </a:r>
          </a:p>
          <a:p>
            <a:r>
              <a:rPr lang="en-GB" b="1" dirty="0" smtClean="0"/>
              <a:t>The peas</a:t>
            </a:r>
          </a:p>
          <a:p>
            <a:r>
              <a:rPr lang="en-GB" b="1" dirty="0" smtClean="0"/>
              <a:t>The onions</a:t>
            </a:r>
          </a:p>
          <a:p>
            <a:r>
              <a:rPr lang="en-GB" b="1" dirty="0" smtClean="0"/>
              <a:t>The chips</a:t>
            </a:r>
          </a:p>
          <a:p>
            <a:r>
              <a:rPr lang="en-GB" b="1" dirty="0" smtClean="0"/>
              <a:t>The salad</a:t>
            </a:r>
          </a:p>
          <a:p>
            <a:r>
              <a:rPr lang="en-GB" b="1" dirty="0" smtClean="0"/>
              <a:t>The soup</a:t>
            </a:r>
          </a:p>
          <a:p>
            <a:r>
              <a:rPr lang="en-GB" b="1" dirty="0" smtClean="0"/>
              <a:t>The ice cream</a:t>
            </a:r>
          </a:p>
          <a:p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355976" y="1268760"/>
            <a:ext cx="4330824" cy="5112568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Hänchen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Schinken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Trauben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Tomaten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Kartoffeln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Karotten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Erbsen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Zwiebeln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Pommes Frites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Salat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Suppe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Eis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7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Limonade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lemonade</a:t>
            </a:r>
            <a:endParaRPr lang="en-GB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48880"/>
            <a:ext cx="561662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77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48681"/>
            <a:ext cx="9144000" cy="1080120"/>
          </a:xfrm>
        </p:spPr>
        <p:txBody>
          <a:bodyPr>
            <a:normAutofit/>
          </a:bodyPr>
          <a:lstStyle/>
          <a:p>
            <a:r>
              <a:rPr lang="en-GB" sz="6000" b="1" dirty="0" smtClean="0"/>
              <a:t> Likes and Dislikes 2</a:t>
            </a:r>
            <a:endParaRPr lang="en-GB" sz="60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844824"/>
            <a:ext cx="8208912" cy="4392488"/>
          </a:xfrm>
        </p:spPr>
        <p:txBody>
          <a:bodyPr>
            <a:normAutofit lnSpcReduction="10000"/>
          </a:bodyPr>
          <a:lstStyle/>
          <a:p>
            <a:pPr lvl="0"/>
            <a:r>
              <a:rPr lang="en-GB" u="sng" dirty="0" smtClean="0">
                <a:solidFill>
                  <a:schemeClr val="tx1"/>
                </a:solidFill>
              </a:rPr>
              <a:t>LO</a:t>
            </a:r>
            <a:r>
              <a:rPr lang="en-GB" dirty="0" smtClean="0">
                <a:solidFill>
                  <a:schemeClr val="tx1"/>
                </a:solidFill>
              </a:rPr>
              <a:t>: Express Likes and Dislikes</a:t>
            </a:r>
          </a:p>
          <a:p>
            <a:pPr lvl="0" algn="l"/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u="sng" dirty="0" smtClean="0">
                <a:solidFill>
                  <a:schemeClr val="tx1"/>
                </a:solidFill>
              </a:rPr>
              <a:t>SC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say what I like and don’t like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use ‘</a:t>
            </a:r>
            <a:r>
              <a:rPr lang="en-GB" dirty="0" err="1" smtClean="0">
                <a:solidFill>
                  <a:schemeClr val="tx1"/>
                </a:solidFill>
              </a:rPr>
              <a:t>gern</a:t>
            </a:r>
            <a:r>
              <a:rPr lang="en-GB" dirty="0" smtClean="0">
                <a:solidFill>
                  <a:schemeClr val="tx1"/>
                </a:solidFill>
              </a:rPr>
              <a:t>’ effectively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say what I love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say what my favourite is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do this with sport, hobbies, food and drink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4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Milch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milk</a:t>
            </a:r>
            <a:endParaRPr lang="en-GB" b="1" dirty="0"/>
          </a:p>
        </p:txBody>
      </p:sp>
      <p:sp>
        <p:nvSpPr>
          <p:cNvPr id="27650" name="AutoShape 2" descr="data:image/jpeg;base64,/9j/4AAQSkZJRgABAQAAAQABAAD/2wCEAAkGBxQTEhUUExQWFhMXFxwaGBcYGBodHRwXGhgYFxwXGBoYHSggHBolHBcXITEhJSosLi4uGB8zODMtNygtLisBCgoKDg0OGxAQGy0mICYsLCwsLCwsLCw0LC8sLCwsLCwsLCwsLCw0LCwsLCwsLCwsLCwsLCwsLCwsLCwsLCwsLP/AABEIAMIBAwMBIgACEQEDEQH/xAAcAAACAgMBAQAAAAAAAAAAAAAEBQMGAAECBwj/xAA/EAACAQMDAgMGBAQFAwMFAAABAhEAAyEEEjEFQSJRYQYTMnGBkaGxwfAUQnLRByNSYuEVM/FDgpIkU6Kywv/EABoBAAMBAQEBAAAAAAAAAAAAAAECAwQABQb/xAAxEQACAgEDAwEGBgIDAQAAAAAAAQIRAxIhMQQTQVEUImGRofAycYGx0eEFwUJS8SP/2gAMAwEAAhEDEQA/APOVt7cjmi9I6/zc1NfVZMVoLPavt6TPnpZLW4TaUNimS9EcLvjB70JpdNGatT9XY2AgnHrSSco1pMspr1FNgMAATgUx6XqCG7HzpaDuH1pl0xAD4h9KM0qdmbVTLDobALAxA71b9AgAxSHpmwjGDinlsYFeJ1Mr2PV6ekrOHvAOV8jUr3hFJuo6mLjTHPP0pZf6yFxNLHA5JMWWfS2iyNrEAPnS65fE9qWabUbzgz6UQlsmqLEoid1yN3XmoS/nRg0xobU2SCaKaKEbXsULcvway4aGvQTjiqxiI5BN3qEiKCv35rh7dQstVjBIzZMjZvdW0Wm/Reim9mh9dojbYij3I6tK5JvHKtTRxYaKb6XX7RFJEwcjFdC5FCUFLkaMtPA5v9Rmld7UTQ1y6aga5XRxpHSy2SO1Q3G9a4N2oGerKJNyN3DW7F4g5JAri3zmjb1pIGRTP0F1Ab3ZOSYnn0qFyJ5oj+G3GFrNZ01rfIopxujrfIMtErCsCCfWfP6VnTQocbuKcdVeyANoBxSylTqgpWrsGbr1zsxgAD7Ct0sKDzH3rKHah6DdyfqVM280RprGeKntaaaN0lmCKs8heUhj0/p5jKyCO/6VKNLt+nOKY2bkqIxUnuzcy3bkj9ay913uK8aaEtwiciCfSmejsAZafn6VBf6fDApLT25oX2p0mpNlmW4UVR4vBLEx4YwYXzEDE5iRRy5dMLRPFi1ZFFl36dpUI8DTHb7H9R96d2UPf9iqT/h113SXba21uN/EoIIvNljnIkxPMxGd0c1er1hlRiTkiB+teRPJre56yxdvwUrrjHczA8kn70jtaZnP1q163Tz8qB6eptPkSK9GM6jsebpuW5P0nREETin1rSDcaEXXLM8elGafWisuRze5rxqC2C/4URS7WiARR9zVCKT67VTipY1JvctNqthY4GZ/KoPdk0Syic/hRml04PFbNWlGfTYrOmofVaUrzVrGjAHE0l6hp4oQy2wTxJIB0XUXtfDUV7UFzJ5qN0zW0Wr0uTP8De4xHastpJzTFUXbQ52gigpAlBHOo0wFA37cAgRTDqepQgbZGBOf+KVlqfHbVslOrpAq3CpkVE5JPrRZtYmsCFCCOeRVtQiRFo7G45qe9phPNQ3HO4nueaiuOfOu3bGpGWdQbbSO1T9Q6s13mgWE1sWzTaVdneKOJJqRRPJroW66C0WFArjNaqS6M1quKJElrS0Ra05xHP7+lWTU9Cj4CrDzBrVvpbgZU/v5Vk70WuR3jmnwLrNpvKj7VzYp3D8KJtWSpBAiu7mkLKeIJ4/WpuSZy1I46PZFwmJkVP7XaB7uje0krv2h2H8qcsxx6AduaJ6TY2wIIHp+tWbTFQvi7iD6+kd6xdVPfY29JFWmzwj2n/w2vJftrp9Qt5nfbuwro/lcKkmIByByIq6+zN7UCwbWoF5L1piGLPIYF3A2ZI2goy5/095q+lFUgiSR8MmYHpOBj795pH1OC5Ydwoj+ksfnJLGo4E3Lc0dXlWjSuStdX6jftLKJ70EwTIXYP9TwMr8h9qC0nXC7lDt3AgMAy4JzjxSR8h5036pqLltGNkKXEfErMNsjd4VIJMSYmvKes9J1mmdX2Aqo3IyAsgV5MbWAYAyZkTJ862TnpexmwYo5I09memndOKKS+wqqeyHtBde2vvELgsVEHxgzx4sMB5zI7zVrGpXCsChPAYRPyPB+hqncUkT7Dg6ChfMeIHjFQK+c8Ur0vX1uvsskXACVcjIUjsGGM548qabK6LTOmpIkCqzYwO1ONFaKdpmk0hWkTHrXev66QABQlCU6SEWRQVsevqhFI+pX1LQCPrSm71iREZnmlmp1ZOe1WxdI07Zny9XqVILuXZJonSWC/FI/4imvSOre7M1onjajsQjPf3gy9YZeaAuvRnUOrK4mM0kv6iTihixyfKOyZFdRJneud1BtcNaW4R3q/aJ2Hh/tWbxQr3G2jxAjy/vUW80O0MpBbsK5CqRiS/YChprADOO3lTdug6ibTqN4DVYtdbshBtOY/YqsB+xqRmkwCaSeK2nY8Z14D7igjFDAVi23UxmfTyrBcFLQUwPUHxH99qypNTqPEfCO35VlUV1wWXAz6NrHJkGD+/vV26ZqmI8QB9Riqr0awo2zE9/Srr09VjBFeP1Gk2YdRM7KRkH7A1C1tOyn7iKYXrcLIgmq91DWagTstSPmKzYk58P60UzNQ/EvpYYNVs5UKPv+NEJqkPBBPzql63qeq72yB/SSPwpV/Fsx52n0JFehHoNStv5bmCXXaNkvnsejXrwpXeYedDezWhNyTcbcI85gzUvWejsFlWiOBnj1qGmGPJos0LVkx9ygfU6iSMDHlQt7UAnIHEHd5HkUpuC8D8Qx3orSaV2b/MfnzitvZjFW2jMssnwmV7p1q3YvXhubaPHaBM7IALjdyyneInj6mbW2tsX7e26AVYQynP0I+dRdU0KpwVMiJxNAN0mR4iI5gH4vT5elLHDicbsaXU5dVUJtXeRWZbF9bVtU8HuiJI5AbGY7f1c+ZWh6vqEe2j6izdBIBlArGcYYECQfSrX0r2eFzY1wKbm4MTgwFyEB8hj0OT3qD2o6FbuAoUUns0CQewB5Enn0msaS1NJmx5PdTkuQXXdQZVJ92xgTCwSfkJ5qqL1PKXL7pbLSFQkCVmPETHiHcR+tWKxpDaU2wZtrhPML2H0/eDApHXNG9686om1AwDFm+JzAkAEmBuH/AMvnWuVxSkl+hkw6ckpQk/1/9LA9yciuJmqsvs/c09xG2blGWFvJgcyDGI78Y7VbdP0626hgkyJgjIHrPFaYdUmnq2a+P9EsvSqNOD1J+Uv7B7x2qW7AT9vniudLqUdmUONygEjP8wkR6R3pho7VtLd287f5CR4ZlgxIAQgckmcRIqi3tWumv3H2uqOge1bnBFwI4mCQoGR9I7VCX+RimvTz/Joh/jJSjLZ2lt8eNvr/AL/O5bxHJmuN1VjoftA9+4LfuexJIbgDvBHyHPerK9kjjNbcPUY8sdUHt8jFm6XJilpktzZNZWlTzNTLaFO8sUTWGbIprdFppx5TXbWP9tJ34j+zzAVBJgCSeAOZ8hV30PsAQu6/cgxOxPyLH9B9az2O9mixF+4AAM21Pcg4c/7QeB3Ppzbr+qO6MmR2BOeDAry+r66WrRif5npdL0cdOrKvyPOrvs+dxCCIPfNLb9p2bKwRjA8sV6D1G+LQZiM+Rx2mc5jFUK71pDedd4DABi0gA7ieD9vvVMPVyf4v0slm6Vf8E/jRrTWXBJDBTHc/hQr2zM0feB70K2oIBXGa1qb5MlIWakMWPP7FbrrUTuM/vFZVlkdFUti7aS4IER88U302pjy+1KV9nHHwXkI+Q/SiLPTbynhGj/d/zXhy0PyegtS8DS5rT5/v7UNc1rAY2z5xQt0ODJWPk4j8TUbanccz91/Sgoo5snPUrn+lfx/vU1jWM3NpD+/UUPbA8n/D+9OulqPL7j/mhOSS4DGFs70t5EybIHyA/tS/retO7MbAc+UYg5+gmO9WG/aG3hfxqm9f1BFxyWG0Y2cEdt24CZBB+gmpYmpSstkThGiYarT7sLJPp+NdfxlmIEAjzWlly2yhWtWg6kSGkzPrBpffe7304+5/vWxQvz9TI5V4+g+1CpcGBbnzIj9KCfQbf/TVvk394pOL1wf+iR8mqW11Nx/K/wB6rFTjw/v5kZKEufv6DuyWQEhGHpn8KjuameVafrU/SXu3MwyjzJH4Uztq7MQ04qbypPdfUbsNrZ/QQ7N3CH7V1032etsTuTmZnvJJz9z96uFnTgCpbdsCoT6u1SRfH0tO2xbb6AuxhyzAqCf5VIjHmY7nJgTwK71HQljA7z68s0A/NjThHFdG6KxOcmb1CKPL+u/4e2ritsZ0YkkKBuGZnHI79+/avOuoewGoUn3T27oDbI3bWwCRhjAXDd+1fROqugiDBHkc1X+oaC058S8cdwJ/2NKfhTaZS5H9olHa/oUT2C9nfdadmuW9uoLMryZgKxAUHiO+PMVZH0IIyAPl+tE2tIUbwv4CZKlczAXDAgDAH8tG2lBateOTjGjDlWuTk/JXNT05R2zUjezV5YLLE5C9/t2+tW+zoFa9bIXEgmf9on9K76sSbhYCTIH2/flTe1StJA7CptldsdLhcIQe/H35rLnSWjgn6gfoaKu6pw5VoELM/M8RH41i9RIME4PB/Cu1SBURpZ63cXDWFiAPC/YCBjbTXpXVbbSPgbyPf61WEvAZBkd6C0eqZnYN2OCBGDMVCWCMl6Fo55RY59t9I9y25tMFdVJyu6YB8PPf614cuqZwloW2DqwOUMKJG1ivIHBzgV7Z1bWG3pbz+JittjC5aAOR8sn6V5dpNdbX31xWO8G2N0EjIXaQVHBJODzNT0RdKT4/sZz815v9eN/XnyPWBCAOwZgMsBEn5UtvNJxArlNYWtiTkYOZyPWBQxavoMSWmzxJxep2R3eayu9lZVrQVZ6bo9IrLlF2+Xf58zNFjo1oidsfU/3oLS9eUQHtXbZJgblIz9a41vtdZSQCW7Y868Nxyt1FM9C8VW6GDdMULgY75M1Ha0Fs/wAg+7f3pQntba3QW8J9Pzpt/HoybkdY+dCUckfxWFPG+KJm6baJ4A+WPyoqzokSIH4mk/8AFyJBmKJTWwuaRxlXIycfQdXlWOKqftFowPePEypP4bvI8nEd4z6OrWtBgHk0L1VfEfMqQPkcwZ/l8/nSwTjIpJqSIOgdNV7ILiGgAhcQ0eID0nj0ou50hIwWB+ZojpqAJI78/MY88cVNBNF5JXyL24+gst9Jg5JI+dEafpyjkTR7OAPWoP4keddrkwqEUS7I4rYUAzQ73wO9Z7ye4pKYwclyublyKBOpiobms9a5QDqDGvmuWvmghqK1c1FPpFsmu3zz2oN7wgzM1w1+RE4qB7gFOkK2bZqI6c43iaHS+oEkj/zA/UfeudTMSActAPafp2pn6C8blzu6lFQMIkUrTqtu46oFbczQOD9Txxmqxd1re7I3yZGBJAHiyYBA+Ej6is9k9ep1AuHFpSVW42AWKEGPQSJNR9n0xcive1SSLJ1rQbQWVAzdp8geTH1pfc6Wx8bGEiAscDzOfT8qsuumRBOInbmFOCftn1qLr7BbME7RIE8mPrjPrUoZXsiksS3ZS21yyVQYA+IxB+UYPH413ZvKi+8cwJ/5olOkYVvDDZEcckR+FIfarUp7o6ZM3W+FeM5iY4EDnitlprYytNciP2x6zveUuobayyMDO1yApDzg2iYQxlS09sedWNay3SNrKRslJ8K7AVDHdmACCJMSflTjW2/dOGCqlxTtKvEG20gq6x4wW/mHp5Ur1mlZbha2gm4dqrLQoxHJyo7biRA9K83K25WjbhqqfkuQuWF2rpzdYMoaboCsxMAsAYxJGfXmp7YWJeQO3HPrVd0r27Hu7Yh9SxFu4xYbQSwi2Sx2qVgQBERV96J04ag3B7sgJZAUDlrreFTjII5J4GZ4r2emzJYkn45PP6jD/wDT3VyJl4rK9U6N7JWrdlFvLae4J3MbanJJMS2TAIE+naspJf5GCdJBXQzas89s6e9bIcNftqVVmK3WG3GdsMd47+n4UJ1HSszFveswMHdcJJ285JyeKWXPahwkB4I9JntBJFKNT1t3G0nHqYj+1bYQmnbok4Sn6ls03RC6/wDctifPd/Y000vstiE1wBOSvu2GSPVxPzrzdeqXFwHj5Gf1rZ6xfj/v3B8jH5ZozjlfEvoh4YEuV+57J0j2f9yrC5fVi0BSJH3kkH6Uvu2b26EO8TAg/oYP4V5h0G/dbV2CGdn94sFvEQCfEfFPAk17Lp70O6kgwAYByCGbwwP5Rnv2rHljLHK27v4FJY40ktiq/wDWRw75mMZYH5D8qsevuzcQSQu4HcO4buPTxfMQK856f0u7e1jJkRdfe44G1iWIIxPlx24q+NFuwu4OoCqxa6wdgGXe25sTtU7cYH40c6imq+7EhFpMJ6r1Uae2pJJVjAgDGJ8+4n7Ulue2K4MsB8qh9rFNzSIVHBVo7lSsT92GKoq2HP8AKSKpgwQlG5CzlK+S+H2w5zuHoa6X2rRgOaojaMk4VgPmP710li6vCz8yP71b2bEJqfqXrUe0KrktRtvqF33e/YdpTeMiSkAyomTgzXnIu3w4bbkccd+1ek9L0du3o1DCGZAwDYIuXVS5tUdhvWAvn+ObPCONIrBN+QHq/X/cbdx+JQwHfPY+opantUZyPlTP2l6bbvuty6YFtWLAcwYxjEgg/fuKG6bpbCkFbTEwAGcGAJnviI3euKMO3otrcErvZhek6y90+FGb+lSfy4wRTA3nxuG2eNx9J/Z7V1qbZtWU8TK4lmJXyOPCCO0YwePWl2o1CbAi+NoBXcMyQGeQPIT59qhalwhkmuWGLrFnbuzI7ecZ/E/Y1K1xSPEQpDDBG6cKYif934T2pXq7cKPhGCSOAdoJ4GRBIJ+ZpZrOogFYESOcyShCk/efpimUL4A5UG3teiEgM3iyI2iAIgCRg7SMig9R1J0UlXPB+LgpkTxgeKK50V85B2kFisFScOeQR5Kn/wCXFOv+kG7ZNxLYuEZZTERvnaq+WSfoaq9MORFcuADQ9L1D2hqV2sBO1JI3JkA+g5wT2ov2W1jsWt3n3Wpdz4TKwyJ8U4AxiO3qKa+zrXPd3gQ20AACcLO4kqDAAgD6mgtNvt3rq2rRc3VgNjwszsQ0GZWYPzQZ5qUpuSknXwKRilTPQdPb9wiokM3cDljIlvMwJ/ClXta1yFxCfMTMZBHf59vrT8oLNtUWYUBRJkwBAknJqle0Gov6vw2F2qsB7rFYE/yqJkscT2Az3Febg3nq+rN+baOkM6NfmyQ5gAEqfKefxzVI62qor6h9xCkgbCNxltpic+ZxnGKsvWNOdNpRcd1DtkCY27Yb+bmCMzXnXWfbv3jbRpA4OCNxPjIK+FlUQYYjB4nzrS8sYW0+TMsbk0n4F+s6QjpcfRXxqEtp4feFl2C7avLcRQ5OfEjZiCp4qq6XWssI6gzI3btpEYyfIU36tbuspD6ZLavcUym2dwDiIQwx8ZztEd55p10r2NF3TyfiSZJgmCzY9DBURnif5hXmzbUtkza5x01z9+op096yl1SGW66mVVFJRcydkYie5zxXqv8AhfrRcu3STGF2giJMACB3y1z8K8Y01+3pmcMnvM4O4AgT2BBk+vavQ/Y32vsW7gRrZS8soPCWKljt3ElhME7SAAAMzODqhmWhx4shLE9Skt/v0Lxr+ldSvXGuW79u0jHwoWeQBj+XGYn61lOLDPtEXJAEfCO2P9NZVdcltt8hNn6/Q+b2f1rkqPP8q4sOvDbvTaRz9aJ/hweJiva1MDWkitIpOWNWX2f9mRqbqW1YifE7zhUESY7nIA9SKQWNKN8Hd+Pp5DyzV09kNEnvNxAcC3vSVmCrgzB4bwt5d6XJNqLpk5vdbjzpvsnasam3dV2BUkeIiJZTbg7QI+LsT5U06RoPdO4ALbySWhckj+ZonLHcBgZ+6XR9dFzVsjsdgIABAABBkse8k984jzNWwdRt7lA2kxGBEDI+o4+/yrBNz8+gNiv6To2/UvbtHap3G84B3QbjA2gYwIjjnkzEB117Sbj7sOVKqWCgAyJx8XrUnQQEv32EwxPnzJaB6xJ+hpZ1vXutx3DKVWA0Z3JuPij5HJHkciltyn+SOSSiJOr6pvdY3Bh4XVgPhxLD54/HypXY0zETK9sTnPaKYBgZZiCptqwXgyZBUntG44/KKP6XwWUoIZRAE95Jnv8ACfL+2pS0xM8o2wfQ9EZjniQJ85MYn5zTL/oFo2y8A7cEKT2zJx9PLBoe71HcAqsBJ3HMweBnyhjnvVh6XZ2i5M7WCgyO+W+mGI+XNSyZJrceEIvYrA6lp7au/uiWAGyIVWJGOBIGQCeada9xctbmO1PA5k9oBUeIHGWG3nIyeaHbpLk+EeXhICwcwADA4WR28PpFWDVaTdaCEDeo8QAG0vttgtxyCTHy78iWScbRWEXTENzRtd2racLgFtzEkxIG5ozkmTGT5RFBWekncxe4BbWSQsklVZQfECOTkfMU4GmDQrH4WRiRjcFbc+BxKiAO5b61JbNsHeYG3k8LDJukRjlR5REUdbWyBpT3YRr9MBeJKoVMyFmSR/qft5Dy5oFtr+8QOyB/5dsgrtXI8xkZ+XE1rU65XuXLqCUj4R/qChiR5fSkj6q6z7Co8KbmYR3BBII4l7Z+/nFCEHW4ZPfYar0SAdtwk+IszKOWyTn0A5FB3/ZtZ8LF3MmWMDyhdq55/EUO+uYMVDSCH9ONroO3YHgceVR6Lqx/h7ZIYuLZiZn4sgepGz8KqtfKYjSGvSejBVm5bUxA3KTyS3HHClfEPM4p3p/8rbbReFBZskb2WApkzgQfIcT5yWVdLKWioDkgEN2Ahd2McRjzB+kWuvG6xNrxSSWGARB5EmImPPn6Vnc3N78FVFRW3IXpQq6dyQckesgCY9cRI9aj9ntOH1BBXwWlDMcbfeMZVY5OPFOew70z0PQ4UC4YBUSq/wCqTJ+uPxprpNJbtqdqgT8RGSYwJPcDyrNPMkml5NOPC2034JhdV1kZXzHzgj7iqz1bqKG0UtnxbvhUTBB8+OckmoOrdQNgXNnxNMAsQiy0szHzJ8pIzjzQ+0llVt2kU2wxUXDcA8Rf4SQxyJgT3IkfJsOKn+wMuW1+5B7ZdGfVCzfBYqtoqUE7tyu2AOM8GT515d1rpTLe+I2j2VnZYHmoLFhJxERimftP1G6XZW3Ncc+H3YUNiJA934tviAG719arbdIX3N+9cuolxGAFq4x96xPkBknPfiDNQzTp6aOxQb96/wDZHatFLgZgI/3AsR855JPFX1ParSnR3rbm4L+yF93wOwJPbP6V57odcCIuKSFwNvPB+LsR866e7YBOGI9UB5+fy+dZ7p7Mq4+97yI01PxrcRLikiSwhx2lLg8XHYyPQ1cF02nbUJdZhF5LbuLVy4pM3DuIS0hJI2EHxDxTicUh0Wo01lFc+6feIZTZDnnkbyQp+Ucit+80kblvXA20hVRHESxYDFwgZY4GOTTxXq0M5t3yfRHTOrA2l2INmYkkYk+efvmsr53sahgoEofV7IZvqWaTWU7yx8pfP+yFfH6DzpvQwvvdwUkJALf6ixEicfCB/wDKmtjTBrg2kLbB2gf0T28zA+fNT6p4aSQAzCAfIA8+mP3FDafUQpHeDyfVcHyPiP3r6C2ee5OW7OT0/dcLyc7iB5TAERyILGeOKsnQv+6QgDHIK9iI4JHAmOPXvikWk1HB7AjGe4gDPOR9x6VY/Z60RaFxhhrvxYEAXVWCfkhP2qWV7DQW4l6101U1KMJBYtIPrt7jBzjB7k0y6dekbm7CMcjkEz++KXe11psTG1Lgk+QIIzJ4JxPY4xUmm1QFtrZmQwzEkkjaYnIxMx6etct4nPksVzqDWwCkwTLcfCO+DHJIMxwT2pD1bVgK20CWlBjkRwPxP1kzROplbSncJa2Y52gZnPGcceXzqu6sFiCZMKWA5+Qjue0fIUuOCuzpN8DC3dQQoHhEA+ZjxEE9j4ufWpOpX1CHYu0EruG4mSUuZJ7eEAD19DhSrlWVWYndMgROOAD2wdveI71zq9QZCuplduPJtkfOfBiPM8zVdO4CbQ62byBSJ3QAfLfIGfOT++bv0nVblujtuQjPmbgk/wDtAEfPFUHptgi9LbVhQ4JnhT4NwXJyRgdieKt3sxpblyzuZeSrhgD4gZExGFGSP6jGIqeaq+/UaKp7E169N/arwTcAnJ8WwqO/I3E/SnOuvbbXxNuZmdgPDuPjXaZyQQFOImAZgxSD+EX+KXEAtu7iW2GF7RLEffntTFke/ddmwFIAxALQDEeix94qEoptX6DxbSYB0/VbwHAuEmGACyx3tEFf9Ik7h2A+VLLgPvW3OFVlUCYxsDB3zjwqSM+dOtOfdXSUMdyvkcHjsDzHnnzpboF947MXO5Hu+ECbhcnwPjPxxB8/mapxbF52OOpXBIvWCFEgMOVIWACYMzAInuOac9StqiF9m1lQTHcjcPr8Ux5k1rp/sjqnKEv7m2m3aJ3HBkgiduT3Bq2af2fQoq3PGFBkk8gkyMR2IE1HJmhFreykcU5Lg80vLvQhRCtuk8RzBweybh5mRzVr6F0q6U3G2FIAClhAAEAkAjuqjIxVp6T061aJW2qqsyAFEiPMiZ7c02ZhEVHL1XiKLY+m8yZWbujZxAmVwpEEMwJJk5IzHPke9Oem6H3ediKTO7aM54En94qYFD5fbvWtTehSQRjvOJ7An5xWeU3LYtGCjuJfbn2stdOshyu+88i2nE7YJJPZRI+4r599qv8AEHW6wMLl0qk5S2SilTjaVB8Q/qJ5r2H2j9jb2v0zm9cV9QtvfYZcKrncTZGT4YCruPMg8ivm7UnJ7en6GldRVLkvD3tyw+wnUzb1SjLblYASY3gblYjuRGPnXq66ZblgXdSyhpO2DG5jkkEkS3rxI8hXivR+j6m8waxYuXIYZVCVBGcsMD716DZTqLahVv6Y2rTKcmSPhgS6GAeMeU1bFlcY/Ez9Tjt2iz6q7pDb2i4ylR4DDYeGBgr3IaCQfIgzkUbq9+3ZuC57qyFBgG1aCgKMeFDjfBJliTI5imOq0VxHGLJBnILOo7biSOfvVZ61qyxNoAlvPgEGfhkfjioZJzfPJGFt14FOs0ty0CGYYO0wZhwATbJAjcoYSJ8+SDAllzumYBPM5/Cn/UtPcCJvCq5Ny5cYwAWuMBAIwRtVTj/7lINLZLONoBhu/Gc+Icxioedzfcd6G+p6HebSnWEobe6D413HMSV5Jmc9646GNOrH+J3KJUhfdq29cyN4IZOB4lBoZdaIMWrY3bgQMr4k2xsYkBhDMGGQTg4FMF6VeFuy4YvtMe5u4K4Lf5fvQbbKwBIiT/tMTXICVLc9I0WmtogVdP00AEgC4tlngE/EzagM3zYAkQSAZrK8y1X8OWO2zdQf6NtttvpuME59BWU/cXp9Qan8PlH+Cz3taSLrAyQ+fD/LuJIE+uPL8KkS2XJZYG1SPIZgjnBwnrz8zVw/6FpYhrN1AeZlwSe593LAevhrek9jNJcMW7p2jBVCmO0ZEr9ZNfQdyJ5CXoU3R3QWJY4UqRmJbaw7/wBQPp+Vm9n9QtxlVCQhY5jsQSfD2+HB8zxPJus9gkK7LVzZnuu7HljbP3rvR9BbSoW94X2KYFtDuJ5nbk7pHY0k8kWtmFRd2Re0BG9gB4mcErBMeKQPpMx6mgrl0i3cJgu10lpGdggSPLI/H5UNrNQWuWVUw/ckyQ4O7aT3iY/LgVLqtJcNy+FMpbtncN3AWDmeT6d4poLZE5MH1/WEINm6wVFCKCDz4NxPlkmPIQD3obWAEuFAUhA8zwhAgj7fiO+KYHoaMiOtl711wCZBKJggQAIJgAS003tdEuyqe6bawkkAhVhTAYwBMAY4BEV2pRHatIqF1Ntm3cyXYxvgE4JgjHxSPqJ+VI/4hrjB2OSD94AHHpPHY+teop7NXLtoJsYZ7xg+cE/T60sH+G99L9ltyBFuKxy24gGSBAg4HBNDvwXkbHF+hW/ZTWEal2bhbDAzIjawGeMdvLkd4r03pDhrEwdzGVzBIx4j9TiOwHmKrPUvZHUNrNTcS2DbuW4HjUeMhJGTx4TMj+ae2bV0LoVy3YtpcuqGRAshtxkPMyY7QP2Kz5skZK7KqLvYm6hogWS6iiVKwOF57nyP4T86k1ehJ94qklpLWxAkmBOO4858yMcU/XSqRtM8DA/8VPtmdsBoiREx9MxWN5qLrCUsdFS0Q+rv/wCdcUD3SAkyGlYCyScxxBMRTT2e6XbsF2Ck3n+LM7VJLAEjE+LJH+2nGm0CjxkkmMsfD6mR5Y/vNdPd2kCQFIjGSSZ4+x+xrpZXJVYY4lF3RE6XXZWR9iEeJSoJ+h7H0z9KG11i60LLKrc5X7D8z+vZgNSqTHc9z3kiM+v5+dVl+uJYvEE3jZUgOXS6QCe9u+4IZZOV3Tgx3FTUmt6KaFLa9yz9K0oS3Hmfwo1mA7+lL3Vb9ptlyUdCodCDEj4gfP8AtQen6o2xvebBetN7txnaWhWFxAJO1kYMB2kiTE0juch09EfyC9XdPYYMz6c5x2jPIpU9996hH3r3UCSYPcTCDnJzMCeak1V1WQOZSzzkDxd5VTwMcnmeM130jUWvdC4gVEJMERJz3j058qulpjdGZu5VZB7RdQ1FjTe8sWP4i5J3qHACCCdxgS4BAEDz9KoXsr/hxbf/AOu11tXu32a6LABFtA5LZVjLHM7TgTEE16S3UgtuRtg8buI7k54x9ak6tqYxU6d7ospbbFV0PVrD3X06Hx25lQpUAKdpAxGCYgV11Pq+mDLp7jxcujAAJjcdoyBiSMUTprVgnUPY91/FhCG7w7LuUXAOJME8TVO9m79+9c3dQ0qJftnbbv7kUMZxbKhstJlSJHPB50qWHX5qvhz/AAT0ycfBXuva25pr5R2XYGB3H4inHwkkzzxApb1Sxa1I3oDgc7wCRGBAHBPp+tSf4t3QdVaWQD7olpJxLGOOfhOKr3s51GzaebgLLGcDPcx+Q8+fSskm9TXgHaajqRPcSy7wzeIqIx4QFUKFJzIhQOaHt9JQhjJW36HvkQC3MnH0pn0zpb692GnspIUsS/EDjaeJ/wCKq2o3bnVokEgqSTkGMHv3+1Rv1RSEZPy7Gx6OgOII47ZxPIggiOf0q5dJ6bpr5CX7Z/zrKBmttDh0RACMldoKQVbiARMkV53pnbaRyJB5xPkR3xjzqwdH6jbYrb95esBVuFWRd+yCbnj8QLJHvPFIK45ANGMo+UPoyJclsT/DdQAFaR2LFgfqFaPtWVXm9qNR/qDD/VLCfWDxNZTa4/8AUze/9s911CCMjjsPLGY+p58qgfRJc+JAQPNVP5imaadZ/tRjoABtitvcrgTt2I16WAMFhH+4wPuSPwrLnSAVPjaCIM5mfkAB5cimbsz8duDBj5xgfjXFy0QeGc84wJyJn99q7uS9TtCKjb9jtMbgYOzMDPxwEOCJAHeOJ7URZ9l7SNd2Xb4F5dt3aFgjyl1PrkedO7gfjYT6HwjJ9ATPqYrmwt6TOBwFUFYzwSCZP1H41TuTrkTTH0O9DpxbtrbQn3aCAJPnMlv7f2ow6cPG4OfkTH24P1rvT2o+MxJnED8R4vLk0attY8JJzzM1mlPc0RhsCLoggG0EAcCf7flUdwXGIEQI5JAHfJAk+Xf7U0gdv2aHIUGWmR37fQE+tIpsdwSFF/SFTudtwHA2iAfMGZiTwYo/SODBC/IrEETjOPnjFbvojZfxZGDkcz8PE8ZOaJDGOf7x/fmmlJtbixik9glQBUM4METwTHfzzQd+1dklHBGIUiAB3LNMn6V1YEblYyZBk4+UZJxHpn51PT8SmrxRKUAJJJJjuT+EnExQ7algQBMQMcxx5dufTBrrVqxUkEkfbOOMZXue9CKSisCckQCOBOFHb0x6H0p4qxJOjvWHfKggwRuiZJnB48/wmimuqo24CAgNPeexHqT6zSux47YIgSxOD4TnByP3+FML+mOSWiVgeQj684IntNM0lswJvlFc1fTLctd0pu6S4DH+WPA58jbmCP6cD1qLUWtbbbfdsJqVcKG23BbaVnMHkZ4AFPtBptxFx592vwrnLd7hjJkzA/Chdf1tHdjbtai97vcCEtEBmBIKC4+1SsiJBjBzig0oy2HUpSj724lHX1a7sv2TZuiPdJeEJ8x2YSQAMDHpFE6r3lzdLktHYDE7eJkcEmI7du6vUuLwZ9YqO7AgIPgtLPwo0Al5Al8HAAwK46B7J27jTbF1bQORvO0ZgxuBM/WtCU4x1Mg3jk6Tf7nfXNBdRLbSxEhQrbWwSpDL7zG7cSPtEYiym2+xC8lio3AiMxmfL5VpfZbSWbi3BbJuJlSzEweJC8T9KY3tUCIAE1F5HJcFVjUXyVHrHRrV1g+0o6sXDodpLG2bW4x8RCnE+Q7SKTaD2fs2mW7dd7pt21Ba6ZA92S/vIIw4nntHqSb9e0p25pPc0oMhgCCCCDkEHkGeflQVMLbPA/ajqAv629eDyhb/AC5keAAKojkY/XzpVuSDu3FiTiYUYgHzJ+1el9b/AMOAbpFiLdsmZYBtvmoBEt6Z784pXe9hXRgilWuFZJJCrbByGbaMmP5Y8/SovDN+CizQW1spum1LJO0AGG/mKnIydwYcdlMg+RqC0RAYkfLuMjmfU/nVy0fswPem0QzOQjK4EDxctBmIJByOFOBR1r/D19wc7MnAKyHDA5KzCx6HvOBij7LkpWge0we1lDa4ATBLA4OYMZjIJxJFQ6a026AT5eWDg9+MxXonVf8ADa8oDptYEzsH+X67QDMGJ+1EaP2FXaLgDhjIFu54WEdjMzkgkgxnntSxwSlKqoR50lsb0f8AhNqmRW4kTGDg8cnyrKuumTWWkW2LjwoAxuI+hAOPrWqt7N97ia16v5FnZSo+ME+UnHr4aLFnAMkGM5Mfjz+dTaDQcE5/T6Uc9kd6aWRXQI43VgXuCckz8/7ZrZcjAGfX9zRDtxUV2D+mf15mlTGaS4BwzNPiUEHmCe/zFTJZkfEW+RFBjTW4AZjA/qImTMseWwZz27VMfDtCsIPzz/btTP4Cr4hD6EERiO4ImY8/OoIZMg9zAjn0nt/wKKRsZj9D61CXEFvXBI9O3z/WlTYzS8ExbdB/f3/fFb95E9xP24x+NLbFwj+jyyZPp6DH74NtsG488iP3j9+dBxo5Ss7WS0xjie//AI5FTIoE/rW1X05xXLgRJwIj0iRiaSylEts80NfOT6x9ue9TM8YHPFQlgDkZGRPqM1yOfBwjkggANHBPfEEg/agbhRBDTJPOckRkGcDPA4qfUJLBgzA+WfMYg4/Y8qhbR+8cSZROfIk5j85+UVWNLngnK3wZZACbmJAwF+Z4gD8v71vT396bSZgxcMjsT4cY+1a6hbLkdiQQOYE/E0DvHhB58oqLp1j3ZKbdicKO/wDVjgz8znsBTbNX5F4deBvbOB5xgREDHPlBFD6izPiA8UyPnxJ+lED147/vyFYp7ZJOSe2Ix6GO1SToq9xC/QLLPuaQefd7iFHrIz+Pf5U66ZaKDtHCqIgDsB3/APNdHmPQ9vXvW7cTIPPbyjH6GmnNyVMWMFF2gHWMSZ70OW2n1qXqDQR5UBqDuwP70Ugk13XziaGdo54rt7MRCyaF1LscR9aKQDoarawxKmQf2aLudFS8xO3ajATIALCByPLtFC3tNKDzp501NwO6cxz5/wDkU+rSrQmlN0wT/odu3lB4vPvmO5ycz8gTQ9/TKCAFBIwAScRHKjgCeI8s1YGAnJj51GwXuOP3+tJHK/IXjXgR3Om+8Pj8hxgjMmABBG4T5QO+aZWemKkQJPqZ8gSSecQfpRN0jE4Hr+sdsfjURGQ3zET+85P7555JM5QiiVNEAMAj5f8ANZWlvEYk1lJ7w/unfSP+yPr+dTXjWVlK/wATGX4V+QLeGa3b5P8ASPzNbrKfwS8nYrjVIIBgTIzFZWUPIz4FemY+6BnMn9f7CjbnH/uj6eVZWVWRJcEI7Dt5f+0GuumDB+tZWUsuArka2uK2BWqys75NMeDY5P1/IVFqeD8v0NZWUVyc+AWcD99zUugPhb+o/pWVlO+CceSG9y3zj6ZxU90eH9+VarK5+Dl5BnPiX5//AMmpNKxls96yspnwBcnAYg4Pcf8A6r/c/ep7Yg48j+dbrKDOFPUD4R8qzovetVlP4OJ9V3+RoNe1ZWUQBRGBTNP1/WsrKWQYnLnn5fqa6HH79ayspQnIy2fMflNaP8v1rdZRQCG2cfU/ma1WVlOKf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682" name="AutoShape 2" descr="data:image/jpeg;base64,/9j/4AAQSkZJRgABAQAAAQABAAD/2wCEAAkGBxQSEhUUExQVFhUXFxcXFhgYGBgXFhgXGBgXGBgYGhYYHCggGBwlGxcYIjEhJSkrLi4uGB8zODMsNygtLisBCgoKDg0OGxAQGzQkICY0Ly80NzQtLCwsLCwsLCwsLCwsLCwsLCwsLCwsLDQsLCwsLCwsLCwsLCwsLCwsLCwsLP/AABEIALcBEwMBIgACEQEDEQH/xAAcAAABBQEBAQAAAAAAAAAAAAAGAAEDBAUCBwj/xABBEAABAgQEBAQDBgQFAwUBAAABAhEAAwQhBRIxQQZRYXETIoGRMqGxFCNCwdHwB1Ji4XKCkrLxQ6LCJDNjc9IW/8QAGgEAAgMBAQAAAAAAAAAAAAAAAwQAAQUCBv/EAC4RAAICAQMDAwMEAgMBAAAAAAECAAMRBBIhEzFBIlFhBXHwFCOhsdHxUpHhMv/aAAwDAQACEQMRAD8A8nIhjpHREcERJzIFQ6Uw+W8dmJLnMOBCcCOUxJJKCIbPDNDhMSSMTDhMdho5KuUSSM0PCEOBEkjQ0SNDERJJyDDkQssODEknBTDZYlhNEkkeWNbh2T99lWQkFC3DsbB9H11sYzpJ8wuB1O0XZcynBuZijzyISl/8OYvHD9sS4SYbLISlST8J8rPbp7WjnBJAVNUNbk/Ow/OKUiqlqCbPMFxqAbcwX1vG1wzKXNmKUyQ5LqchlNYA3G3zd4XziSdY1RsUgLyy5I8SbMH85chKRusIYDlmfeAHFKwzJjlISAAEoGiEsGS+/U7lzvHouNgCnutByklSnBQCVm5exLgMHZ0AaPHnFXMckMw5Eue5O5La6coJTKlZ4TwssKDyToKhwRyjh4TxJJ0YaGeFEkjxyYeE0SSM8O8M0KJJHeFDQokkkVURGZ5iGFEkknimOSuOWh2iS47w4MMBHQESSODDhUJIiZKYkqRgGOwgxKFAQ3iCJJGSnnHccGYImlUkxacyUKKQ9wOWveKJAlgEyN4cGIs3SFniZlTrNDPHJXCzxck7JhRx4kLxIkkkAjpCyCGI1Gvw+o5RD4kbWAYZ4pC1MEBRBzHKksAddw7uwOjbxyzADJlgR6ZSVsFkAg2Msai+1hrBTgCCkqSFAqUACCQlQBBCiEv5iAbM/pHNLSo8WYUJzS5aVLBcAOkMHGhFwW66NEstcvwZcwLInBbhho9mJN9XO/tGe7kniE2r7xV1E9OqXKGVSSSiwVnUAVFKXPkOTRZGgUReArGMNmyznWSsKA85JUQQycq3uFCw5aMTHo+Ey1VUwmdOAmJJ8pIypSEqY+Hou7Gx53hvCM+oKJkuSoIS0wywB4gCRp5XPLnrdheV3Mhx3lbR4nkpTHLRpY5SiXNVlSpKFOpDj8LmwO7Fx6RnPGgCCMzjEZoTQnhRckUNG/gXCFXVsZMrynRazkSez3PoDF3Ev4d4hJLGRnHOWtKh8yD8oEb6wcbh/wBzrY2M4go8KN7/APj6sXXJMtLgZlqQGcsLBRJ9o6osClqUlKlqF2UwFrnQX0EX1k8HP8y1qY+IPw0bPEnDk2jUAvzIV8CxYKs7EapLXYxjwQMCMicspU4MaFChRc5jZYWSLOWGyxUuQZIfLE2WGyxJJFlh8sXKGgmTlhEpCpizskOW5nYDqbRrTuDqpKXyIOoIStJUCLEas4NtYG1qLwxAnSozdhB1oTRNOkqSSlQKVDUEMR6Rw0d5nM5hRtUOAKUApbpB0SA6j/8An1gywIKkJMqQEyiRdZDzFk/1ajZhs2zwN7QsgnmqZZOgJ7CDvhxSzJQwEvIkJSL5lLCi5KW0Vyh5ySoqKyVHU6OeZ6xwkB7qsdCfMn1GqfSA2tvEtLNpzJMX4DqaieZkuWlCVgKVnOUJV+LysTfXTcx1N/hZNSH+0If/AOs5e2bO/q3pFyk4gqKZQTnJTsFkrlkdFHzJHrblB5w/xDKqPIRkmfyK/FzKFaLHaErLtQnY8fb/ADCKyE8ieCYvhU2mmGXOTlUA4YulSTopJ3EUmj2j+MGEoNGJwHmkzE3/AKZhCFJ7OUn/ACx5nh2CTqtKPBQHDpJJCEsL5sytWdiA50tD1F++vc3HgymTnAmG0M0HVL/DGqV8cyQkdFLWf9gHzjup/hbVD4JklfcrQf8AaYL1k95XTb2gE0GmCy0SRL8RWZDKWkNmTmcFFgbk8uYjExfhyopCDUSlBDjzpZSDcWzpsCdgWMassSky0mWcy0F1Zjco0SAnkz/6hA7jkDEijEt09XNdUpDpClZhmGVWZ9gTY20t66RfqadMmalRJmpY5lKC0kLABZLMQXLWjNxCtVOKSUKStxlKlbbBLbsQIt1uHJTLGRa1L1mJWSACwIFyzOGfqb81DjzxOsS7iVUJ6hMMkoTmTmUSsPLNmLHQtcjYRq1c1NKZaaWYhKyCgpBKgHzKSoggMQLfrGfR1s1ck5JP3ORvMtTWzZlaltdFW941MOwbxqZKpQAmeRQV5kELRmuo2G5dn9YCzhe/A/Pz+pYXJ4gTx5JUlMpKg6kFSisFwpMzL0DMrkADeA5o9txDgWoqZUwTahHiLKTmyqUAEl2AtAniX8Jq2WCqWZU4AaJJQs9goZf+6GKNbSF2lvz7yNU3fE89aD7gHg0TAKmoS8vWWg/i/qV05D1jCwXh2YuqEmchSMpBmJWkpLOwsdjz7x7jJkAAJSwSA3YCBfUNbsGxDCUVZOTLGHzghrbsGFg5t8t+8YnEmLrmVCJUqalCQCZqiHAHTrt6xbnqK/LLLDQqFz2Ts/WLeH8NysnkRlmHVanWodb2ftGOjs4xHGAHMDK1B85VOXkZgksFLLWLM6R84wQAJoWtLpBL5QAc2j6ub7PBFXYZUfajJH/TAGcXcEPmv+JlDq8WKPAJaETpk5fmdaZMuwslJCSzuSVOX5NBVsasHBgyYH/xHxVE6nkABQV4qiQoGwSlSbKIvZSeesefkx67xpwvNqqSUqQjMuSVEpHxKQoDNlH4iClJbU7ObR5IpEbX020PQOeef7iVvLZnDw0O0KNCChjh/CEybMQgzJcsLSVBSiSLC4YDX2izjnAFRToK0qTOSNcoIX6ILv6F+kXFVqy02zCzCzCCHBeKFFhmb5/WMOzX3A5HYfEMFU+J5PNklJyqBSeRBB9jHVNTKmLShAdSlBKR1JYR7PjE9FUjJNlomDYkeYdUnVJ7QHUHDxp6tE2W65ac6iSwKPIQArndQYiD1/VK3BGMHHHzLNDDtDbC8PlUNOmVJSMxvNmFgVr/AEGw2EDeIVs5M6yGCnzKAsdGJ621/tHWJ8RoWpw9tAdB7RSm4znurlaM0F3bc0OtREocQUSJrZlMXHnZyA97bjpF/AOE5fieVJXlLBSj8R5sLAfu8UZUwTZrH4UjModAQw9SQPWCWmx0U6f6mJL8zGrpd23B7QOoYDjzKtfIAnBANgWOguNT2jFkV58YEn8Wobf6xzOxTPOzFrqfpdz+cVJ62mKfnDBGWx8RSWqyaROUpOxJG2uvvDU62VnCTl0WNQx1FovT6dOQKS4OuvMfrvCwJI8TKr4VggiOMjbmVIaimCFBJJVKUAUkPoRqOoJiSQkyFZZh8imKVp1Qdlp5Hnv+clFSBU3LmYBwkm259tzGmmgK0iSoM2YJOxUHZJPItb0jkrnj8+8ku4pVmqp/s04ZiVJJWLJmISQsFxoXCQQObixjumkoRkSAAPhAAtlLWbQf2EZlJPKQJBDLSoBJ5gHfqlz6P1irjNapBlm4ZRBbmB/aM2yp1OB2jlVmUPvDUJMtVi7f2b9Y0pM0N9b8owMMrfEQJidWuP5mjTkTRqOd+fLTneOqm8GGDZEvzEBQIUApKnBBFiOoNmMAPGfDKZEozZKAEJOZSbnI7C39HTbsbHsmbs+oFxzvz9W7d4qV+IgK8NKQskMoK+EA6gj8Tg6Qx1Aoye0o17uBPL63EVlMhSpZSA2U5iUtmZxaxYEEf0g7xzUSZIlA+fxHJPmB+IgM+Z7ZXA5qNtoKcS4LK0/cLLC+VQJTbYZSOTXB7xxwtwsiROMyeM0wF0MCUgubm2vfvAv1Ve3IM52EnE0OEcGXLkJ8dKQo3CALgH+br02f2LqSXEQ5xapzGPdZvbJjCpgYl5BvFkARSSYtyDBKTuOJy4xM/GMME1LsMwuk79n5QJVVQVHK5A3gg4k4tkSJSikhcx8qUjnzJZmGsBkysKiVfC4JOhBDvmcWBvoOWggVmlJ9SHIh6Q/GVPPELMPpiEhmbf8ARo3pCsqbxSw6n+EbAA9+USY6ppZA1UyR66/IGDIStZsPicPy22VsLpkzFGaXcrUpPZzrz1+Qgd4nkpGIAc5OZurlP0EGmHyMiQOQH94BseOeu8UHyhAQN7Odfr6x2yHo7fJzOc5aFfDM0qQpwAkKIQRqQGBJ/wAz6co8i/jVw2KepTUSwyKh8wGgmp+I/wCYEHuFHePR5mLppQmUkpzqICAS4SCzqPvYbkjvAzxCtaiJc8JnSwrO0zzhJLupiCxYq0h/QBlwQPj7wLpuE8WaFB9O4dpVKKky6hjcZEqKA92ScpsIaNbrrAdBpLQ5krWi1lFJe4bt1Bi1MwcIBXLtupI07gbHpFvEJAT94NmzdRo/pEM3F0y0BXxAqCbbWck+gMeX3u5BTzGAoXkx6KsMEicCmTkOfuwRqbEg9NYyOG1S1EzkIMwufDQx1Busjly79I1a6pql3WVJ6WSBEKqDkg59v8zotxxBjFOBJ8tOaVMROL3SBkVc6jMWPuI7xPhyno5L1VUrxiPKiSAoAtoXuodfLHOK4pNkgtPUVEHKAQwPff0t30gGnmZMV58xUou5u5383ONfTr1B6ziBNrGb2EzkJAIPxXVu5T8I6XJiebVfczD+IkhyLu1m9zGdQ0wQCVEsEuoJu4SH1bkIU6rSqmBe4JA56kwwWXOF9xAWjyZUpHKw1yL9Imql+c/sRBhM9lvDYlN+8Igu79zEDC7CJ6Fyy2uVlDQdL84z5M3Kt30MUMBqHzS3Z/8AgNy1MS1qMpBdwf8AnTsY5XAcrKhiJYzomZSxYhxb/CCYJ6pUpMoZmAmjM7/ivv0Le8BGGTwqnWVqNvhcuxDMOYdm9YtUCzNkzAST4bqT9T++kWrgD7cSCPjtP4a0TElwplB9QRrGJxFMBIIOqgrrm0I9lJPrGiaoLkKQVjMZiAl+ul9hY+8YeNH7pBSXImeYWPlAPmtqmybwCzBPM7Q4MJOF60JdOg1gilS85zJOW34XcN0GsecUtcAQdf0aDTAMeEvYlJ16aMQYz2TnmNIPaQ4vMmSyHUoglg57RpS1gS3357uYz+PK9MyQtYDXQQ3W30jAwrEyUAA2jm7dsyv2jIbxPUMDnjw7xqyJQI/OPOaHFcrAmNet4pTKlMkgraw2HUwpXb6sMJWzM28UqkSAVrLIF/7AbwNo43BPkknLzUpj7AFveBVNcZk5YWpSwQCnmSUuLerRMuiXJKc4YLcp7Bn21DwyuiQklu58e01aK62xu7mH+EcTInEJKSgnRy6ffaN6sqckpahskt7QA8PqlmYkLuDa2r7GCHijEUyJS0MT92kk2bMpSkgav+Ev6QG7T9MbkgNVWiuAs8u4yXcMfSByXjcwWUpRszPtyYxpzcSCpqirV2HptF6TTUdRLV4mcTkfDY5WDl1kbFx2ykxp6ZBXUAwjano1dRGyT4xJ8G4hqVedVVNTlawWoDKP6RY22b9Y0OI8eqJq5aVziQoBSNEAWFzls9yd201jNwzC0JzfiKQ6MylIDvrYXZ9HD7mIMdwdU2dLShBSZl03YlJJTnKW8oOV8u1+w69Gc+IC+2xLk/b4APgZMPcCxSdOk5FzCpCS2ZySqwcFWqgNO78okxPEPDlkJUUjdi1uUSU9OmlkJlpAyoSB+p7k39YEcWUuYrOfh0Snl36xl2FWc/MRvs3MSBjMqVEgTUzJy1ZQkeQfiUslkjsDcn/kZ6TMyOVuH3ubvpE82WXPL5RLOskIbQ37h4MrFeB/qKn4hfT4gqUhCGdkI6apB/OFGzgeBonU8qYpRcoSDp+EZfyhQLN553SxYJ57xZWhEsJOqjYMCLNcgjtGZw/g8ytmeEFAS0kLmrIslNw4HM7De/Ixb48pCqWFD8J25HWCPB6X7FSIkj/3FALnH+sjTskMn0hnT2V1aUN5hWAJ7TfTWSqZAlU6QlIAD7lrOTvAzjmJKVp5jy29YjmTySw1injFaKaSpWqyDlHMtqekJ73dwP4g2XiDUyb4ucuVTAoBtmb9iLWG02ZSQRYa93v+XtE/CuE/djNqrzKO94NsPwJADgXhnUalVJRZwVPiCWHyc6mUCQQQrsQx+RgWqcNVIWuXM1SdRoQQClQ6EH9tHp+DU4SrT/mMX+JmH5VyZwDZkmWruHUn5FcXpNTmwr4P9ic2VEDMB6FPmfkxi3iqHZW+/qP7GKlCvLMHsYv1UkryoT8V2vawfX3jUJw4i+JXwgee2weNXFVMlGn7/wCflEGF0xlJmZkuqwDabb+sT1EsLQRo1xpr6Ryx/czLFbFd2OJb4cQJmYGzAKezOLB/eHRjBkrmoQfKsEc2STr7OPWMPD8VEgmwL2I6fnGjh06XOdS/iUvypBYsHfMMrB7NfaLYFST4lKhJ4mHRVakKIUVABmB2IOrHXT6xs+CmZLmKKkqtYeZwdX8txo24v2jUxDAJS6SZUulJQn7sJN1EHzqIO1m630a4fSTrNz/f0icP6hwZsaWmnpZsX3lrCJapmV3SCfX/AIj0zBsJlZA+pgQwvDVZQzP9OkFeGVaJRSFec97CM7UWCw4WWlaIo28mLinAM9OsIUUt5m2OUaHp/aPOKGp8GWUqCvFVMyJS10hJ8xP+a3oeUe3z1JqUKljy28pFi4vYx4/UiWgrUzzFKSMx1yh3blcD3glDFUKsMgzlqi7jjEJsGnBJSEgKmHVRuE9Ej84NZUmVNRlnpSsf1jN7E3EAmArAIMEU6v8AKydT8ozLgQ+FHMZuC1rgCczsEky6pRkJOVg5zFQzAfhe4G3pEnHco/Z5Skh8s0JDf1ggAf5gkRPhagUg8r3PztG/JliZLKSBs29wXSb9gYcrY8+8RruKuH9ph8O4CQMxWDMbT8I5h9fWLn2mYJxR4RCSlIUVp8liotmNlfFtEBxLK4IZSSxAihO4huxLwtVmxj7woSzUPkmVuNeEJE6WqZIQiVOTd0DIhR/lWkWv/Nr3jyqlqpic1jfyqG4ykuDHs0/GPEleGGY+49YxqXg2mUtUxalqUtiQ4Sl2vYB7m5vGi+sp067bDmNmqyvGw4P5zPMlYgs/iOjataPSeAaMzUmpW7qdKOgB8xHIFT/PnCqv4d06yVSlzEE7KZaPZgfnBFSyRTSkSQGKUhI67W9XgFv1Ci1MVn/Uqy27BVvMrYpMzHKNB9Ywq9BJQnmfkNfyguw/C811RjVlMDUzG0QyB3bMr5lvSMsM2d7RM4JxIKTCAoMNH+sZUlGZz/Ur1L3PygyMrw5RVySo/It82gUwmX90nqH97/nFqx2kmD2jMMMFxTJJQnk/+4wowpSmEKOOu44BldISWbTBShmDgKf/AE3/ACinUTMylExcralyopIyh0k81liw7D/d0ijJDj1EHcFFAnWcmS01EEpK1dzAHxBMM9Sn0JCQOQzCPTOIRlkMN2H5/lHnVZJYA9QfYvB9Fw2495TCGWDU7JH76QVUclhA7gx8qYLaMWhQDLmdgcQckSmmK6LV9f0ivx3KE6jKEsVjzp7pv89PWLdekiesbKCVj2yn5p+ccTZVo5rc12ZH3nTKGWeJGc/mG8XFV4IBPxA+vJ40q/hGoM+aJKQZZU6SVABlXbnYvFafwtUyUlUySpQY3QQoDkWF/lHpxfp3x6xn7iI/p7e+04+0sSanMcoJYtY3PlChrsCSbdfe7TSwp0WHlJF2BZrXsbHTt6iaKnnr9Y1cPxNIssBXckH37WgpUgTf01lZUAdpVm0w8UjTpoL/AKw82WqQc6SbF35de36iHxzEErnOgZQEpHK93b6PHdHXpWSmYzKttuG3/d32jvuOYvQlKsVT5wY9VXT58t1OoFwCfXf1MZkpSkG7PuOXR+fSNjC8TEuWuWwUWUEggu+xSkb6fpBJg/AqVpTMqQpL6IBbXZSvyHvAr7qtOmW7fzFH6t74B+PiQ4VXhh1iadVgKeCyj4XpEgASh/qW/vmiljvA4WkqplELH4FF0noFG4Pd/SPPJrKGt4yPvGUpevk8wbruIl3CS0Cs+odT8j9f2PeIcSnrlrVLUkpWkspJDEEbERPhmErmDzHKOW9/pG6la1ruMWs1R3ADxN7C6phrBNhlWkylki6t+TaQDzqZckW8w62MauG1fkHPXt+7wlYmPWsu28W8CGVHXJCSOrH97/3gtwWtT0vr+UeYJnuHFi8beE1x8t97xwrbeYAL7y//ABC+6UicnRRyK7gOn5A+wjzytxAlTjXbvtBv/ECeZ6ESZeUqBExROwAUAOhL/KPPRRzUzUZ02zO4LgNeCVBMlvMapuCcT0jBaNKKfMs31PU/u0SUdXfpGJJrXS0Lx2jMsXefUIxuJJJM9AwusQCCeTfsRZrlImTAwGtv+ICqPEH3ggw6dmUluYhR3ZE6eOM5hTWrer4hTJlBCXOgDmBHC6bOyiLrJWe6yVH6wV42Wp5jalBSO6vKPmYpYfTAN0hzUpllQTLQ9zM3iwZKOcrkj8xA7h9N5Up5AD5QVcco/wDRrT/MqUj/AFTEj84zcOkX7QLUDbhR5nSnzIEUZaFG/JlW3326woCKGIzK3TzhK/DGR7FQXc7+YK+qIuyNIz8asgFwSlXq2kXKJTp7w9qh5nFR4hBxCh5Ke4+hgMxCleW/SDeoGemSeTP6WgbmospJ7jsYAj7TC4zJuHKh5Y6fn/d4McPmuBHnGA1GSYUdW9D/AH+sF9HUqTHT+iyWO0u8RyPgmj8JZX+FbD5Ky/OOKaVLUha5irCyU8z1itieLLCSkgEEM/KMD7Xs8c5G/djMYqTI5M3JagRpaLcodIzsPmAiNOmWHvpCL1cjPmOh/aCPFvC0gvUBDEXmACxTusJ0zAP3jzNM2WlayhLB7Oxs5066R9AYxUJmaCzNprHic+TKlKKDLcJJS/NiRHpfpWoJDUltwXsfiZ2pq5VwMZlWZUSppRmB8r6l7WsLWu/PXpF9cmlWhSUJZTDKp9C45hyOkZWIzpTJCUkaueY2s219zrtFvBZqQkKIG/fUh+8bQiR5OJs8JyvGnCZNQHpxlFmOY3u+uUC3+KPQq/EfEZgzAWgJwnEUqUsgAOQ7dEgfQRtSZ0eb+ou5tYHtx/E1dLWorHvCeiU4EbuGU4W45QJ0tQQ0alHXkaGMtWqRwWXIhLFYggQa/iRwwiZMlzwwWPKo/wAzB0v2vftA3hUtndnBbSPQeIpoUgFV3WPdjGLiOAOnxJLv+JGr9R+kO6bVbl2nt4+0ytUmG4gpiyXeBtNd4ZZWj68o38SmWa/KIMMwiVMczASLP9NPWNWogA7pWm09lnK9h7zumqwQ4OvURPLxEpNr39H7xdxXhKSlAMpKlcwmzcnb6tDU3Cq8oVoBok6e/PrAGNSjcYZ67BnI7SbDKJcwklXmVc9Yr8QUvhFxo4P6xt0U0IZrNaMvG6jPmCmLnykfIHr13gFdm5pzX35lGTNtaLKVloxsPppyDlIS2odVwPZvnGrMniSHmjKnmbj3Fo6sQA4HMaUAjJ4lmTNINoNeFJZJC1AkDTvHn9Pi8pR+6GcvyIT7nX0j1nhGWRIlZrkjMdtb6QBqSWG4YkstAXCnM1MevKSn+Zcseygr/wAYfDg5jjHLmSP/AJCr/Shf5kRZw1EEI3agREcLMvi9Ly5af5pyP+wKmf8AhFPC0XMaHEZdUscs6vUAJ+izCoJFu7Qnf69TgeJ2vCTQp5PlEKJtIUaQAAxAzyGvlBaSCNv2ekVMHn+XKdUlj6R1ileySkXI/Fy6QOUVSUzFrJPmFgB+IOHJ5WHts8cDTNYCs6pBZsCej4bWgJVLVorTvFDEpB1Go+Y3jMwMTJgVMUpkoDq67ekS1GJqJYXJICR35tyhY6KxWHaMsNmczBrpvhq8TYEZv8JsT6a+kGeGVQWgHfQ94rV+DSpsshaAoNdnSRzuC4jEwyZ9lWEFRVL0BOoGz8yOfKOrFV1wP/of1BKeZv48vyPygaVNJgmrRnQRzECAmFKiliTsIqkZEOrYGDNSjrFAjlvG3Kr7O/8AaBKTVkuCGI9PrEE+vUUkJCjspgWbvFtpOocToXhF3Q0r8ZSiUpbhgCe/ICPOhLz3UFEqueT3c25O3rGmikM1JBXZCcyUn4bZWHXeMpVeFOFAgBywY+bS73y6WvvaNH6fphTnHmFrtF6hmHadIopaiFMmxB8yXTrvs214eqwjwipLu38lho9gU725R1KmlRslgOb2D7jdrX6PF9VYFtlIB8wCNfKGbzgXNzdhd4esZlGRK1FNbV7lGCPzxB/CsQZYSkG9suqir0F49HwPCJygFKZA5KN/YaRNwrwilINQoAKLEk68mEFEoB22jF193UOVGM+feCoLIMZmevCFkeRSfV4gTSzpV5g8o/Em49dx6xqVlUpDMknsCe/b1jUoFGYLjX96GMzovjHfMYNx8wArcZTNmhCbiX8X+I7eg+sb1HiCRqpgNrufnGTxNwwKVRnSE5UKV50DRKidQNgTtse8U6dT2LXDWt+zDddKcbf/AHMQsBY5Mj43wIv9plXQf/cAux/ntsd/fnA7Szsum+vaDnDqvwZglLP3MwZfN5mJtd9j+cDHEWA/ZKgpD+Eq6P6eaH6W9PWNCskDBjOlu2DYZsYfjKUoyzPiDM18w27K2iKu4inzE5EtLRyAdR7rN/Zoo01Kky8xIfaIUi8OV0rj1czQCgjBl6jnEnn3DxrU9NLnOFS0m3L89YwpRZuca+DVbTBBDWIpeVHiXRw3Lz5jmZgMruPnc+sGlJh0lckJVLlqSxDFKTbQi4ijKmpUOv70jmTPKDY6wndQq+oczO6viA2KcIy6GoV4ZaTMzLli5yMBmQTyDgg8i20HOF4/TpShIUoslI8qFEWA3ZvaBbGsUVUzMn/TlqO1yrQk/pBBhEpARpfaFAWZ9zQxVVXBmrW1qZkyXkLgImE2IYugAFx3jWw926N6wD0WNmbMKMnlBIBZgeoO46wVS1+EMxNstjux1B9QItRtc2HtAnBGBK+MLeZ2SPqSfyiNFbsm3WMrE6oqmMDq1+wFveIULZTExj2lyWdfMaRVwAZvfaFfswohRMDQoH02/wCRnfHtPC8Rrra62jMRVlwHvp72/fYRbXThQNn12/X3tyjJWkBQPIiPa1IAIGqs1ruB7w2oMX8O34WYjmI0jxPokS0JFgVAErP+Ymw7QCyaiLX2qBMvPMLuUnmerYdjUtQD+veB3iqlSuclMhiV6DkdyeQgNViSkjymCHgGeCuZOWXKWSO5v+ntCVlC1A2TkpWORDbD8ITTyQFq8RSRfZI6NyHWHwzFkzCUplZR5gFBKgl06jNo/wCkRTMRzEkpzEm76fKJ6CaD8QA7BrRnnjc3fMXeo95n41IC0kKSFDnv6HaPNamqVJK5YKgnQh7nkTz59wI9rTJlqsdDrzbk+0eN8f04lzy2oJSeo2PtDP0wFW2nsZA2zuJnoxUpBAUb6nd+jxmCccxMQhcSyEfPaN/aFEpriAAkuoqwxBfttGxwfI8SfmOiSG7k/p9YwV0RAc/v1je4UnZQf8UKas/snbD9S3IDjE9T+3Fgh/KNo6lVA5wLT6skW/fOL9FUuB2jzRDDkmFGIXSZwMTUdWx0ZjA0iqb9/rFynrgbxOqF5EmMwhxBYnIUFDUN09O0eeJWBsLODtcWv6gwXJqo88rapK58xKSWzr2DAgqeC6exrrC0E9fZRLmNVeYBIZnDEdhtGBXYpMWQhSypKQkN209esSVlYASDqNNtIF01nnV6NGzRWWOfacc12gPCMTyAzx39sYOYxVVW8RIqSSXh0LiaB1AI4hTIrQR1iaVVsqByXUPE6J8UYnZbnvPQsPxVwAT2MacuoePOsMxBixMFFDVi8K2AiI2NOOIwZU1MxJZMwMeWYfqPoYVJixsk/CbHtEPFlQDTE7pUkj1OX84GqesdoTZM+qdI2RPVMPxaWSAQnpEXGmPCXTqUCxNh6XPy+sefy8QbeMvH8X8fyKWwAaLRHsYJ4g2ODmG2HYh4iEqJvvFiZUuYAeH8RYMTpaCJFbzhC7TNWxUdo6jgjMJUV7CFA/8AaoaAdIwm6CdPhxVda8hKSQykuGJ1H0GttowMRpG0J31/WNufiTK8RsydidFX5G8ZGI4jnvpHrKt2eYvVaGqIaUZU9rHWJvHikxMNmIhkoDFRcfMuTJ1o1eFcQylSH1IV8m/KB0kmO6aYUKChtAraA6FZfXOcz1yir7CLgroAsPxgEaxfGK8zHnrNEwaHWzzDJGJPobx5tx1WeJM13+gaLVTirAsYFqyo8RT+0aGh0pV9xkvuBTEhkJdQG0a1h3/L1jNpmeLqUvvGnZ3hdFwmZfRMdOUBzZtL8xrEWGVWRZSd7iIJVVl/Z/O0Ua6odeYWI5QM17wVMNqrAE3Zh/S1QIaLtFVtZoCMOxR9dY3aevEZF+lK5GIuloMKhVwya5jA4a6Ks/Fgm5MKroyfEJ1YV4vxB4ElSybt5RzO0ed0GNFIcsVc3a/OK+J4iqpUA5YfCOcRScOKS62DMzFx8o1tJokoQ7u5gGvZnyoyBLlRUqmkkB+0ZImEGDGqmS0JCEgNqWsTzJMDmJSPxfPpDVDg9hGdVRYyC0nmRic8OmbGeFtE6JoMHKzP6xmhLqBFyXOjHTFmnn84GyydSaqKgRqUOIkWeBxS2O3pDTK4J39BAHr3DEEWhLxLiGeSmULlahpqybk36t7xXw3Bpy0tL8xALtdzci+gDA30gXl1SlqdR6DoOQgjw7ElIDJYEvqApx0e3rfWIacDbNPSaet0y3eUq2fMlLEtSWV+UcTKHdRN7u30vFqvmpmTZbBlAEEnk4y22Gsc11S1h+x9D36xargccQv6KsZDHMzfGEtQUknKSxBN35xuUeIONYFatWYxxIqVI00i7dMLBnzMsPsJHiHaazrCgQGLnkYUKfoWhOuJZ4hlnyMS1w2wbQD5xjplQoUbAict0qQFJ5R3X0+VXQwoUSSVckcqTChRJc4uNC0d/al84UKKKg95MmcKUpWpjpKYUKJJOskdeIoQoUQjM6V2XsZEuaoxwEw0KLAxIzs3cxM2kWJdctPWFCjllB7zkEjtO1Yks8hFZayrUvChRQRR2EssTLNAtj3aCCfZA02229oUKBWjmbX09j0sTBXXlyDzLRZFXmSxhQo6KAdovTqbGYqe0zVoiMohQoNMw94mPOGvzMKFElToPzPvEq5LFoUKJJGlHKqNldd92HHrvb9/n2UKBsOZo6RyEPxMn7SrNm/YbSJptWV/mYUKOtoiv6izaRnvI8sclEKFFwMbJChQokk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68463"/>
            <a:ext cx="5238750" cy="3486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2706" name="Picture 2" descr="https://encrypted-tbn2.gstatic.com/images?q=tbn:ANd9GcTwRuKExL3gWRvVFIF5vrZn0R9B38ncBBIcL52UYWB3GCff4NL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412776"/>
            <a:ext cx="6408712" cy="47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22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FF0000"/>
                </a:solidFill>
              </a:rPr>
              <a:t>Der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Saft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juice</a:t>
            </a:r>
            <a:endParaRPr lang="en-GB" b="1" dirty="0"/>
          </a:p>
        </p:txBody>
      </p:sp>
      <p:sp>
        <p:nvSpPr>
          <p:cNvPr id="27650" name="AutoShape 2" descr="data:image/jpeg;base64,/9j/4AAQSkZJRgABAQAAAQABAAD/2wCEAAkGBxQTEhUUExQWFhMXFxwaGBcYGBodHRwXGhgYFxwXGBoYHSggHBolHBcXITEhJSosLi4uGB8zODMtNygtLisBCgoKDg0OGxAQGy0mICYsLCwsLCwsLCw0LC8sLCwsLCwsLCwsLCw0LCwsLCwsLCwsLCwsLCwsLCwsLCwsLCwsLP/AABEIAMIBAwMBIgACEQEDEQH/xAAcAAACAgMBAQAAAAAAAAAAAAAEBQMGAAECBwj/xAA/EAACAQMDAgMGBAQFAwMFAAABAhEAAyEEEjEFQSJRYQYTMnGBkaGxwfAUQnLRByNSYuEVM/FDgpIkU6Kywv/EABoBAAMBAQEBAAAAAAAAAAAAAAECAwQABQb/xAAxEQACAgEDAwEGBgIDAQAAAAAAAQIRAxIhMQQTQVEUImGRofAycYGx0eEFwUJS8SP/2gAMAwEAAhEDEQA/APOVt7cjmi9I6/zc1NfVZMVoLPavt6TPnpZLW4TaUNimS9EcLvjB70JpdNGatT9XY2AgnHrSSco1pMspr1FNgMAATgUx6XqCG7HzpaDuH1pl0xAD4h9KM0qdmbVTLDobALAxA71b9AgAxSHpmwjGDinlsYFeJ1Mr2PV6ekrOHvAOV8jUr3hFJuo6mLjTHPP0pZf6yFxNLHA5JMWWfS2iyNrEAPnS65fE9qWabUbzgz6UQlsmqLEoid1yN3XmoS/nRg0xobU2SCaKaKEbXsULcvway4aGvQTjiqxiI5BN3qEiKCv35rh7dQstVjBIzZMjZvdW0Wm/Reim9mh9dojbYij3I6tK5JvHKtTRxYaKb6XX7RFJEwcjFdC5FCUFLkaMtPA5v9Rmld7UTQ1y6aga5XRxpHSy2SO1Q3G9a4N2oGerKJNyN3DW7F4g5JAri3zmjb1pIGRTP0F1Ab3ZOSYnn0qFyJ5oj+G3GFrNZ01rfIopxujrfIMtErCsCCfWfP6VnTQocbuKcdVeyANoBxSylTqgpWrsGbr1zsxgAD7Ct0sKDzH3rKHah6DdyfqVM280RprGeKntaaaN0lmCKs8heUhj0/p5jKyCO/6VKNLt+nOKY2bkqIxUnuzcy3bkj9ay913uK8aaEtwiciCfSmejsAZafn6VBf6fDApLT25oX2p0mpNlmW4UVR4vBLEx4YwYXzEDE5iRRy5dMLRPFi1ZFFl36dpUI8DTHb7H9R96d2UPf9iqT/h113SXba21uN/EoIIvNljnIkxPMxGd0c1er1hlRiTkiB+teRPJre56yxdvwUrrjHczA8kn70jtaZnP1q163Tz8qB6eptPkSK9GM6jsebpuW5P0nREETin1rSDcaEXXLM8elGafWisuRze5rxqC2C/4URS7WiARR9zVCKT67VTipY1JvctNqthY4GZ/KoPdk0Syic/hRml04PFbNWlGfTYrOmofVaUrzVrGjAHE0l6hp4oQy2wTxJIB0XUXtfDUV7UFzJ5qN0zW0Wr0uTP8De4xHastpJzTFUXbQ52gigpAlBHOo0wFA37cAgRTDqepQgbZGBOf+KVlqfHbVslOrpAq3CpkVE5JPrRZtYmsCFCCOeRVtQiRFo7G45qe9phPNQ3HO4nueaiuOfOu3bGpGWdQbbSO1T9Q6s13mgWE1sWzTaVdneKOJJqRRPJroW66C0WFArjNaqS6M1quKJElrS0Ra05xHP7+lWTU9Cj4CrDzBrVvpbgZU/v5Vk70WuR3jmnwLrNpvKj7VzYp3D8KJtWSpBAiu7mkLKeIJ4/WpuSZy1I46PZFwmJkVP7XaB7uje0krv2h2H8qcsxx6AduaJ6TY2wIIHp+tWbTFQvi7iD6+kd6xdVPfY29JFWmzwj2n/w2vJftrp9Qt5nfbuwro/lcKkmIByByIq6+zN7UCwbWoF5L1piGLPIYF3A2ZI2goy5/095q+lFUgiSR8MmYHpOBj795pH1OC5Ydwoj+ksfnJLGo4E3Lc0dXlWjSuStdX6jftLKJ70EwTIXYP9TwMr8h9qC0nXC7lDt3AgMAy4JzjxSR8h5036pqLltGNkKXEfErMNsjd4VIJMSYmvKes9J1mmdX2Aqo3IyAsgV5MbWAYAyZkTJ862TnpexmwYo5I09memndOKKS+wqqeyHtBde2vvELgsVEHxgzx4sMB5zI7zVrGpXCsChPAYRPyPB+hqncUkT7Dg6ChfMeIHjFQK+c8Ur0vX1uvsskXACVcjIUjsGGM548qabK6LTOmpIkCqzYwO1ONFaKdpmk0hWkTHrXev66QABQlCU6SEWRQVsevqhFI+pX1LQCPrSm71iREZnmlmp1ZOe1WxdI07Zny9XqVILuXZJonSWC/FI/4imvSOre7M1onjajsQjPf3gy9YZeaAuvRnUOrK4mM0kv6iTihixyfKOyZFdRJneud1BtcNaW4R3q/aJ2Hh/tWbxQr3G2jxAjy/vUW80O0MpBbsK5CqRiS/YChprADOO3lTdug6ibTqN4DVYtdbshBtOY/YqsB+xqRmkwCaSeK2nY8Z14D7igjFDAVi23UxmfTyrBcFLQUwPUHxH99qypNTqPEfCO35VlUV1wWXAz6NrHJkGD+/vV26ZqmI8QB9Riqr0awo2zE9/Srr09VjBFeP1Gk2YdRM7KRkH7A1C1tOyn7iKYXrcLIgmq91DWagTstSPmKzYk58P60UzNQ/EvpYYNVs5UKPv+NEJqkPBBPzql63qeq72yB/SSPwpV/Fsx52n0JFehHoNStv5bmCXXaNkvnsejXrwpXeYedDezWhNyTcbcI85gzUvWejsFlWiOBnj1qGmGPJos0LVkx9ygfU6iSMDHlQt7UAnIHEHd5HkUpuC8D8Qx3orSaV2b/MfnzitvZjFW2jMssnwmV7p1q3YvXhubaPHaBM7IALjdyyneInj6mbW2tsX7e26AVYQynP0I+dRdU0KpwVMiJxNAN0mR4iI5gH4vT5elLHDicbsaXU5dVUJtXeRWZbF9bVtU8HuiJI5AbGY7f1c+ZWh6vqEe2j6izdBIBlArGcYYECQfSrX0r2eFzY1wKbm4MTgwFyEB8hj0OT3qD2o6FbuAoUUns0CQewB5Enn0msaS1NJmx5PdTkuQXXdQZVJ92xgTCwSfkJ5qqL1PKXL7pbLSFQkCVmPETHiHcR+tWKxpDaU2wZtrhPML2H0/eDApHXNG9686om1AwDFm+JzAkAEmBuH/AMvnWuVxSkl+hkw6ckpQk/1/9LA9yciuJmqsvs/c09xG2blGWFvJgcyDGI78Y7VbdP0626hgkyJgjIHrPFaYdUmnq2a+P9EsvSqNOD1J+Uv7B7x2qW7AT9vniudLqUdmUONygEjP8wkR6R3pho7VtLd287f5CR4ZlgxIAQgckmcRIqi3tWumv3H2uqOge1bnBFwI4mCQoGR9I7VCX+RimvTz/Joh/jJSjLZ2lt8eNvr/AL/O5bxHJmuN1VjoftA9+4LfuexJIbgDvBHyHPerK9kjjNbcPUY8sdUHt8jFm6XJilpktzZNZWlTzNTLaFO8sUTWGbIprdFppx5TXbWP9tJ34j+zzAVBJgCSeAOZ8hV30PsAQu6/cgxOxPyLH9B9az2O9mixF+4AAM21Pcg4c/7QeB3Ppzbr+qO6MmR2BOeDAry+r66WrRif5npdL0cdOrKvyPOrvs+dxCCIPfNLb9p2bKwRjA8sV6D1G+LQZiM+Rx2mc5jFUK71pDedd4DABi0gA7ieD9vvVMPVyf4v0slm6Vf8E/jRrTWXBJDBTHc/hQr2zM0feB70K2oIBXGa1qb5MlIWakMWPP7FbrrUTuM/vFZVlkdFUti7aS4IER88U302pjy+1KV9nHHwXkI+Q/SiLPTbynhGj/d/zXhy0PyegtS8DS5rT5/v7UNc1rAY2z5xQt0ODJWPk4j8TUbanccz91/Sgoo5snPUrn+lfx/vU1jWM3NpD+/UUPbA8n/D+9OulqPL7j/mhOSS4DGFs70t5EybIHyA/tS/retO7MbAc+UYg5+gmO9WG/aG3hfxqm9f1BFxyWG0Y2cEdt24CZBB+gmpYmpSstkThGiYarT7sLJPp+NdfxlmIEAjzWlly2yhWtWg6kSGkzPrBpffe7304+5/vWxQvz9TI5V4+g+1CpcGBbnzIj9KCfQbf/TVvk394pOL1wf+iR8mqW11Nx/K/wB6rFTjw/v5kZKEufv6DuyWQEhGHpn8KjuameVafrU/SXu3MwyjzJH4Uztq7MQ04qbypPdfUbsNrZ/QQ7N3CH7V1032etsTuTmZnvJJz9z96uFnTgCpbdsCoT6u1SRfH0tO2xbb6AuxhyzAqCf5VIjHmY7nJgTwK71HQljA7z68s0A/NjThHFdG6KxOcmb1CKPL+u/4e2ritsZ0YkkKBuGZnHI79+/avOuoewGoUn3T27oDbI3bWwCRhjAXDd+1fROqugiDBHkc1X+oaC058S8cdwJ/2NKfhTaZS5H9olHa/oUT2C9nfdadmuW9uoLMryZgKxAUHiO+PMVZH0IIyAPl+tE2tIUbwv4CZKlczAXDAgDAH8tG2lBateOTjGjDlWuTk/JXNT05R2zUjezV5YLLE5C9/t2+tW+zoFa9bIXEgmf9on9K76sSbhYCTIH2/flTe1StJA7CptldsdLhcIQe/H35rLnSWjgn6gfoaKu6pw5VoELM/M8RH41i9RIME4PB/Cu1SBURpZ63cXDWFiAPC/YCBjbTXpXVbbSPgbyPf61WEvAZBkd6C0eqZnYN2OCBGDMVCWCMl6Fo55RY59t9I9y25tMFdVJyu6YB8PPf614cuqZwloW2DqwOUMKJG1ivIHBzgV7Z1bWG3pbz+JittjC5aAOR8sn6V5dpNdbX31xWO8G2N0EjIXaQVHBJODzNT0RdKT4/sZz815v9eN/XnyPWBCAOwZgMsBEn5UtvNJxArlNYWtiTkYOZyPWBQxavoMSWmzxJxep2R3eayu9lZVrQVZ6bo9IrLlF2+Xf58zNFjo1oidsfU/3oLS9eUQHtXbZJgblIz9a41vtdZSQCW7Y868Nxyt1FM9C8VW6GDdMULgY75M1Ha0Fs/wAg+7f3pQntba3QW8J9Pzpt/HoybkdY+dCUckfxWFPG+KJm6baJ4A+WPyoqzokSIH4mk/8AFyJBmKJTWwuaRxlXIycfQdXlWOKqftFowPePEypP4bvI8nEd4z6OrWtBgHk0L1VfEfMqQPkcwZ/l8/nSwTjIpJqSIOgdNV7ILiGgAhcQ0eID0nj0ou50hIwWB+ZojpqAJI78/MY88cVNBNF5JXyL24+gst9Jg5JI+dEafpyjkTR7OAPWoP4keddrkwqEUS7I4rYUAzQ73wO9Z7ye4pKYwclyublyKBOpiobms9a5QDqDGvmuWvmghqK1c1FPpFsmu3zz2oN7wgzM1w1+RE4qB7gFOkK2bZqI6c43iaHS+oEkj/zA/UfeudTMSActAPafp2pn6C8blzu6lFQMIkUrTqtu46oFbczQOD9Txxmqxd1re7I3yZGBJAHiyYBA+Ej6is9k9ep1AuHFpSVW42AWKEGPQSJNR9n0xcive1SSLJ1rQbQWVAzdp8geTH1pfc6Wx8bGEiAscDzOfT8qsuumRBOInbmFOCftn1qLr7BbME7RIE8mPrjPrUoZXsiksS3ZS21yyVQYA+IxB+UYPH413ZvKi+8cwJ/5olOkYVvDDZEcckR+FIfarUp7o6ZM3W+FeM5iY4EDnitlprYytNciP2x6zveUuobayyMDO1yApDzg2iYQxlS09sedWNay3SNrKRslJ8K7AVDHdmACCJMSflTjW2/dOGCqlxTtKvEG20gq6x4wW/mHp5Ur1mlZbha2gm4dqrLQoxHJyo7biRA9K83K25WjbhqqfkuQuWF2rpzdYMoaboCsxMAsAYxJGfXmp7YWJeQO3HPrVd0r27Hu7Yh9SxFu4xYbQSwi2Sx2qVgQBERV96J04ag3B7sgJZAUDlrreFTjII5J4GZ4r2emzJYkn45PP6jD/wDT3VyJl4rK9U6N7JWrdlFvLae4J3MbanJJMS2TAIE+naspJf5GCdJBXQzas89s6e9bIcNftqVVmK3WG3GdsMd47+n4UJ1HSszFveswMHdcJJ285JyeKWXPahwkB4I9JntBJFKNT1t3G0nHqYj+1bYQmnbok4Sn6ls03RC6/wDctifPd/Y000vstiE1wBOSvu2GSPVxPzrzdeqXFwHj5Gf1rZ6xfj/v3B8jH5ZozjlfEvoh4YEuV+57J0j2f9yrC5fVi0BSJH3kkH6Uvu2b26EO8TAg/oYP4V5h0G/dbV2CGdn94sFvEQCfEfFPAk17Lp70O6kgwAYByCGbwwP5Rnv2rHljLHK27v4FJY40ktiq/wDWRw75mMZYH5D8qsevuzcQSQu4HcO4buPTxfMQK856f0u7e1jJkRdfe44G1iWIIxPlx24q+NFuwu4OoCqxa6wdgGXe25sTtU7cYH40c6imq+7EhFpMJ6r1Uae2pJJVjAgDGJ8+4n7Ulue2K4MsB8qh9rFNzSIVHBVo7lSsT92GKoq2HP8AKSKpgwQlG5CzlK+S+H2w5zuHoa6X2rRgOaojaMk4VgPmP710li6vCz8yP71b2bEJqfqXrUe0KrktRtvqF33e/YdpTeMiSkAyomTgzXnIu3w4bbkccd+1ek9L0du3o1DCGZAwDYIuXVS5tUdhvWAvn+ObPCONIrBN+QHq/X/cbdx+JQwHfPY+opantUZyPlTP2l6bbvuty6YFtWLAcwYxjEgg/fuKG6bpbCkFbTEwAGcGAJnviI3euKMO3otrcErvZhek6y90+FGb+lSfy4wRTA3nxuG2eNx9J/Z7V1qbZtWU8TK4lmJXyOPCCO0YwePWl2o1CbAi+NoBXcMyQGeQPIT59qhalwhkmuWGLrFnbuzI7ecZ/E/Y1K1xSPEQpDDBG6cKYif934T2pXq7cKPhGCSOAdoJ4GRBIJ+ZpZrOogFYESOcyShCk/efpimUL4A5UG3teiEgM3iyI2iAIgCRg7SMig9R1J0UlXPB+LgpkTxgeKK50V85B2kFisFScOeQR5Kn/wCXFOv+kG7ZNxLYuEZZTERvnaq+WSfoaq9MORFcuADQ9L1D2hqV2sBO1JI3JkA+g5wT2ov2W1jsWt3n3Wpdz4TKwyJ8U4AxiO3qKa+zrXPd3gQ20AACcLO4kqDAAgD6mgtNvt3rq2rRc3VgNjwszsQ0GZWYPzQZ5qUpuSknXwKRilTPQdPb9wiokM3cDljIlvMwJ/ClXta1yFxCfMTMZBHf59vrT8oLNtUWYUBRJkwBAknJqle0Gov6vw2F2qsB7rFYE/yqJkscT2Az3Febg3nq+rN+baOkM6NfmyQ5gAEqfKefxzVI62qor6h9xCkgbCNxltpic+ZxnGKsvWNOdNpRcd1DtkCY27Yb+bmCMzXnXWfbv3jbRpA4OCNxPjIK+FlUQYYjB4nzrS8sYW0+TMsbk0n4F+s6QjpcfRXxqEtp4feFl2C7avLcRQ5OfEjZiCp4qq6XWssI6gzI3btpEYyfIU36tbuspD6ZLavcUym2dwDiIQwx8ZztEd55p10r2NF3TyfiSZJgmCzY9DBURnif5hXmzbUtkza5x01z9+op096yl1SGW66mVVFJRcydkYie5zxXqv8AhfrRcu3STGF2giJMACB3y1z8K8Y01+3pmcMnvM4O4AgT2BBk+vavQ/Y32vsW7gRrZS8soPCWKljt3ElhME7SAAAMzODqhmWhx4shLE9Skt/v0Lxr+ldSvXGuW79u0jHwoWeQBj+XGYn61lOLDPtEXJAEfCO2P9NZVdcltt8hNn6/Q+b2f1rkqPP8q4sOvDbvTaRz9aJ/hweJiva1MDWkitIpOWNWX2f9mRqbqW1YifE7zhUESY7nIA9SKQWNKN8Hd+Pp5DyzV09kNEnvNxAcC3vSVmCrgzB4bwt5d6XJNqLpk5vdbjzpvsnasam3dV2BUkeIiJZTbg7QI+LsT5U06RoPdO4ALbySWhckj+ZonLHcBgZ+6XR9dFzVsjsdgIABAABBkse8k984jzNWwdRt7lA2kxGBEDI+o4+/yrBNz8+gNiv6To2/UvbtHap3G84B3QbjA2gYwIjjnkzEB117Sbj7sOVKqWCgAyJx8XrUnQQEv32EwxPnzJaB6xJ+hpZ1vXutx3DKVWA0Z3JuPij5HJHkciltyn+SOSSiJOr6pvdY3Bh4XVgPhxLD54/HypXY0zETK9sTnPaKYBgZZiCptqwXgyZBUntG44/KKP6XwWUoIZRAE95Jnv8ACfL+2pS0xM8o2wfQ9EZjniQJ85MYn5zTL/oFo2y8A7cEKT2zJx9PLBoe71HcAqsBJ3HMweBnyhjnvVh6XZ2i5M7WCgyO+W+mGI+XNSyZJrceEIvYrA6lp7au/uiWAGyIVWJGOBIGQCeada9xctbmO1PA5k9oBUeIHGWG3nIyeaHbpLk+EeXhICwcwADA4WR28PpFWDVaTdaCEDeo8QAG0vttgtxyCTHy78iWScbRWEXTENzRtd2racLgFtzEkxIG5ozkmTGT5RFBWekncxe4BbWSQsklVZQfECOTkfMU4GmDQrH4WRiRjcFbc+BxKiAO5b61JbNsHeYG3k8LDJukRjlR5REUdbWyBpT3YRr9MBeJKoVMyFmSR/qft5Dy5oFtr+8QOyB/5dsgrtXI8xkZ+XE1rU65XuXLqCUj4R/qChiR5fSkj6q6z7Co8KbmYR3BBII4l7Z+/nFCEHW4ZPfYar0SAdtwk+IszKOWyTn0A5FB3/ZtZ8LF3MmWMDyhdq55/EUO+uYMVDSCH9ONroO3YHgceVR6Lqx/h7ZIYuLZiZn4sgepGz8KqtfKYjSGvSejBVm5bUxA3KTyS3HHClfEPM4p3p/8rbbReFBZskb2WApkzgQfIcT5yWVdLKWioDkgEN2Ahd2McRjzB+kWuvG6xNrxSSWGARB5EmImPPn6Vnc3N78FVFRW3IXpQq6dyQckesgCY9cRI9aj9ntOH1BBXwWlDMcbfeMZVY5OPFOew70z0PQ4UC4YBUSq/wCqTJ+uPxprpNJbtqdqgT8RGSYwJPcDyrNPMkml5NOPC2034JhdV1kZXzHzgj7iqz1bqKG0UtnxbvhUTBB8+OckmoOrdQNgXNnxNMAsQiy0szHzJ8pIzjzQ+0llVt2kU2wxUXDcA8Rf4SQxyJgT3IkfJsOKn+wMuW1+5B7ZdGfVCzfBYqtoqUE7tyu2AOM8GT515d1rpTLe+I2j2VnZYHmoLFhJxERimftP1G6XZW3Ncc+H3YUNiJA934tviAG719arbdIX3N+9cuolxGAFq4x96xPkBknPfiDNQzTp6aOxQb96/wDZHatFLgZgI/3AsR855JPFX1ParSnR3rbm4L+yF93wOwJPbP6V57odcCIuKSFwNvPB+LsR866e7YBOGI9UB5+fy+dZ7p7Mq4+97yI01PxrcRLikiSwhx2lLg8XHYyPQ1cF02nbUJdZhF5LbuLVy4pM3DuIS0hJI2EHxDxTicUh0Wo01lFc+6feIZTZDnnkbyQp+Ucit+80kblvXA20hVRHESxYDFwgZY4GOTTxXq0M5t3yfRHTOrA2l2INmYkkYk+efvmsr53sahgoEofV7IZvqWaTWU7yx8pfP+yFfH6DzpvQwvvdwUkJALf6ixEicfCB/wDKmtjTBrg2kLbB2gf0T28zA+fNT6p4aSQAzCAfIA8+mP3FDafUQpHeDyfVcHyPiP3r6C2ee5OW7OT0/dcLyc7iB5TAERyILGeOKsnQv+6QgDHIK9iI4JHAmOPXvikWk1HB7AjGe4gDPOR9x6VY/Z60RaFxhhrvxYEAXVWCfkhP2qWV7DQW4l6101U1KMJBYtIPrt7jBzjB7k0y6dekbm7CMcjkEz++KXe11psTG1Lgk+QIIzJ4JxPY4xUmm1QFtrZmQwzEkkjaYnIxMx6etct4nPksVzqDWwCkwTLcfCO+DHJIMxwT2pD1bVgK20CWlBjkRwPxP1kzROplbSncJa2Y52gZnPGcceXzqu6sFiCZMKWA5+Qjue0fIUuOCuzpN8DC3dQQoHhEA+ZjxEE9j4ufWpOpX1CHYu0EruG4mSUuZJ7eEAD19DhSrlWVWYndMgROOAD2wdveI71zq9QZCuplduPJtkfOfBiPM8zVdO4CbQ62byBSJ3QAfLfIGfOT++bv0nVblujtuQjPmbgk/wDtAEfPFUHptgi9LbVhQ4JnhT4NwXJyRgdieKt3sxpblyzuZeSrhgD4gZExGFGSP6jGIqeaq+/UaKp7E169N/arwTcAnJ8WwqO/I3E/SnOuvbbXxNuZmdgPDuPjXaZyQQFOImAZgxSD+EX+KXEAtu7iW2GF7RLEffntTFke/ddmwFIAxALQDEeix94qEoptX6DxbSYB0/VbwHAuEmGACyx3tEFf9Ik7h2A+VLLgPvW3OFVlUCYxsDB3zjwqSM+dOtOfdXSUMdyvkcHjsDzHnnzpboF947MXO5Hu+ECbhcnwPjPxxB8/mapxbF52OOpXBIvWCFEgMOVIWACYMzAInuOac9StqiF9m1lQTHcjcPr8Ux5k1rp/sjqnKEv7m2m3aJ3HBkgiduT3Bq2af2fQoq3PGFBkk8gkyMR2IE1HJmhFreykcU5Lg80vLvQhRCtuk8RzBweybh5mRzVr6F0q6U3G2FIAClhAAEAkAjuqjIxVp6T061aJW2qqsyAFEiPMiZ7c02ZhEVHL1XiKLY+m8yZWbujZxAmVwpEEMwJJk5IzHPke9Oem6H3ediKTO7aM54En94qYFD5fbvWtTehSQRjvOJ7An5xWeU3LYtGCjuJfbn2stdOshyu+88i2nE7YJJPZRI+4r599qv8AEHW6wMLl0qk5S2SilTjaVB8Q/qJ5r2H2j9jb2v0zm9cV9QtvfYZcKrncTZGT4YCruPMg8ivm7UnJ7en6GldRVLkvD3tyw+wnUzb1SjLblYASY3gblYjuRGPnXq66ZblgXdSyhpO2DG5jkkEkS3rxI8hXivR+j6m8waxYuXIYZVCVBGcsMD716DZTqLahVv6Y2rTKcmSPhgS6GAeMeU1bFlcY/Ez9Tjt2iz6q7pDb2i4ylR4DDYeGBgr3IaCQfIgzkUbq9+3ZuC57qyFBgG1aCgKMeFDjfBJliTI5imOq0VxHGLJBnILOo7biSOfvVZ61qyxNoAlvPgEGfhkfjioZJzfPJGFt14FOs0ty0CGYYO0wZhwATbJAjcoYSJ8+SDAllzumYBPM5/Cn/UtPcCJvCq5Ny5cYwAWuMBAIwRtVTj/7lINLZLONoBhu/Gc+Icxioedzfcd6G+p6HebSnWEobe6D413HMSV5Jmc9646GNOrH+J3KJUhfdq29cyN4IZOB4lBoZdaIMWrY3bgQMr4k2xsYkBhDMGGQTg4FMF6VeFuy4YvtMe5u4K4Lf5fvQbbKwBIiT/tMTXICVLc9I0WmtogVdP00AEgC4tlngE/EzagM3zYAkQSAZrK8y1X8OWO2zdQf6NtttvpuME59BWU/cXp9Qan8PlH+Cz3taSLrAyQ+fD/LuJIE+uPL8KkS2XJZYG1SPIZgjnBwnrz8zVw/6FpYhrN1AeZlwSe593LAevhrek9jNJcMW7p2jBVCmO0ZEr9ZNfQdyJ5CXoU3R3QWJY4UqRmJbaw7/wBQPp+Vm9n9QtxlVCQhY5jsQSfD2+HB8zxPJus9gkK7LVzZnuu7HljbP3rvR9BbSoW94X2KYFtDuJ5nbk7pHY0k8kWtmFRd2Re0BG9gB4mcErBMeKQPpMx6mgrl0i3cJgu10lpGdggSPLI/H5UNrNQWuWVUw/ckyQ4O7aT3iY/LgVLqtJcNy+FMpbtncN3AWDmeT6d4poLZE5MH1/WEINm6wVFCKCDz4NxPlkmPIQD3obWAEuFAUhA8zwhAgj7fiO+KYHoaMiOtl711wCZBKJggQAIJgAS003tdEuyqe6bawkkAhVhTAYwBMAY4BEV2pRHatIqF1Ntm3cyXYxvgE4JgjHxSPqJ+VI/4hrjB2OSD94AHHpPHY+teop7NXLtoJsYZ7xg+cE/T60sH+G99L9ltyBFuKxy24gGSBAg4HBNDvwXkbHF+hW/ZTWEal2bhbDAzIjawGeMdvLkd4r03pDhrEwdzGVzBIx4j9TiOwHmKrPUvZHUNrNTcS2DbuW4HjUeMhJGTx4TMj+ae2bV0LoVy3YtpcuqGRAshtxkPMyY7QP2Kz5skZK7KqLvYm6hogWS6iiVKwOF57nyP4T86k1ehJ94qklpLWxAkmBOO4858yMcU/XSqRtM8DA/8VPtmdsBoiREx9MxWN5qLrCUsdFS0Q+rv/wCdcUD3SAkyGlYCyScxxBMRTT2e6XbsF2Ck3n+LM7VJLAEjE+LJH+2nGm0CjxkkmMsfD6mR5Y/vNdPd2kCQFIjGSSZ4+x+xrpZXJVYY4lF3RE6XXZWR9iEeJSoJ+h7H0z9KG11i60LLKrc5X7D8z+vZgNSqTHc9z3kiM+v5+dVl+uJYvEE3jZUgOXS6QCe9u+4IZZOV3Tgx3FTUmt6KaFLa9yz9K0oS3Hmfwo1mA7+lL3Vb9ptlyUdCodCDEj4gfP8AtQen6o2xvebBetN7txnaWhWFxAJO1kYMB2kiTE0juch09EfyC9XdPYYMz6c5x2jPIpU9996hH3r3UCSYPcTCDnJzMCeak1V1WQOZSzzkDxd5VTwMcnmeM130jUWvdC4gVEJMERJz3j058qulpjdGZu5VZB7RdQ1FjTe8sWP4i5J3qHACCCdxgS4BAEDz9KoXsr/hxbf/AOu11tXu32a6LABFtA5LZVjLHM7TgTEE16S3UgtuRtg8buI7k54x9ak6tqYxU6d7ospbbFV0PVrD3X06Hx25lQpUAKdpAxGCYgV11Pq+mDLp7jxcujAAJjcdoyBiSMUTprVgnUPY91/FhCG7w7LuUXAOJME8TVO9m79+9c3dQ0qJftnbbv7kUMZxbKhstJlSJHPB50qWHX5qvhz/AAT0ycfBXuva25pr5R2XYGB3H4inHwkkzzxApb1Sxa1I3oDgc7wCRGBAHBPp+tSf4t3QdVaWQD7olpJxLGOOfhOKr3s51GzaebgLLGcDPcx+Q8+fSskm9TXgHaajqRPcSy7wzeIqIx4QFUKFJzIhQOaHt9JQhjJW36HvkQC3MnH0pn0zpb692GnspIUsS/EDjaeJ/wCKq2o3bnVokEgqSTkGMHv3+1Rv1RSEZPy7Gx6OgOII47ZxPIggiOf0q5dJ6bpr5CX7Z/zrKBmttDh0RACMldoKQVbiARMkV53pnbaRyJB5xPkR3xjzqwdH6jbYrb95esBVuFWRd+yCbnj8QLJHvPFIK45ANGMo+UPoyJclsT/DdQAFaR2LFgfqFaPtWVXm9qNR/qDD/VLCfWDxNZTa4/8AUze/9s911CCMjjsPLGY+p58qgfRJc+JAQPNVP5imaadZ/tRjoABtitvcrgTt2I16WAMFhH+4wPuSPwrLnSAVPjaCIM5mfkAB5cimbsz8duDBj5xgfjXFy0QeGc84wJyJn99q7uS9TtCKjb9jtMbgYOzMDPxwEOCJAHeOJ7URZ9l7SNd2Xb4F5dt3aFgjyl1PrkedO7gfjYT6HwjJ9ATPqYrmwt6TOBwFUFYzwSCZP1H41TuTrkTTH0O9DpxbtrbQn3aCAJPnMlv7f2ow6cPG4OfkTH24P1rvT2o+MxJnED8R4vLk0attY8JJzzM1mlPc0RhsCLoggG0EAcCf7flUdwXGIEQI5JAHfJAk+Xf7U0gdv2aHIUGWmR37fQE+tIpsdwSFF/SFTudtwHA2iAfMGZiTwYo/SODBC/IrEETjOPnjFbvojZfxZGDkcz8PE8ZOaJDGOf7x/fmmlJtbixik9glQBUM4METwTHfzzQd+1dklHBGIUiAB3LNMn6V1YEblYyZBk4+UZJxHpn51PT8SmrxRKUAJJJJjuT+EnExQ7algQBMQMcxx5dufTBrrVqxUkEkfbOOMZXue9CKSisCckQCOBOFHb0x6H0p4qxJOjvWHfKggwRuiZJnB48/wmimuqo24CAgNPeexHqT6zSux47YIgSxOD4TnByP3+FML+mOSWiVgeQj684IntNM0lswJvlFc1fTLctd0pu6S4DH+WPA58jbmCP6cD1qLUWtbbbfdsJqVcKG23BbaVnMHkZ4AFPtBptxFx592vwrnLd7hjJkzA/Chdf1tHdjbtai97vcCEtEBmBIKC4+1SsiJBjBzig0oy2HUpSj724lHX1a7sv2TZuiPdJeEJ8x2YSQAMDHpFE6r3lzdLktHYDE7eJkcEmI7du6vUuLwZ9YqO7AgIPgtLPwo0Al5Al8HAAwK46B7J27jTbF1bQORvO0ZgxuBM/WtCU4x1Mg3jk6Tf7nfXNBdRLbSxEhQrbWwSpDL7zG7cSPtEYiym2+xC8lio3AiMxmfL5VpfZbSWbi3BbJuJlSzEweJC8T9KY3tUCIAE1F5HJcFVjUXyVHrHRrV1g+0o6sXDodpLG2bW4x8RCnE+Q7SKTaD2fs2mW7dd7pt21Ba6ZA92S/vIIw4nntHqSb9e0p25pPc0oMhgCCCCDkEHkGeflQVMLbPA/ajqAv629eDyhb/AC5keAAKojkY/XzpVuSDu3FiTiYUYgHzJ+1el9b/AMOAbpFiLdsmZYBtvmoBEt6Z784pXe9hXRgilWuFZJJCrbByGbaMmP5Y8/SovDN+CizQW1spum1LJO0AGG/mKnIydwYcdlMg+RqC0RAYkfLuMjmfU/nVy0fswPem0QzOQjK4EDxctBmIJByOFOBR1r/D19wc7MnAKyHDA5KzCx6HvOBij7LkpWge0we1lDa4ATBLA4OYMZjIJxJFQ6a026AT5eWDg9+MxXonVf8ADa8oDptYEzsH+X67QDMGJ+1EaP2FXaLgDhjIFu54WEdjMzkgkgxnntSxwSlKqoR50lsb0f8AhNqmRW4kTGDg8cnyrKuumTWWkW2LjwoAxuI+hAOPrWqt7N97ia16v5FnZSo+ME+UnHr4aLFnAMkGM5Mfjz+dTaDQcE5/T6Uc9kd6aWRXQI43VgXuCckz8/7ZrZcjAGfX9zRDtxUV2D+mf15mlTGaS4BwzNPiUEHmCe/zFTJZkfEW+RFBjTW4AZjA/qImTMseWwZz27VMfDtCsIPzz/btTP4Cr4hD6EERiO4ImY8/OoIZMg9zAjn0nt/wKKRsZj9D61CXEFvXBI9O3z/WlTYzS8ExbdB/f3/fFb95E9xP24x+NLbFwj+jyyZPp6DH74NtsG488iP3j9+dBxo5Ss7WS0xjie//AI5FTIoE/rW1X05xXLgRJwIj0iRiaSylEts80NfOT6x9ue9TM8YHPFQlgDkZGRPqM1yOfBwjkggANHBPfEEg/agbhRBDTJPOckRkGcDPA4qfUJLBgzA+WfMYg4/Y8qhbR+8cSZROfIk5j85+UVWNLngnK3wZZACbmJAwF+Z4gD8v71vT396bSZgxcMjsT4cY+1a6hbLkdiQQOYE/E0DvHhB58oqLp1j3ZKbdicKO/wDVjgz8znsBTbNX5F4deBvbOB5xgREDHPlBFD6izPiA8UyPnxJ+lED147/vyFYp7ZJOSe2Ix6GO1SToq9xC/QLLPuaQefd7iFHrIz+Pf5U66ZaKDtHCqIgDsB3/APNdHmPQ9vXvW7cTIPPbyjH6GmnNyVMWMFF2gHWMSZ70OW2n1qXqDQR5UBqDuwP70Ugk13XziaGdo54rt7MRCyaF1LscR9aKQDoarawxKmQf2aLudFS8xO3ajATIALCByPLtFC3tNKDzp501NwO6cxz5/wDkU+rSrQmlN0wT/odu3lB4vPvmO5ycz8gTQ9/TKCAFBIwAScRHKjgCeI8s1YGAnJj51GwXuOP3+tJHK/IXjXgR3Om+8Pj8hxgjMmABBG4T5QO+aZWemKkQJPqZ8gSSecQfpRN0jE4Hr+sdsfjURGQ3zET+85P7555JM5QiiVNEAMAj5f8ANZWlvEYk1lJ7w/unfSP+yPr+dTXjWVlK/wATGX4V+QLeGa3b5P8ASPzNbrKfwS8nYrjVIIBgTIzFZWUPIz4FemY+6BnMn9f7CjbnH/uj6eVZWVWRJcEI7Dt5f+0GuumDB+tZWUsuArka2uK2BWqys75NMeDY5P1/IVFqeD8v0NZWUVyc+AWcD99zUugPhb+o/pWVlO+CceSG9y3zj6ZxU90eH9+VarK5+Dl5BnPiX5//AMmpNKxls96yspnwBcnAYg4Pcf8A6r/c/ep7Yg48j+dbrKDOFPUD4R8qzovetVlP4OJ9V3+RoNe1ZWUQBRGBTNP1/WsrKWQYnLnn5fqa6HH79ayspQnIy2fMflNaP8v1rdZRQCG2cfU/ma1WVlOKf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682" name="AutoShape 2" descr="data:image/jpeg;base64,/9j/4AAQSkZJRgABAQAAAQABAAD/2wCEAAkGBxQSEhUUExQVFhUXFxcXFhgYGBgXFhgXGBgXGBgYGhYYHCggGBwlGxcYIjEhJSkrLi4uGB8zODMsNygtLisBCgoKDg0OGxAQGzQkICY0Ly80NzQtLCwsLCwsLCwsLCwsLCwsLCwsLCwsLDQsLCwsLCwsLCwsLCwsLCwsLCwsLP/AABEIALcBEwMBIgACEQEDEQH/xAAcAAABBQEBAQAAAAAAAAAAAAAGAAEDBAUCBwj/xABBEAABAgQEBAQDBgQFAwUBAAABAhEAAwQhBRIxQQZRYXETIoGRMqGxFCNCwdHwB1Ji4XKCkrLxQ6LCJDNjc9IW/8QAGgEAAgMBAQAAAAAAAAAAAAAAAwQAAQUCBv/EAC4RAAICAQMDAwMEAgMBAAAAAAECAAMRBBIhEzFBIlFhBXHwFCOhsdHxUpHhMv/aAAwDAQACEQMRAD8A8nIhjpHREcERJzIFQ6Uw+W8dmJLnMOBCcCOUxJJKCIbPDNDhMSSMTDhMdho5KuUSSM0PCEOBEkjQ0SNDERJJyDDkQssODEknBTDZYlhNEkkeWNbh2T99lWQkFC3DsbB9H11sYzpJ8wuB1O0XZcynBuZijzyISl/8OYvHD9sS4SYbLISlST8J8rPbp7WjnBJAVNUNbk/Ow/OKUiqlqCbPMFxqAbcwX1vG1wzKXNmKUyQ5LqchlNYA3G3zd4XziSdY1RsUgLyy5I8SbMH85chKRusIYDlmfeAHFKwzJjlISAAEoGiEsGS+/U7lzvHouNgCnutByklSnBQCVm5exLgMHZ0AaPHnFXMckMw5Eue5O5La6coJTKlZ4TwssKDyToKhwRyjh4TxJJ0YaGeFEkjxyYeE0SSM8O8M0KJJHeFDQokkkVURGZ5iGFEkknimOSuOWh2iS47w4MMBHQESSODDhUJIiZKYkqRgGOwgxKFAQ3iCJJGSnnHccGYImlUkxacyUKKQ9wOWveKJAlgEyN4cGIs3SFniZlTrNDPHJXCzxck7JhRx4kLxIkkkAjpCyCGI1Gvw+o5RD4kbWAYZ4pC1MEBRBzHKksAddw7uwOjbxyzADJlgR6ZSVsFkAg2Msai+1hrBTgCCkqSFAqUACCQlQBBCiEv5iAbM/pHNLSo8WYUJzS5aVLBcAOkMHGhFwW66NEstcvwZcwLInBbhho9mJN9XO/tGe7kniE2r7xV1E9OqXKGVSSSiwVnUAVFKXPkOTRZGgUReArGMNmyznWSsKA85JUQQycq3uFCw5aMTHo+Ey1VUwmdOAmJJ8pIypSEqY+Hou7Gx53hvCM+oKJkuSoIS0wywB4gCRp5XPLnrdheV3Mhx3lbR4nkpTHLRpY5SiXNVlSpKFOpDj8LmwO7Fx6RnPGgCCMzjEZoTQnhRckUNG/gXCFXVsZMrynRazkSez3PoDF3Ev4d4hJLGRnHOWtKh8yD8oEb6wcbh/wBzrY2M4go8KN7/APj6sXXJMtLgZlqQGcsLBRJ9o6osClqUlKlqF2UwFrnQX0EX1k8HP8y1qY+IPw0bPEnDk2jUAvzIV8CxYKs7EapLXYxjwQMCMicspU4MaFChRc5jZYWSLOWGyxUuQZIfLE2WGyxJJFlh8sXKGgmTlhEpCpizskOW5nYDqbRrTuDqpKXyIOoIStJUCLEas4NtYG1qLwxAnSozdhB1oTRNOkqSSlQKVDUEMR6Rw0d5nM5hRtUOAKUApbpB0SA6j/8An1gywIKkJMqQEyiRdZDzFk/1ajZhs2zwN7QsgnmqZZOgJ7CDvhxSzJQwEvIkJSL5lLCi5KW0Vyh5ySoqKyVHU6OeZ6xwkB7qsdCfMn1GqfSA2tvEtLNpzJMX4DqaieZkuWlCVgKVnOUJV+LysTfXTcx1N/hZNSH+0If/AOs5e2bO/q3pFyk4gqKZQTnJTsFkrlkdFHzJHrblB5w/xDKqPIRkmfyK/FzKFaLHaErLtQnY8fb/ADCKyE8ieCYvhU2mmGXOTlUA4YulSTopJ3EUmj2j+MGEoNGJwHmkzE3/AKZhCFJ7OUn/ACx5nh2CTqtKPBQHDpJJCEsL5sytWdiA50tD1F++vc3HgymTnAmG0M0HVL/DGqV8cyQkdFLWf9gHzjup/hbVD4JklfcrQf8AaYL1k95XTb2gE0GmCy0SRL8RWZDKWkNmTmcFFgbk8uYjExfhyopCDUSlBDjzpZSDcWzpsCdgWMassSky0mWcy0F1Zjco0SAnkz/6hA7jkDEijEt09XNdUpDpClZhmGVWZ9gTY20t66RfqadMmalRJmpY5lKC0kLABZLMQXLWjNxCtVOKSUKStxlKlbbBLbsQIt1uHJTLGRa1L1mJWSACwIFyzOGfqb81DjzxOsS7iVUJ6hMMkoTmTmUSsPLNmLHQtcjYRq1c1NKZaaWYhKyCgpBKgHzKSoggMQLfrGfR1s1ck5JP3ORvMtTWzZlaltdFW941MOwbxqZKpQAmeRQV5kELRmuo2G5dn9YCzhe/A/Pz+pYXJ4gTx5JUlMpKg6kFSisFwpMzL0DMrkADeA5o9txDgWoqZUwTahHiLKTmyqUAEl2AtAniX8Jq2WCqWZU4AaJJQs9goZf+6GKNbSF2lvz7yNU3fE89aD7gHg0TAKmoS8vWWg/i/qV05D1jCwXh2YuqEmchSMpBmJWkpLOwsdjz7x7jJkAAJSwSA3YCBfUNbsGxDCUVZOTLGHzghrbsGFg5t8t+8YnEmLrmVCJUqalCQCZqiHAHTrt6xbnqK/LLLDQqFz2Ts/WLeH8NysnkRlmHVanWodb2ftGOjs4xHGAHMDK1B85VOXkZgksFLLWLM6R84wQAJoWtLpBL5QAc2j6ub7PBFXYZUfajJH/TAGcXcEPmv+JlDq8WKPAJaETpk5fmdaZMuwslJCSzuSVOX5NBVsasHBgyYH/xHxVE6nkABQV4qiQoGwSlSbKIvZSeesefkx67xpwvNqqSUqQjMuSVEpHxKQoDNlH4iClJbU7ObR5IpEbX020PQOeef7iVvLZnDw0O0KNCChjh/CEybMQgzJcsLSVBSiSLC4YDX2izjnAFRToK0qTOSNcoIX6ILv6F+kXFVqy02zCzCzCCHBeKFFhmb5/WMOzX3A5HYfEMFU+J5PNklJyqBSeRBB9jHVNTKmLShAdSlBKR1JYR7PjE9FUjJNlomDYkeYdUnVJ7QHUHDxp6tE2W65ac6iSwKPIQArndQYiD1/VK3BGMHHHzLNDDtDbC8PlUNOmVJSMxvNmFgVr/AEGw2EDeIVs5M6yGCnzKAsdGJ621/tHWJ8RoWpw9tAdB7RSm4znurlaM0F3bc0OtREocQUSJrZlMXHnZyA97bjpF/AOE5fieVJXlLBSj8R5sLAfu8UZUwTZrH4UjModAQw9SQPWCWmx0U6f6mJL8zGrpd23B7QOoYDjzKtfIAnBANgWOguNT2jFkV58YEn8Wobf6xzOxTPOzFrqfpdz+cVJ62mKfnDBGWx8RSWqyaROUpOxJG2uvvDU62VnCTl0WNQx1FovT6dOQKS4OuvMfrvCwJI8TKr4VggiOMjbmVIaimCFBJJVKUAUkPoRqOoJiSQkyFZZh8imKVp1Qdlp5Hnv+clFSBU3LmYBwkm259tzGmmgK0iSoM2YJOxUHZJPItb0jkrnj8+8ku4pVmqp/s04ZiVJJWLJmISQsFxoXCQQObixjumkoRkSAAPhAAtlLWbQf2EZlJPKQJBDLSoBJ5gHfqlz6P1irjNapBlm4ZRBbmB/aM2yp1OB2jlVmUPvDUJMtVi7f2b9Y0pM0N9b8owMMrfEQJidWuP5mjTkTRqOd+fLTneOqm8GGDZEvzEBQIUApKnBBFiOoNmMAPGfDKZEozZKAEJOZSbnI7C39HTbsbHsmbs+oFxzvz9W7d4qV+IgK8NKQskMoK+EA6gj8Tg6Qx1Aoye0o17uBPL63EVlMhSpZSA2U5iUtmZxaxYEEf0g7xzUSZIlA+fxHJPmB+IgM+Z7ZXA5qNtoKcS4LK0/cLLC+VQJTbYZSOTXB7xxwtwsiROMyeM0wF0MCUgubm2vfvAv1Ve3IM52EnE0OEcGXLkJ8dKQo3CALgH+br02f2LqSXEQ5xapzGPdZvbJjCpgYl5BvFkARSSYtyDBKTuOJy4xM/GMME1LsMwuk79n5QJVVQVHK5A3gg4k4tkSJSikhcx8qUjnzJZmGsBkysKiVfC4JOhBDvmcWBvoOWggVmlJ9SHIh6Q/GVPPELMPpiEhmbf8ARo3pCsqbxSw6n+EbAA9+USY6ppZA1UyR66/IGDIStZsPicPy22VsLpkzFGaXcrUpPZzrz1+Qgd4nkpGIAc5OZurlP0EGmHyMiQOQH94BseOeu8UHyhAQN7Odfr6x2yHo7fJzOc5aFfDM0qQpwAkKIQRqQGBJ/wAz6co8i/jVw2KepTUSwyKh8wGgmp+I/wCYEHuFHePR5mLppQmUkpzqICAS4SCzqPvYbkjvAzxCtaiJc8JnSwrO0zzhJLupiCxYq0h/QBlwQPj7wLpuE8WaFB9O4dpVKKky6hjcZEqKA92ScpsIaNbrrAdBpLQ5krWi1lFJe4bt1Bi1MwcIBXLtupI07gbHpFvEJAT94NmzdRo/pEM3F0y0BXxAqCbbWck+gMeX3u5BTzGAoXkx6KsMEicCmTkOfuwRqbEg9NYyOG1S1EzkIMwufDQx1Busjly79I1a6pql3WVJ6WSBEKqDkg59v8zotxxBjFOBJ8tOaVMROL3SBkVc6jMWPuI7xPhyno5L1VUrxiPKiSAoAtoXuodfLHOK4pNkgtPUVEHKAQwPff0t30gGnmZMV58xUou5u5383ONfTr1B6ziBNrGb2EzkJAIPxXVu5T8I6XJiebVfczD+IkhyLu1m9zGdQ0wQCVEsEuoJu4SH1bkIU6rSqmBe4JA56kwwWXOF9xAWjyZUpHKw1yL9Imql+c/sRBhM9lvDYlN+8Igu79zEDC7CJ6Fyy2uVlDQdL84z5M3Kt30MUMBqHzS3Z/8AgNy1MS1qMpBdwf8AnTsY5XAcrKhiJYzomZSxYhxb/CCYJ6pUpMoZmAmjM7/ivv0Le8BGGTwqnWVqNvhcuxDMOYdm9YtUCzNkzAST4bqT9T++kWrgD7cSCPjtP4a0TElwplB9QRrGJxFMBIIOqgrrm0I9lJPrGiaoLkKQVjMZiAl+ul9hY+8YeNH7pBSXImeYWPlAPmtqmybwCzBPM7Q4MJOF60JdOg1gilS85zJOW34XcN0GsecUtcAQdf0aDTAMeEvYlJ16aMQYz2TnmNIPaQ4vMmSyHUoglg57RpS1gS3357uYz+PK9MyQtYDXQQ3W30jAwrEyUAA2jm7dsyv2jIbxPUMDnjw7xqyJQI/OPOaHFcrAmNet4pTKlMkgraw2HUwpXb6sMJWzM28UqkSAVrLIF/7AbwNo43BPkknLzUpj7AFveBVNcZk5YWpSwQCnmSUuLerRMuiXJKc4YLcp7Bn21DwyuiQklu58e01aK62xu7mH+EcTInEJKSgnRy6ffaN6sqckpahskt7QA8PqlmYkLuDa2r7GCHijEUyJS0MT92kk2bMpSkgav+Ev6QG7T9MbkgNVWiuAs8u4yXcMfSByXjcwWUpRszPtyYxpzcSCpqirV2HptF6TTUdRLV4mcTkfDY5WDl1kbFx2ykxp6ZBXUAwjano1dRGyT4xJ8G4hqVedVVNTlawWoDKP6RY22b9Y0OI8eqJq5aVziQoBSNEAWFzls9yd201jNwzC0JzfiKQ6MylIDvrYXZ9HD7mIMdwdU2dLShBSZl03YlJJTnKW8oOV8u1+w69Gc+IC+2xLk/b4APgZMPcCxSdOk5FzCpCS2ZySqwcFWqgNO78okxPEPDlkJUUjdi1uUSU9OmlkJlpAyoSB+p7k39YEcWUuYrOfh0Snl36xl2FWc/MRvs3MSBjMqVEgTUzJy1ZQkeQfiUslkjsDcn/kZ6TMyOVuH3ubvpE82WXPL5RLOskIbQ37h4MrFeB/qKn4hfT4gqUhCGdkI6apB/OFGzgeBonU8qYpRcoSDp+EZfyhQLN553SxYJ57xZWhEsJOqjYMCLNcgjtGZw/g8ytmeEFAS0kLmrIslNw4HM7De/Ixb48pCqWFD8J25HWCPB6X7FSIkj/3FALnH+sjTskMn0hnT2V1aUN5hWAJ7TfTWSqZAlU6QlIAD7lrOTvAzjmJKVp5jy29YjmTySw1injFaKaSpWqyDlHMtqekJ73dwP4g2XiDUyb4ucuVTAoBtmb9iLWG02ZSQRYa93v+XtE/CuE/djNqrzKO94NsPwJADgXhnUalVJRZwVPiCWHyc6mUCQQQrsQx+RgWqcNVIWuXM1SdRoQQClQ6EH9tHp+DU4SrT/mMX+JmH5VyZwDZkmWruHUn5FcXpNTmwr4P9ic2VEDMB6FPmfkxi3iqHZW+/qP7GKlCvLMHsYv1UkryoT8V2vawfX3jUJw4i+JXwgee2weNXFVMlGn7/wCflEGF0xlJmZkuqwDabb+sT1EsLQRo1xpr6Ryx/czLFbFd2OJb4cQJmYGzAKezOLB/eHRjBkrmoQfKsEc2STr7OPWMPD8VEgmwL2I6fnGjh06XOdS/iUvypBYsHfMMrB7NfaLYFST4lKhJ4mHRVakKIUVABmB2IOrHXT6xs+CmZLmKKkqtYeZwdX8txo24v2jUxDAJS6SZUulJQn7sJN1EHzqIO1m630a4fSTrNz/f0icP6hwZsaWmnpZsX3lrCJapmV3SCfX/AIj0zBsJlZA+pgQwvDVZQzP9OkFeGVaJRSFec97CM7UWCw4WWlaIo28mLinAM9OsIUUt5m2OUaHp/aPOKGp8GWUqCvFVMyJS10hJ8xP+a3oeUe3z1JqUKljy28pFi4vYx4/UiWgrUzzFKSMx1yh3blcD3glDFUKsMgzlqi7jjEJsGnBJSEgKmHVRuE9Ej84NZUmVNRlnpSsf1jN7E3EAmArAIMEU6v8AKydT8ozLgQ+FHMZuC1rgCczsEky6pRkJOVg5zFQzAfhe4G3pEnHco/Z5Skh8s0JDf1ggAf5gkRPhagUg8r3PztG/JliZLKSBs29wXSb9gYcrY8+8RruKuH9ph8O4CQMxWDMbT8I5h9fWLn2mYJxR4RCSlIUVp8liotmNlfFtEBxLK4IZSSxAihO4huxLwtVmxj7woSzUPkmVuNeEJE6WqZIQiVOTd0DIhR/lWkWv/Nr3jyqlqpic1jfyqG4ykuDHs0/GPEleGGY+49YxqXg2mUtUxalqUtiQ4Sl2vYB7m5vGi+sp067bDmNmqyvGw4P5zPMlYgs/iOjataPSeAaMzUmpW7qdKOgB8xHIFT/PnCqv4d06yVSlzEE7KZaPZgfnBFSyRTSkSQGKUhI67W9XgFv1Ci1MVn/Uqy27BVvMrYpMzHKNB9Ywq9BJQnmfkNfyguw/C811RjVlMDUzG0QyB3bMr5lvSMsM2d7RM4JxIKTCAoMNH+sZUlGZz/Ur1L3PygyMrw5RVySo/It82gUwmX90nqH97/nFqx2kmD2jMMMFxTJJQnk/+4wowpSmEKOOu44BldISWbTBShmDgKf/AE3/ACinUTMylExcralyopIyh0k81liw7D/d0ijJDj1EHcFFAnWcmS01EEpK1dzAHxBMM9Sn0JCQOQzCPTOIRlkMN2H5/lHnVZJYA9QfYvB9Fw2495TCGWDU7JH76QVUclhA7gx8qYLaMWhQDLmdgcQckSmmK6LV9f0ivx3KE6jKEsVjzp7pv89PWLdekiesbKCVj2yn5p+ccTZVo5rc12ZH3nTKGWeJGc/mG8XFV4IBPxA+vJ40q/hGoM+aJKQZZU6SVABlXbnYvFafwtUyUlUySpQY3QQoDkWF/lHpxfp3x6xn7iI/p7e+04+0sSanMcoJYtY3PlChrsCSbdfe7TSwp0WHlJF2BZrXsbHTt6iaKnnr9Y1cPxNIssBXckH37WgpUgTf01lZUAdpVm0w8UjTpoL/AKw82WqQc6SbF35de36iHxzEErnOgZQEpHK93b6PHdHXpWSmYzKttuG3/d32jvuOYvQlKsVT5wY9VXT58t1OoFwCfXf1MZkpSkG7PuOXR+fSNjC8TEuWuWwUWUEggu+xSkb6fpBJg/AqVpTMqQpL6IBbXZSvyHvAr7qtOmW7fzFH6t74B+PiQ4VXhh1iadVgKeCyj4XpEgASh/qW/vmiljvA4WkqplELH4FF0noFG4Pd/SPPJrKGt4yPvGUpevk8wbruIl3CS0Cs+odT8j9f2PeIcSnrlrVLUkpWkspJDEEbERPhmErmDzHKOW9/pG6la1ruMWs1R3ADxN7C6phrBNhlWkylki6t+TaQDzqZckW8w62MauG1fkHPXt+7wlYmPWsu28W8CGVHXJCSOrH97/3gtwWtT0vr+UeYJnuHFi8beE1x8t97xwrbeYAL7y//ABC+6UicnRRyK7gOn5A+wjzytxAlTjXbvtBv/ECeZ6ESZeUqBExROwAUAOhL/KPPRRzUzUZ02zO4LgNeCVBMlvMapuCcT0jBaNKKfMs31PU/u0SUdXfpGJJrXS0Lx2jMsXefUIxuJJJM9AwusQCCeTfsRZrlImTAwGtv+ICqPEH3ggw6dmUluYhR3ZE6eOM5hTWrer4hTJlBCXOgDmBHC6bOyiLrJWe6yVH6wV42Wp5jalBSO6vKPmYpYfTAN0hzUpllQTLQ9zM3iwZKOcrkj8xA7h9N5Up5AD5QVcco/wDRrT/MqUj/AFTEj84zcOkX7QLUDbhR5nSnzIEUZaFG/JlW3326woCKGIzK3TzhK/DGR7FQXc7+YK+qIuyNIz8asgFwSlXq2kXKJTp7w9qh5nFR4hBxCh5Ke4+hgMxCleW/SDeoGemSeTP6WgbmospJ7jsYAj7TC4zJuHKh5Y6fn/d4McPmuBHnGA1GSYUdW9D/AH+sF9HUqTHT+iyWO0u8RyPgmj8JZX+FbD5Ky/OOKaVLUha5irCyU8z1itieLLCSkgEEM/KMD7Xs8c5G/djMYqTI5M3JagRpaLcodIzsPmAiNOmWHvpCL1cjPmOh/aCPFvC0gvUBDEXmACxTusJ0zAP3jzNM2WlayhLB7Oxs5066R9AYxUJmaCzNprHic+TKlKKDLcJJS/NiRHpfpWoJDUltwXsfiZ2pq5VwMZlWZUSppRmB8r6l7WsLWu/PXpF9cmlWhSUJZTDKp9C45hyOkZWIzpTJCUkaueY2s219zrtFvBZqQkKIG/fUh+8bQiR5OJs8JyvGnCZNQHpxlFmOY3u+uUC3+KPQq/EfEZgzAWgJwnEUqUsgAOQ7dEgfQRtSZ0eb+ou5tYHtx/E1dLWorHvCeiU4EbuGU4W45QJ0tQQ0alHXkaGMtWqRwWXIhLFYggQa/iRwwiZMlzwwWPKo/wAzB0v2vftA3hUtndnBbSPQeIpoUgFV3WPdjGLiOAOnxJLv+JGr9R+kO6bVbl2nt4+0ytUmG4gpiyXeBtNd4ZZWj68o38SmWa/KIMMwiVMczASLP9NPWNWogA7pWm09lnK9h7zumqwQ4OvURPLxEpNr39H7xdxXhKSlAMpKlcwmzcnb6tDU3Cq8oVoBok6e/PrAGNSjcYZ67BnI7SbDKJcwklXmVc9Yr8QUvhFxo4P6xt0U0IZrNaMvG6jPmCmLnykfIHr13gFdm5pzX35lGTNtaLKVloxsPppyDlIS2odVwPZvnGrMniSHmjKnmbj3Fo6sQA4HMaUAjJ4lmTNINoNeFJZJC1AkDTvHn9Pi8pR+6GcvyIT7nX0j1nhGWRIlZrkjMdtb6QBqSWG4YkstAXCnM1MevKSn+Zcseygr/wAYfDg5jjHLmSP/AJCr/Shf5kRZw1EEI3agREcLMvi9Ly5af5pyP+wKmf8AhFPC0XMaHEZdUscs6vUAJ+izCoJFu7Qnf69TgeJ2vCTQp5PlEKJtIUaQAAxAzyGvlBaSCNv2ekVMHn+XKdUlj6R1ileySkXI/Fy6QOUVSUzFrJPmFgB+IOHJ5WHts8cDTNYCs6pBZsCej4bWgJVLVorTvFDEpB1Go+Y3jMwMTJgVMUpkoDq67ekS1GJqJYXJICR35tyhY6KxWHaMsNmczBrpvhq8TYEZv8JsT6a+kGeGVQWgHfQ94rV+DSpsshaAoNdnSRzuC4jEwyZ9lWEFRVL0BOoGz8yOfKOrFV1wP/of1BKeZv48vyPygaVNJgmrRnQRzECAmFKiliTsIqkZEOrYGDNSjrFAjlvG3Kr7O/8AaBKTVkuCGI9PrEE+vUUkJCjspgWbvFtpOocToXhF3Q0r8ZSiUpbhgCe/ICPOhLz3UFEqueT3c25O3rGmikM1JBXZCcyUn4bZWHXeMpVeFOFAgBywY+bS73y6WvvaNH6fphTnHmFrtF6hmHadIopaiFMmxB8yXTrvs214eqwjwipLu38lho9gU725R1KmlRslgOb2D7jdrX6PF9VYFtlIB8wCNfKGbzgXNzdhd4esZlGRK1FNbV7lGCPzxB/CsQZYSkG9suqir0F49HwPCJygFKZA5KN/YaRNwrwilINQoAKLEk68mEFEoB22jF193UOVGM+feCoLIMZmevCFkeRSfV4gTSzpV5g8o/Em49dx6xqVlUpDMknsCe/b1jUoFGYLjX96GMzovjHfMYNx8wArcZTNmhCbiX8X+I7eg+sb1HiCRqpgNrufnGTxNwwKVRnSE5UKV50DRKidQNgTtse8U6dT2LXDWt+zDddKcbf/AHMQsBY5Mj43wIv9plXQf/cAux/ntsd/fnA7Szsum+vaDnDqvwZglLP3MwZfN5mJtd9j+cDHEWA/ZKgpD+Eq6P6eaH6W9PWNCskDBjOlu2DYZsYfjKUoyzPiDM18w27K2iKu4inzE5EtLRyAdR7rN/Zoo01Kky8xIfaIUi8OV0rj1czQCgjBl6jnEnn3DxrU9NLnOFS0m3L89YwpRZuca+DVbTBBDWIpeVHiXRw3Lz5jmZgMruPnc+sGlJh0lckJVLlqSxDFKTbQi4ijKmpUOv70jmTPKDY6wndQq+oczO6viA2KcIy6GoV4ZaTMzLli5yMBmQTyDgg8i20HOF4/TpShIUoslI8qFEWA3ZvaBbGsUVUzMn/TlqO1yrQk/pBBhEpARpfaFAWZ9zQxVVXBmrW1qZkyXkLgImE2IYugAFx3jWw926N6wD0WNmbMKMnlBIBZgeoO46wVS1+EMxNstjux1B9QItRtc2HtAnBGBK+MLeZ2SPqSfyiNFbsm3WMrE6oqmMDq1+wFveIULZTExj2lyWdfMaRVwAZvfaFfswohRMDQoH02/wCRnfHtPC8Rrra62jMRVlwHvp72/fYRbXThQNn12/X3tyjJWkBQPIiPa1IAIGqs1ruB7w2oMX8O34WYjmI0jxPokS0JFgVAErP+Ymw7QCyaiLX2qBMvPMLuUnmerYdjUtQD+veB3iqlSuclMhiV6DkdyeQgNViSkjymCHgGeCuZOWXKWSO5v+ntCVlC1A2TkpWORDbD8ITTyQFq8RSRfZI6NyHWHwzFkzCUplZR5gFBKgl06jNo/wCkRTMRzEkpzEm76fKJ6CaD8QA7BrRnnjc3fMXeo95n41IC0kKSFDnv6HaPNamqVJK5YKgnQh7nkTz59wI9rTJlqsdDrzbk+0eN8f04lzy2oJSeo2PtDP0wFW2nsZA2zuJnoxUpBAUb6nd+jxmCccxMQhcSyEfPaN/aFEpriAAkuoqwxBfttGxwfI8SfmOiSG7k/p9YwV0RAc/v1je4UnZQf8UKas/snbD9S3IDjE9T+3Fgh/KNo6lVA5wLT6skW/fOL9FUuB2jzRDDkmFGIXSZwMTUdWx0ZjA0iqb9/rFynrgbxOqF5EmMwhxBYnIUFDUN09O0eeJWBsLODtcWv6gwXJqo88rapK58xKSWzr2DAgqeC6exrrC0E9fZRLmNVeYBIZnDEdhtGBXYpMWQhSypKQkN209esSVlYASDqNNtIF01nnV6NGzRWWOfacc12gPCMTyAzx39sYOYxVVW8RIqSSXh0LiaB1AI4hTIrQR1iaVVsqByXUPE6J8UYnZbnvPQsPxVwAT2MacuoePOsMxBixMFFDVi8K2AiI2NOOIwZU1MxJZMwMeWYfqPoYVJixsk/CbHtEPFlQDTE7pUkj1OX84GqesdoTZM+qdI2RPVMPxaWSAQnpEXGmPCXTqUCxNh6XPy+sefy8QbeMvH8X8fyKWwAaLRHsYJ4g2ODmG2HYh4iEqJvvFiZUuYAeH8RYMTpaCJFbzhC7TNWxUdo6jgjMJUV7CFA/8AaoaAdIwm6CdPhxVda8hKSQykuGJ1H0GttowMRpG0J31/WNufiTK8RsydidFX5G8ZGI4jnvpHrKt2eYvVaGqIaUZU9rHWJvHikxMNmIhkoDFRcfMuTJ1o1eFcQylSH1IV8m/KB0kmO6aYUKChtAraA6FZfXOcz1yir7CLgroAsPxgEaxfGK8zHnrNEwaHWzzDJGJPobx5tx1WeJM13+gaLVTirAsYFqyo8RT+0aGh0pV9xkvuBTEhkJdQG0a1h3/L1jNpmeLqUvvGnZ3hdFwmZfRMdOUBzZtL8xrEWGVWRZSd7iIJVVl/Z/O0Ua6odeYWI5QM17wVMNqrAE3Zh/S1QIaLtFVtZoCMOxR9dY3aevEZF+lK5GIuloMKhVwya5jA4a6Ks/Fgm5MKroyfEJ1YV4vxB4ElSybt5RzO0ed0GNFIcsVc3a/OK+J4iqpUA5YfCOcRScOKS62DMzFx8o1tJokoQ7u5gGvZnyoyBLlRUqmkkB+0ZImEGDGqmS0JCEgNqWsTzJMDmJSPxfPpDVDg9hGdVRYyC0nmRic8OmbGeFtE6JoMHKzP6xmhLqBFyXOjHTFmnn84GyydSaqKgRqUOIkWeBxS2O3pDTK4J39BAHr3DEEWhLxLiGeSmULlahpqybk36t7xXw3Bpy0tL8xALtdzci+gDA30gXl1SlqdR6DoOQgjw7ElIDJYEvqApx0e3rfWIacDbNPSaet0y3eUq2fMlLEtSWV+UcTKHdRN7u30vFqvmpmTZbBlAEEnk4y22Gsc11S1h+x9D36xargccQv6KsZDHMzfGEtQUknKSxBN35xuUeIONYFatWYxxIqVI00i7dMLBnzMsPsJHiHaazrCgQGLnkYUKfoWhOuJZ4hlnyMS1w2wbQD5xjplQoUbAict0qQFJ5R3X0+VXQwoUSSVckcqTChRJc4uNC0d/al84UKKKg95MmcKUpWpjpKYUKJJOskdeIoQoUQjM6V2XsZEuaoxwEw0KLAxIzs3cxM2kWJdctPWFCjllB7zkEjtO1Yks8hFZayrUvChRQRR2EssTLNAtj3aCCfZA02229oUKBWjmbX09j0sTBXXlyDzLRZFXmSxhQo6KAdovTqbGYqe0zVoiMohQoNMw94mPOGvzMKFElToPzPvEq5LFoUKJJGlHKqNldd92HHrvb9/n2UKBsOZo6RyEPxMn7SrNm/YbSJptWV/mYUKOtoiv6izaRnvI8sclEKFFwMbJChQokk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68463"/>
            <a:ext cx="5238750" cy="3486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730" name="AutoShape 2" descr="data:image/jpeg;base64,/9j/4AAQSkZJRgABAQAAAQABAAD/2wCEAAkGBxQTEhQUExQVFRUWGBcZGBYWFxYYFxgXHRUYFxwXFxUYHCggGB4lHBYYITEhJSksLi4uFx8zODMsNygtLisBCgoKDg0OGxAQGy8kICQsLDQsLCwsLCwsLCwsLCwsLCwsLCwsLCwsLCwsLCwsLCwsLCwsLCwsLCwsLCwsLCwsLP/AABEIALEBHAMBEQACEQEDEQH/xAAcAAABBQEBAQAAAAAAAAAAAAAFAAMEBgcCAQj/xABDEAABAwEFBAgEBQIEBQUBAAABAAIRAwQFEiExBkFRYRMicYGRobHBBzJS0SNCYoLwcpIUorLhJDOzwvFDY3ODkzT/xAAaAQACAwEBAAAAAAAAAAAAAAAABAIDBQEG/8QANxEAAgEDAwIDBgYBBAIDAAAAAAECAwQREiExBUEiUWETMnGBkaEUI7HB0fBCM1Lh8RViBiQ0/9oADAMBAAIRAxEAPwDcUAJACQAkAJACQAkAJACQAkAJACQAkAJACQB4SgATb78a0fhDpDpker4jVZtz1GNPaC1P7DELdveWxDs97Wl2ZZTHc6fVLxvrmXEV9/5JOlTXmeWa22huJzi2pJnBGHCIiGkaaTnOZK5C9uYvMkn6LY66dNrbYKWa9mujEDTJyGKNeEynqV9CbxJOPxKZUmuNydizjf8AzenSo6QAkAJAER95UhWFAvb0rm4gz82HPPkMj4LmpZwd0vGSWunBIASAEgBIAAXlfZb0rPlcASwwZLR8/wC4AEjjISc7hpuPfsQcgvd9o6Skx/1NB74zHimactUUySeUSFM6eOdGZQ3gDylUDgHDMEAg8jmuJprKA6XQG69ZrBLjA/mQ4qurVhSi5TeESjFyeEDK94OOZIpt3TGI/ZY1TqFSp7r0R83y/wCPuNwoJdtT+wNN7NmCKh5l27jEpKVwm/E5P5/tkb/CSxlY+g5Tvdo0NQctfIldhdafdnJfPP65Iu0k+cBSx3mHCSQR9Q3f1DctS36jn/U481+67CdW2cX/AH7BFaoqJACQB46Yy15oAi2W2iowlo6zXFjmz8rwYLSeG+eBB3rmQHLPaQ4uaYD2xiAM6iQQYEjI7txQmA6x0+JHgYXQOkAJAHL3AAk6ASexclJRWWdSzsUC8L3rGuWuONjiMFPJsMLiJcN8SJmdN0wvMXd57drLxHPHma9K2ioZ792WCyWZrdAB2c1fSUFwKSyPwrlkieAZqtZ1kux7VjepzqRXJFJga5LW41pcHtaw4dHNacWQgaFufPcoWtw4zWc4ZdXglHCLmt8zhIAivtzdwLuYiPEnPuVUq0UWqk3zsDL5r0y1lUw19Fwe0ugEjR7QZzls5byBwVcqsZLPdbko05J45yS6t/2Zpg16c8A4EzwgZyr9ccZycVvVe6i/oSWW1hE9YDi5rm+MjLvXFUiyLpSRIBUysRMIyB6gCubY2Fxp9JTHXZ1h2jjyIkHuSN5T4muxCSOthrSXWYNIgsMEcJAd/wBx8FZaSzBryZ2HBYU0SKntja3UXU3GSwOFQcQWiC0donxKzb2coSXkRk8ErYu0OdTe0mQ1xw9hJOquspNwafYIssScJFdtFsmaz9B/y28uPaV5i4uVXl7WXur3V+5qQo6fy4892B3uL3knj4cvAJJNzk2x9JQhhHJETB390ahSxhPDO84yOMYd+7+aqSi29yDa7HlKq5pxN036ZjsUU5LeJ2UYyWmRarstIcIBkRLTy4dy37C4T/Kb+Hw/4MWvTcXknrTFxIAG3vflGzx0jusdGj5jz5DmVXOrGHLGbezq1/cW3mVO03+adpc+k6kadoaMYaTUwVGNgPMFp6zYaf6AqJVsPZrf5lk7T2Ml7VNJ9+N/vsC9i73fTtVVhAc54Ob34AQ10iDBkw92XI8FXbzedtxShBTk029vJZ/gtdbaplAA1Ww1xcQ5rg7VxPymDHMJj2yissdodPlXTdN/VYD132+nXYH0nh7TvHHgRuPIq2MlJZQpVozpS0zWGSVIrBe0FqLaRa353ZAa5SJMdiz+o3Cp0nFcvguoQzLPZECjRgDITlKx1T8CxyNatx7DoRu1Cs0LKlF8co5nbDHgU0nkrwcvUZHURalTMgZu8h2/ZKTbk9MOfsv75FqSSyxu3M/CInOJnmM1f7tPHcr75DFx23pqLXn5tHf1BbFrW9rSUnz3FakdMsEW8bV0lboB8rGh1TnJOGn2ZFxHDDuJXa0/8UXUqeI+0fy/kehLPIZI142fpKbm7yDHaoyjn4koyw8gDZCyY3vqvbm2MyPzloLvCSFylFvktqVpOCjkuACY4FRqz1cD8H5Xacnax359/arKc99J2ccx1E6o2QRxVzWVgpTwxqyV8Tc/mBhw4EKFOepb89yVSGl+nYYvi1Np0iXDFOQbxME67tFGvOMYbk6FF1p6UZ3s/tS+hXq4mNNN7hLW6tiR1SdcvTcsy3vFFvK5NafRNMcxluafRqhzQ5plrgCDxBEgrYTysoxGmnhgPbWxdLZXR8zcwlL2GqnnyISWxA+HE/4frCHQyQdR8w9lGyWEwiW5PEilXlVmpA/KIA7t3eF42o1r0+XB6C3jiGfMYYYPDLXn/AuRzF7k3ujt4idP9lN7ZIrcTHQCO7uXIvTHB1rLyJrgRuy0HcuxcX+yBpphG5CQCTucD45HyTNq5Rkp+T+z5FLzD2XkWhenMgB7S3s6kG06UdK/Qn8jdMUceHYeCorVHFYXI/Y2sarc6nur7vyM8vO0sbUOI4nE5vcZJO/NZ0udz1NvTlKHh2XkhUWNJDxGWe6PBccckK0FODpzWUybbizEHNaGuNJjZyJAE/KdQTOZUFFdjLtelwjJyk8ry/kHVBTb8x7JKlhdzZhrxiKCV12t1lf0tLrMMY2g5EffgVbTqSpvK4FLmhG5j7Oe0uzNLslpbUY17DLXCQVqRakso8nUpypycJcoqDzVNprOeQevDd0MbujdrPOZ3rzd9JyuDSp6VSSQSbWIjT+c1Wqk0+EQ0JkhpnOIP83plNPfGGVtY2GatfPJUTrvOEWRhsdU6kqynU1bMjKODttMBWxio9iLeRu0CQq6kc7oEebKDC6szUBwPYSNE30tSjri+CitjZkLZupjdaqp1faKo/awik0f2sCaqe8xqrtCEfJfruHWhCQsyPeFTAJOQGc/dV1npOwWQfsvbGOa8N3vc/txOOfj3Ku3qS3UidWK7B7Em2ynAza/lnhBHaDPsuJ4eSUfIIpsXK9f1Z9nqNrMEtd1XjdO4ntHpzWfdSlRkqseO5pWcIV4ulLlbo5vO1tr0ab27ndYbxLSFyrVjWpKUfMlb0pUKzhLy2M6tVHBWIM6rFw1No9TGSlTUjTNi6uKyU/0l7fB7gPJeis5Zoo8f1GOm4kCdsNpHUajW4CaOlUtEuORyHYYKrrXCjPQ+PM7Ss3Upalz5egK2b2pAr5U3ClVc1pLhBbmQ1wE6dbOd0cINVGqqc/iRjZT0tvZo0daQmUm2wHv39YnvyyXj6ixJr1PQUcuCI27/f1VfiSLglYalMUzMY4MFwkTnh8DCft5UlT35Eq8ajntx/ckS31Wl5Lc2+h0MCEpXalU24GKMWob8jYy/wDHmuKLXJPknXS7J+ucevDvV1F4T9WhW6XHzLcvVmKZ5flsPSWqtl1fw2zuw5esnvWdWk3Js9NZUl7OnT8938wFYLvbVxcYDzI6xMghwJGmoyyzStRtPwmnWuHTx9PQH4KotGAMeKbtMQIAid/h4rsctDLlSdHU5Jv0LBf13vLMVMS9rRA48lTTez+LM2zuIKembwmwFYbodWlzpLwPlOv7d3FQ1zb2NKtcxo4S48xXHXDaj2T1eBzgbxzznwTMHtkjcx1wUu5f/h7a5bWon/03At5B05eLSe9P2ksxa8jzPWqWJxqf7lv8USL8cP8AEt6onBrv1Ovh5LK6hJ/iUsdhKgvy/me9JwCpU5dkW6V5jzXGM1PLa3I4IlRuaSkmpF8XsPWdqYoR3yyubH3Hmms5KkNOcRqVHdHXgc2aMvrOGksB5uAJPkW+Se6fl6n2yLVsZQJ2YOB9rpHVlpqn9rzjae8OVtVYkxqo9UIy9CxMKExdlc24sD7TQdSY80y6OsM4zB0S054nlltPYZsV0ubaqVVlTCxlM03MjJ85g8iDn3BEZ74wDl4cFrplMoqZ5Vbiy45LsVloE8bhFOC43aKLXtLHgOa4QQd4XJRUlhkoycWpLkoN42d1lrFpJwOzaeLfcg69xWBWpO2qbcM9LQqxuqWf8l/fuDr9oRUa/wCoKi4WJqXmOWc8wcfIuOwp/wCGjhUf7H3W1YP8lfM891Vf/ZfwQL2rcOjfOpcfUpa8liL+I3YxzJfAqN1tLnNaN7mgd7gEpbpuSQ/cYjBv0Zsi9CeTKZedPPGPleBmM+sP9vdeOqZeJrhr7m9by20vlEKq6NIEqD3YxFZ5OyMvZTexE5B/mi5HcketdH8EqScos5hMNXTQPVkQXOB54W55/wA3py2pudSMX55+SM+5mt8dl92WRekMoyTaN/4VpESelqTy65WXV5fxPaWK8VN/+q/QWz9ozmYLmNwtDnEQBwMCeyUtLk7dw2x684DNrtbC0GJI1XYatW7EadKSeByja+rPbvXJ005aiEqXiBtndgLn5mJ01PdqVXwOzWtKBWbNWDqwyEw6ILjq4GDiAIjPJXwxp4NJpxp/9fsX3YJn/E2mNMLJ7ST9inbVbs871mWaVPPO4Y2sZhFOoInFhM8DJyS3VKSwqnlsZNtLmJFa8xkRPPQBZctWMRf1GUl3OqAk5EkDVx3ngOS5Ti5PKfz8/wDglN4W/wBCQ7JXNY5KluOMU48EWN12ncYPke1RnGS3i8P7MlFruQ7VaIYcUAidDw4KyLbj4iEkuwb2csxp2em05HN2kfM4uAPOCJWzbU9FJRE5vLBF9Uf8Pam2iPw64bTqnc2oP+W88j8k/wBKK0e4zRlqg4d1ugm16WzgjgbqwUNJnOCNYbQ12KCDBIMbjwVcJJsk0wg16tyRwPWRkuLjoNO3f9u9XUY76mRqPCwMPvUB0aZxnv7d7TyKjO50v+/1MoCNKoHCQmYzUllHSPeV3srsLHjLcd7TxBUatKNSOmRdQrzoz1QKTfdieymGv+Zh13ObuI7vOVh3dJwjh9j0FlXjOeqPf9QvsPa2hj6ZIBxyOYLWjLnIKd6dUjo0vnIl1alL2imltgj7Y0oY7+qfHNVdQjt8yzpkt18AJsRZMVpZP5Zee4QPNwXLCCc8l3VKmKbXmaatk84Vm3WTAejd8jjNJ/0n6D2eY7F528tvYyf+1vb0ZqUauvxrlcrz9QZaLA5uufms2dOUXusj0LiL4GX1MO7LONZ0QqiSwS5Gv8QCIE+GvauqS7HeHuSLBRxkn5WgiTx5DmrIRy9yFWqorbkuF32fCMREE5AfS3h/PZeis7d01qly/svIw61TU8LgmJ0pM222u/BXdI6lYFzTnGPRwy3zB/cs+5hiWfM9V0ivrpJd4/oUqmalGHgfKczvjXDyBzHYUphZybktFTwkxl5PcMJiSWSRGRd1sI7BvR3KvYxW/wASba7z6ITry7exdlngqhbqoB7TeReS0SQ4Ata3XMSWk+fIhVwpjUaSisku7sTW9JUJc6Mideyf5oFcvIrqJN6YmmbA3c6nZzUeIfWdjg6hujQfM/uWjbw0x37nkur3Cq19MeI7fyEtpbI+rZqjaQaasdTH8uKcpMGBrnzRc0VVpuDM+jPRNSZTbkux9Cq8V3kOeZwHSfqa78wOncFhzoOMtMtjRqXCnFaSxggAAZIWI4RTu9zm0vzaBvM+CrrSWUiUFyz2zP6nMLtBvR8AqY1HtWs2ExiMirLRVBc1epbBaKDRUYKjMQxAANMB2sA7yQJ7JV1vScpZS2JyrR0aWactgzxu0UGva5jwHNcCCDoQUHU2nlFQ2g6ax08TSH0gQJd87eAcdDwns3659elKDzHg0KEqVV4ns/sVg7ZPcCBhnjIy5xv7Es5tDX4amDdj7VWoh5NUPxHMEGZG/TMneuTrrOyIu2S5Zetm6tptDiSWtpNME4c3fpbnl2lM28ZVN2sIVr+zprC3ZcWtAEDRaCWBDORi2WJlUQ9oPPQjsIzChUpRmsSR1PBX7UH2MiKhcx2TS75mx+U7ndqz6ubXdPZjVrbqvLHkdWbaJzT+JDmH8wEEexXYXrT8e68xyp0+Ml4Nn5EjaNjatAPaQ4QYI3gifUKy+SqUdSKbByp1tL2KHRtJYZHDPuKw4TaSaPSzpxnsybeV5mpSiZ7de9NzqOrDkVo28aVTgLfDej/zXkZjC0d8uP8A2p/p8MJszOsT8UYou60TGOK1IOBa4Ag6gqMoqSxJZR2MnF5QItFzOBBpulu9r5Jj9LtfHxWTU6Uk9VKW3k/2Y7G7TWJrfzX8A2vZQTmsadJKTT5G4VHjKPG3e3gpxpxXByVRvkN3ZdLaeZzOo4CeA3nn6LftbGNLE5by/T4CFa4c9lsgknxYSAIF93Sy00jTqTxa4fM125zefroozgpLDGLa5nb1FOH/AH6GWX9cdahIrscWA5VmNLmOH6ozZ2HxKz6tBo9daX9Kt7jw/JvD+XmAqVkDxLHFp4ZkciCEqoeTH/aOO0lk5dYnZ4niO8+yHFrfJYqsXwiRZujaWgYi8nIDU9jRxUaSk3krqSk028Jf3uXnZvY99Rwq2oYWAy2jvPA1OA/Tqd8aLSpW/eR52+6tGKdOhu+8v4/n6GgJw84JADFrsragh4mDIO8HiDuUJwU1hkoycXlFevGyupug5g5g+x5rz97QdKXoP0KikgXaKr92qQ1yGlGJHJqHiOKshJkZJBi5rmFUE1C7CMoBiTvk9mXetezoKom2I15uLwi00qYaA1oDQNABAHcFrJYFDtdASAOK1IOaWnQhcaysM6nh5RRrzuanWpupgM6YY2SWNDpJcNeeGZ5Ss6cOyNCFWS37A5l3UaNAtwinVGGmwBsk1SJaZzE9SZ5KmMEm33LZ1ZSws7GiXbZOipMZMlozdl1naucY3kye9a0I6YpGXOWqWSSpERIAhXtdza9MsdlvDhq13H+cVVWoxqx0yLrevKjPXEoNuo1bK7DVbLToR8rhyPHkViVKM6DxLg9JRrUrlZjs/uSbDeH5GnqPiWnceKIVseFcMjWt8+NrddwfY7AatQ025Ph2DgXDrYT2gHyVNtS9o3DvvgYr3HsoKfbbPwBFZxYZgyCQQdQRqCN2ai04PyGouM16Msuy974HSND8zNx5jgU7a3OH+xmX9nqjv8maFTeCARoRIW0nlZPMtNPDOl04JAAO8aUOXneowUKql5mhbyzHArK2XNHNQoR1VYr1Cq8RYcXpTPEgBIASAEgDNNvrC2laW1GNDQ+mSQAAC5rocct8Pb4LLu46aiku6PU9GrOpRcJPh/qVe56BtVpp09znCQOAzPkCk1mrNQNi5mrahKp3SNosl2UaRmnSpsJ1LWNBPaQJK3owjHhHg6lepU9+TfxZLUioSAEgBIAh3pQxMPEZpS9o+0pNFtGemRWC3NeXXka3YdFNTzhEWWW7qOCm0cpPac16e0p6KMUZVWWqbZJTJWJACQAkAVx9jItzj+Ut6QDn1WmOw02//oUpUj+YMxl+WD7ysRqXnZTn0TWGqRJwmo0lrSRoSMXqq2s1Y4JxlilLPJc0+JiQAkAJADdooNe0te0OadQRIK5KKksMlGTi8xeGUi99kalJxqWYl7d9Mnrj+k/mHI59qyLiwlHxUvobtr1SM1or/X+QbYLUWWjpA2SxwOE5Egggg8DHokqE3TquTXA5XpqpQ0Z57kvaujTqO6alALgMbdDOkkbnR4wmbudObU49+Sjp7qUk6c+3H/BXRdNppkVBSeGZS+Mg0/m7IVatai8T2RfX6nRjBrOX5GkWK/qDWNbijCAMyJ0GeZ36rVhcwjFJnlpycpNvuHE2REgATfDcxzWF1hcMdtXszm6x1+wKrpi1Vl6I7cvwhheiERIASAEgBIAqHxDoSyi79T2f3U3H1YEneRykzZ6NPFSS9E/o/wDkrPwrsuK0PqfQw+LjHsUnYxzVcvJGv/8AIKumhGHm/wBDVVsHjxIASAEgBIA8c2QRxXGsrAFXvCnheea8pdU9FZmtRnmB7ZxJA4kDzUYR1TjH1OTliLZaF64yhIASAEgBIABbR0DiY9pghlVg1GZwVG6f/EfFK3K2yMUH2Zxcs42NcCC1pzJmQACYPbWj9pVNv4p58kSrbLb+/wBwWBaAqJACQAkAJACQBn982MvvB9MOw9JgIMTBwnd2hYdejruZQzjOD0dtW9nZxnjOMkW30n0XinWGEnRwza4cQd/qlqlOdGSU18+wxRnCvBypv5d0XK6L4ZV/DcA10fL+VwjQfZbNvdRqeF8mDdWcqXiW6/vIJvPYWlUfiacI+kyY5CCMlyVpv4XhCeS3J04JAEC9m5ArJ6tHNNMZtn4hm6B1ndgS/SI+OT9ETuXsgqt4TEgBIASAEgCvbcsmzA/TVonxqBp8nFL3X+n9DR6W8XCXmn+gI+FdmihUf9T47gI9ZS/T4+By82PdfqZrRj5IvC0DAEgBIASAEgBIArl+Nh/bmvOdVjpqZNC1fhPLnZNRvLPyVdhHVXiduHiDLIvTmcJACQAkAJAAzaB0UpicwB+4Fk/5kvcvFMuoLMxm6qmOsXbgyB+7CT6BL2Ty2WV1iKDK0BUSAEgBIASAEgCm311byoniKf8A1I91l1truL+BtW/isJr1f6FmrWNlUk1Gtc2IAcARzMFPumpvxLKMqNWVNeB4foBamyLW1BUovLcJxBjpc2QZiZkDxSn/AI+EZ64PHp2Hv/JzlTcKiz69yw0KkjPI7xvB4J6LyjNawxi03lTY/AXS8icIzMGYJG4GD4HgVI4dNtLjoAO1dwA1bSS3NIdSinRLqHvDdibDnQYybw5qjpsFGUvkTrvKRNl3HyWtgWPcZ4A9mXquAeWa1NfiwnNphwOrTAMEdhB7CEAMi3AvdTbGJsSCc8xMhusc+RQdxtkdDncfJdwcBO1omyVORpnwqsPsqblflsd6f/8Apj8/0YN+HtRosrWyAcbspg6z7pezcYw05HOsxk7hvHZFsTxjDdWsGCXODRxcQB4lceESSb2Rxd9tbVaXNzEkA5w6N7SRmOaDkk08M6vC2No03VHmGt17yAPMhDeDiOGWlzgCGgA8TPoFw7gcl3EeC6ALvymeqTnqFidYhtGQ3avdo4uFvWceAHn/AOFV0iOakpeSJXT2SDclegEhq1Wno2lzowjUzHrqVwMD7TIldOAqzXyKuPogC1j3MJJzxNcWkYRpmN64dwShWcd/gF0MAfam0ObRaZGVWnOIwIDpOnYk73/SGbVJz+R5s9WLnPkFp0HYIGfPNL9Pfikiy6jhIOgniVqCR5WrYWlxc1oGZLoDR2nKEAcXReLLRSbVpkFrpggy0wSJa78zTEg7wg4c2q8QyoGOloLZxkHCc9MQyae3WVxtLklGLfA/Tqh2bXBw4tIPoupp8A01ydPMDM+aG0llnEs8FK2mrA2yzkGYwSf/ALB9lkXElKtFpm7ZQataif8Adi6LYwYRw95bmXADnEeKNgB1e+WSfwzVj81NuJvZPHxUdKZLDQIvthp28PaY6Wk0HtYXAEg65PjduUcvXgEsxyGKNqcBmB3H2j3XJ1tHP6ko088HtS04sohZl1cuonHb6l8KWnc8p14dly9/uo2lXRJnalPKJja08PFa0aqfH7Crhg8qdJuLW9xcfUBT3ZHYh7L0urVqElxq1XHE6JIaBTGggCG5DdKjEGRtprzp0D+I0PDiIBAMZawewqNWpGC3G7S2nWeIvBX6O0LDmwZcA+o3/KHeyqVeL4NN9Pmve/RP9gNfu1jz+H0TsLiAXOfUI1nIEw7RU1a+VjA/adNjFqblx5JEC576ex8BjS2c4c5p04NPnCqpTa7DV1aRmuXn6/qaLd1txtBw67sTj6lPRnk81Wo6ZYz9kDH3w1locG0mAt1fhbP92qqdVKXAz+DcqKbl8i33ZUxU2umcWflHsmovKyY9WOmTj5Hl7UsVGoOLT5CfZcn7rIR5Ad0VaXRtgYDocBLRIyOQMJf2tNLfYucZZJxtoGj3f5T6hUyu6aWVJ/YkqTfYh2u3YxEz2x7BZV3fKtDC3+n7F9OlpeSTcjx1hMHL3TfS3HDxsyu4T2DGEHefH7LZFCFeNkZhyaMRyDiASJyyJzCi8EosIgKZAp1Kw0jarQHMb0gfOICHw4Yh1xnGfFRJ52C1K74+WpVb+8u/6mJGDufQG7TWVzbM9xrPdEZOFOJd1PysB/Nx3pa6jmmy63lia2GNkWVXiajy12EyG4InHBzgz8qps1htlly1wWltl4uef3R/phaAm2RbZdlGMTqTHlskOeA9wPJzpIQdHrjZFBk7wT4kn3XURfJHv22dFhcNXZDmYKprVNCGLel7R48gPc94GoX42NDhGeESe+JVFKrqzlD1xbqCWl7DV/W4029VrZ5yPQoq1dK4J2tBTe7ZRql4vlziGSMwAMjvGufms6U5as7G7GhHThZLDd1/1HN69IN5l1Qg/wBzk9C4b5RmVbGCfhln5L+CRT2gptfPRsc4bwxsj90e6HdQi+CmVhOUeWl8S23Y/p6YqDfHoDHmnoz1JNGPVh7OTiyHtPYyatCoPy4wew4T6hVVp6cMKSzlCk8FjVpVG22hyCSOKbji3wk8yUt08FrS07HZOa7F+MjjYnMGWi1qerGyFpYG7TaC2m8QZgx2xon6dTw7lMobku5KGChTbwaPurIe6Vy5KV8WyWCz1B9TmnwkJW8jmKZudDktcoPujPmXg2ZiDxBI8Vn5kuD0/ssrknVL3D2Gm7MGOE5GVJ15NYaKY2mmetcjl32yk3LAHZzJ10hchVa20hWoVJb6sFyuy85bDQAP5xTcKkn2MSvbJPdlU2ovR3SPaD4ZbuWqWq5lLc1bOhGNNM1+56eGhSbwY30C14LEUjxlxLVVk/Vkt7ZBHFdZSU6hAkcDCwnWi24yHtL5HalMGPXd5hU1aMKmEv2/cnGbR0yzt4nwVX4KlwpY+RL2kvIcsbSCrLSE4PcjUaaCba0Ba6m0uRdxTGadpc6qxu7XwzlFKvqmohKGIthpPCxlXxMo1m2xr6WKHMaYBw5gkTiBnQDcUhd3MaUkpcM0rO3dWLceUDbq2jrUxFR72gT8xDh/f94SsbmEvcfy4G5WkkvGvmSq20JfEudHKM/5xVdZ1H3+pyFCK4OLrv5rKhwlzZ5yDnOg0UaE5Re8vsSq22VwWqzbRAj55P6Z+2S1FViluzOdCWcJFPvba21NrAUpwkhsVXlwMuAyYBl24lV+Mhqwsl/4KWjLwbDZKeFjG8GtHgIWgjMfJV/iSIszXfTUb5gj3SV/HNL5mr0d/n480AdlbxcWuz0hJW7klszTvqMcpjt73l9QB7Qu1Ks12RC3t/JlYtFqpuMloHZlpySjqybzg1IUpRWMitV8B2v29FKVapLk5C1UeCC68gB1QAopN8k5QS5Nh2NpYbFQnUsDj35rfox000jxl5PXXk/UkX66GNPBw8wR9kvfycaepdmctlmeAZTtQWbC8XcblSY704Oqt/FU5ckPZyQ6wMJmM1KMbdvUksnG6mMEoPCZ9rFLYp0sh2+qIKXq3WNkWwp5DVBsNaOAA8lrR4Qk+Sl/F2hisOL6KjD3E4T6qquswNDpc9NdGJues2SPZUqmw5TqqGBhSJtjf1ghcnJvYv8AcbeqE3BHn7qW5WL6ZitRbxe0eJAVElmZoUpabfPobxSbAA4ADyWueGby8nSDhnV52jo7RVbwefPNeQvswryXqbVGGqkmO0rwSquJI66JKZbJU1dMh7Mk0bQmKVyyuVMlurZJqVd6clajudXJ1qs8GnzVnTG51m32RG42hgsC9AIlL+Idnk0XR9TT5Ee6xOsx8MZGv0mWHJFErUc1hKWxvpkCrTwOxNAnjl2+uaao3E48MjOlCfKI5o5zhBPYOM+6tVaUnuzjpRitkWq629XSOStgxKoBbPQx2yizjWb/AKp9lK38VVfELh6aL+Buy9EeZK58QKWKw1f04XeDgl7pZpMe6bLTcRKLsdnj7vdZ1v3N6/fB7tBkiqiVpIqD6iUwauSO+qpJEXIbknIb8vHL3V0I5E61TCPo+7qOClTZ9LGjwaAttcHjJvMmyJtI2bPUPAB3g4H0S17HVQkW2zxVRTBaV5ORuaB+nalzJFwJtC0K2E3kqlAKUnZLThwKyW5FtBlzW/U5o8SAqE1KrGPqixLEG/QtC9MZJX9v7N0l32lo1FMuHa3reyhUWYsYtJaa0X6nzxVOazGeypSPaZVbHIsn2A9YLi5Oz4NL2fZ1AnKfB5y7fiK5QpdJebG/+83ydPsqorNX5j1SWiyb9Db1qHjRIAzDbnqWt36mtPlHsvM9Vp/nt+aN7p7zSBNG1rIlEccAhZ7Sq3EqlAKWKrJV1Fbi9RBSo/qJ+axTF1yTtmBJqHsHqVodHjtKQvdvhB9bgkANs6GKg0/S8eBBHuFl9Xjm3z5Mf6dLTW+KKBaKe5eTyejiwXVbPHemIvBahgMzV0HuEuCzXczqTylOw4Myo9wbsfRx3jS5Fz/Bp+4V1is1UV30sUWbKt88+DNpqOOyV28abvIT7KusswaL7WWmtF+pmmxB69Qch6rKtuWej6h7qY9tOIClWOWbKPVKTNfJEeVNFUmTtn7P0looM+qqwf5gfZM0VmSM27niEn6H0atc8sR7fRx0qjfqY4eLSFCpHVFr0JQeJJmY06kgLx047npIsdpvVTRYELM5cXJCXAfs/wAq1Ie6Zs+RqxjFaGDmT4AlFlHVco7Wemiyzr0xkke8aGOlUZ9THN8WkIZKLxJM+XqzcJg7svDL2WXJYPZ0JZWT2mqWPxCFg+YLi5JT4NR2fH4Y7E7T4PNXXvgHYtnSXqD9LqjvAOHuq6CzVHOovRZY88GyrSPJCQBnPxQpRVpP4sI8HT7rE6rDxRZsdLls0UylUWK4msEbLUVTiVyD11vV1GO4pWC9rdDE1X2pisPeDGybfwnHi4+QAWt0mOKOfNit4/HgNrUFAff1LFZ6g5T4EH2Sl/DXbzXoX20tNWLM7tTDvheIPTQYMrUs1ZGWwxFkfKVfT3CT2LDZjFInkVpQ2iZs3mZH+GdGba530U3ebgE301Zm2L9SeIJGrLaMQbtNPExzeII8QuNZRKLxJMyHYwxaHN/SR4ELGt9ptHqL3eimTdqxkrK5CxKFWSRrkR6sRVMsvw1s2O30f04n+DT907bLxmP1GWKTN4WkeeEgDKrVSwPe36XuHg4heUuYaakl6noKEswTPKRSjQwEbIVFckZFjo/KtKPumdL3hXG2a5PBp8SQPur+lxzVcvQhePFNIsS3zNEgD5m2ps3R2uuz6ar/ADcT7rOqrEmeuspaqUX6A+kUuzUgELB8wUVyTnwapchijPAH0TsODzVxvUBPwopYrbVf9LHf5nD7KFoszbGOtS00Ix9TW1onlxIApXxRoTRpP+l5Hi3/AGWZ1SOYJ+po9NlibRmrCsBm7kIWQqtorkH7p1VlFbilbgMXg7qhM3HupC1Pks2ztOLOznJ8SVu2EdNCIhcPNRhJOFA3aGYmOHEEeShUjqi16EovDTM5tVPJeAmsSaPT05ZAtrJAJAk8BvE8+Ssgk3uMp+REp5kE6Zds7wcuaYisPCBvKLBX6tB55FPp+AQ/zJHwoo/iWl/AMb6laXTI7NiPU5bpGjrVMoSAMguxnR3lUb+uoPMkLGitNdo9RUeuzT9ETNrtFOuQseSgVjmUmjZIdQqcSiZffg1Z8Vqqv+il5ucB7LRtFu2YPU5eFL1NhTxjCQBnG01LDaqo4kO8Wg+srzvUI4rM2bOWaaB1NZjHUwnY1xckZFiaep3LQ/wEX7w9s03Oo7+kep9wn+kx8MpC9690g6tcREgD5/8AipZsF41v1YH+Ij2SNwvEem6XLNFFVpJRm3AIWD5gorksnwafY34bK88GO/0pxe6edqLNdL1F8HaH/wDQ/wDoH+ortkuWR67LeETS08eeEgCu7fUMVjf+ktd5x7pLqEc0GN2UsVkZGBmvNs9AmTrKq2Rkyw3OM1bR5FKzCV6HQcldccpC9Mut308NJg4NHovS0Y6acV6GZUeZNkhWkBIAoF7UYc8aQ5w814a8horyXqeitp5gmV+0NmeB8/sqVsPJkfCZEcRkfYq6njO4SewUvV0WY84H+60v8BFe+G/hTRihVf8AVUEHkGCPVbFhHFNsy7+WaiReE+IiQBlF8MwXsTxeD/c0LIqrFwelt3qsvkO7YfKu1zlhyZ7X3pNGy+CFUVkSibNY+C9minaH8XNaO4En1WparwtnnOpy8aRpKaMwSAKLtvSiu131MHkSPssXqcfEn6GlZS8LQBprFkjSTCdjXI8kZcB+qYZ3J+XuCa94IbNN/CJ4uPsPZa/To4o/MSunmoFk+LCQBjHxts0Wmk/66cHta4+xSdyt0ze6RLwuPqZ3SSbPRQCNg+YKC5LZcGjV3xYah/RHjkmn7jMCKzcr4hr4SUYs1R3Gp6NH3VtmvAxLrUs1kvJF6ThjCQAP2go47NWb+h3kJ9lTcx1UpL0LaMsVE/UxirTgryjPRRexJs4UGcbLDc4zV1BbilZ7BC2DFUaOweaumtVVIoi8RbL40QAF6dLCMs9XQEgCm7Q04q1Bxg+IC8j1anpuG/M2rKX5aKzamZZLNXJpRYOL4PHMd272KZpx3JSewQvt8UO2FoY8CEo++XD4bUcNhYfqc93+aPZbtnHFJGPdvNVlpTQsJAGX7ctwXix3Hoz5x7LJu1iumeh6c9VtKPxOdr/lRX4J2PvGe10mjZfBDerYi1Q274UWbBYGn63vd5x7LWtlimjy9/LNZlyV4mJAFe2qus1izD8wDo8Rqlbq3VaPqX0Kvs2VGpYKrD1mOEcifRYdSyrR/wATSjcwfcfsroO9Uxtqmfdf0JOrHzDlpLiwBrSSeAK0VaVJrGBV1ophy4aJZQYHCHZkjhLidy16NNU4KKEaktUshBWEBIAp3xA2UNu6MNdhcxry0n5ZlvVdGYkE58lVVp61sOWd17CWcZRltt2Dt1I50HPHGmQ8eWfkkJUai7Ho6PU7eX+WPicWHZ21Yh/w9bvpuHsq1SnnhjMr+3x76+poNbZuvUs3RQGThku3CZOQzKb9jOUcGF+Opwq61uWbYu7W2eg6m0lwFR0OOpyaCfEFM06ahHCMy5ryrVHOQfVguJAHFdstcOII8lxrKwdRlduuGqIdgJaQCCBIzE58D2rzlxZVKbyllehsUrmMlhkBlAjcktL7l+vIYug5pihHcXqvYkMrk2uk3CYNRokiBxy46bk/QtZSq63wLTqJQwaMtoQEgBIApm1VjrOtU0oI6JpwEgEkPeCWk7wC3IwMxnxzb6yVfdcjlrX9nswRUumqRJBaeBafUSD3FYsum1V2NKN5AGVLnqTl5Nd9lOnZ1E/dZY7uGOSPtVZaopNEAASS4nluGs+C06dm9tQlK5Szhmi7AUy27rLiyJpNcco+br6fuWpCKjFJGZN5k2WBSIiQBT9rtnhaawMlrwxuB35SQ50h2XZpxS1e3VXfOGO2t3KhlYymDtpdn676YwNxnkR7petQm1ssjtreU4yzLYpL9kLaTlZ6nkPMlKK3q/7TTfUbfHvBK6/hnaahBrFtJu/MOd3BuXmmKdpUfOwlX6pTx4NzU9nLAKFnZSGjMQEmTGMwSeMQtKMVFYRhVJucnJhJSICQBHttlFQDMggyCNx9wuNZOp4BNro125ZuHIz5aqL1E04kBorTlTqf2n7KOZEvCSq932isA0uNJv5ji60cg33RpkzmqK4D9nohjWsbkGgAdgEK1LBU9xxACQBEt9nc7A5hAewyASQ1wILS1xE5ZzocwEHUzh1pIHXpvB5Av8CyfOFw6sEYVhMhtUnsqx/aclxEnxj+B0uqvEMbg/U+Mv26lSI7Eyy0cDQ3E50aucZJJMkn7bkER5ACQAkACrHYDRLhie5pJIBwlokk5Q3EI01hV4aLMpnlqY06tae1oPqotJ8oktu5CMDJrYP6WCfABCSXCB78ke6Ljqm0i0VXODW4i1jiJJIjNrQIAk656KUYvOWRlJYwi1qwrEgBIAHXndLKr6dQgF9PFhnTrROeoPVGY5qMlklGWDyo1w/Ie0QfQyob+RPZ9wfXoVD8tN3eI9Vz5HdvMFXhsY61QKrujZvg4n92rR259ilpycc0uC52ag2mxrGCGsaGtHAAQB4BWFQ4gBIAiW2yF5a5ryx7ZggmCDEhzdCMu0btTIdQy59UZOZPNpBHgYKDqwN0ngExSeCdYYfVRwSbzyx6oarhDGhk/meQSOYa0me8hdI7Eqy2cU2NY2cLGhonMwBGZ3ldIjqAEgBIASAEgBIASAEgBIASAEgBIASAEgBIASAEgBIASAEgBIASAEgBIASAEgBIASAEgBIASAEgBIASAEgBIASAP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808038"/>
            <a:ext cx="2705100" cy="1685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732" name="AutoShape 4" descr="data:image/jpeg;base64,/9j/4AAQSkZJRgABAQAAAQABAAD/2wCEAAkGBxQTEhQUExQVFRUWGBcZGBYWFxYYFxgXHRUYFxwXFxUYHCggGB4lHBYYITEhJSksLi4uFx8zODMsNygtLisBCgoKDg0OGxAQGy8kICQsLDQsLCwsLCwsLCwsLCwsLCwsLCwsLCwsLCwsLCwsLCwsLCwsLCwsLCwsLCwsLCwsLP/AABEIALEBHAMBEQACEQEDEQH/xAAcAAABBQEBAQAAAAAAAAAAAAAFAAMEBgcCAQj/xABDEAABAwEFBAgEBQIEBQUBAAABAAIRAwQFEiExBkFRYRMicYGRobHBBzJS0SNCYoLwcpIUorLhJDOzwvFDY3ODkzT/xAAaAQACAwEBAAAAAAAAAAAAAAAABAIDBQEG/8QANxEAAgEDAwIDBgYBBAIDAAAAAAECAwQREiExBUEiUWETMnGBkaEUI7HB0fBCM1Lh8RViBiQ0/9oADAMBAAIRAxEAPwDcUAJACQAkAJACQAkAJACQAkAJACQAkAJACQB4SgATb78a0fhDpDpker4jVZtz1GNPaC1P7DELdveWxDs97Wl2ZZTHc6fVLxvrmXEV9/5JOlTXmeWa22huJzi2pJnBGHCIiGkaaTnOZK5C9uYvMkn6LY66dNrbYKWa9mujEDTJyGKNeEynqV9CbxJOPxKZUmuNydizjf8AzenSo6QAkAJAER95UhWFAvb0rm4gz82HPPkMj4LmpZwd0vGSWunBIASAEgBIAAXlfZb0rPlcASwwZLR8/wC4AEjjISc7hpuPfsQcgvd9o6Skx/1NB74zHimactUUySeUSFM6eOdGZQ3gDylUDgHDMEAg8jmuJprKA6XQG69ZrBLjA/mQ4qurVhSi5TeESjFyeEDK94OOZIpt3TGI/ZY1TqFSp7r0R83y/wCPuNwoJdtT+wNN7NmCKh5l27jEpKVwm/E5P5/tkb/CSxlY+g5Tvdo0NQctfIldhdafdnJfPP65Iu0k+cBSx3mHCSQR9Q3f1DctS36jn/U481+67CdW2cX/AH7BFaoqJACQB46Yy15oAi2W2iowlo6zXFjmz8rwYLSeG+eBB3rmQHLPaQ4uaYD2xiAM6iQQYEjI7txQmA6x0+JHgYXQOkAJAHL3AAk6ASexclJRWWdSzsUC8L3rGuWuONjiMFPJsMLiJcN8SJmdN0wvMXd57drLxHPHma9K2ioZ792WCyWZrdAB2c1fSUFwKSyPwrlkieAZqtZ1kux7VjepzqRXJFJga5LW41pcHtaw4dHNacWQgaFufPcoWtw4zWc4ZdXglHCLmt8zhIAivtzdwLuYiPEnPuVUq0UWqk3zsDL5r0y1lUw19Fwe0ugEjR7QZzls5byBwVcqsZLPdbko05J45yS6t/2Zpg16c8A4EzwgZyr9ccZycVvVe6i/oSWW1hE9YDi5rm+MjLvXFUiyLpSRIBUysRMIyB6gCubY2Fxp9JTHXZ1h2jjyIkHuSN5T4muxCSOthrSXWYNIgsMEcJAd/wBx8FZaSzBryZ2HBYU0SKntja3UXU3GSwOFQcQWiC0donxKzb2coSXkRk8ErYu0OdTe0mQ1xw9hJOquspNwafYIssScJFdtFsmaz9B/y28uPaV5i4uVXl7WXur3V+5qQo6fy4892B3uL3knj4cvAJJNzk2x9JQhhHJETB390ahSxhPDO84yOMYd+7+aqSi29yDa7HlKq5pxN036ZjsUU5LeJ2UYyWmRarstIcIBkRLTy4dy37C4T/Kb+Hw/4MWvTcXknrTFxIAG3vflGzx0jusdGj5jz5DmVXOrGHLGbezq1/cW3mVO03+adpc+k6kadoaMYaTUwVGNgPMFp6zYaf6AqJVsPZrf5lk7T2Ml7VNJ9+N/vsC9i73fTtVVhAc54Ob34AQ10iDBkw92XI8FXbzedtxShBTk029vJZ/gtdbaplAA1Ww1xcQ5rg7VxPymDHMJj2yissdodPlXTdN/VYD132+nXYH0nh7TvHHgRuPIq2MlJZQpVozpS0zWGSVIrBe0FqLaRa353ZAa5SJMdiz+o3Cp0nFcvguoQzLPZECjRgDITlKx1T8CxyNatx7DoRu1Cs0LKlF8co5nbDHgU0nkrwcvUZHURalTMgZu8h2/ZKTbk9MOfsv75FqSSyxu3M/CInOJnmM1f7tPHcr75DFx23pqLXn5tHf1BbFrW9rSUnz3FakdMsEW8bV0lboB8rGh1TnJOGn2ZFxHDDuJXa0/8UXUqeI+0fy/kehLPIZI142fpKbm7yDHaoyjn4koyw8gDZCyY3vqvbm2MyPzloLvCSFylFvktqVpOCjkuACY4FRqz1cD8H5Xacnax359/arKc99J2ccx1E6o2QRxVzWVgpTwxqyV8Tc/mBhw4EKFOepb89yVSGl+nYYvi1Np0iXDFOQbxME67tFGvOMYbk6FF1p6UZ3s/tS+hXq4mNNN7hLW6tiR1SdcvTcsy3vFFvK5NafRNMcxluafRqhzQ5plrgCDxBEgrYTysoxGmnhgPbWxdLZXR8zcwlL2GqnnyISWxA+HE/4frCHQyQdR8w9lGyWEwiW5PEilXlVmpA/KIA7t3eF42o1r0+XB6C3jiGfMYYYPDLXn/AuRzF7k3ujt4idP9lN7ZIrcTHQCO7uXIvTHB1rLyJrgRuy0HcuxcX+yBpphG5CQCTucD45HyTNq5Rkp+T+z5FLzD2XkWhenMgB7S3s6kG06UdK/Qn8jdMUceHYeCorVHFYXI/Y2sarc6nur7vyM8vO0sbUOI4nE5vcZJO/NZ0udz1NvTlKHh2XkhUWNJDxGWe6PBccckK0FODpzWUybbizEHNaGuNJjZyJAE/KdQTOZUFFdjLtelwjJyk8ry/kHVBTb8x7JKlhdzZhrxiKCV12t1lf0tLrMMY2g5EffgVbTqSpvK4FLmhG5j7Oe0uzNLslpbUY17DLXCQVqRakso8nUpypycJcoqDzVNprOeQevDd0MbujdrPOZ3rzd9JyuDSp6VSSQSbWIjT+c1Wqk0+EQ0JkhpnOIP83plNPfGGVtY2GatfPJUTrvOEWRhsdU6kqynU1bMjKODttMBWxio9iLeRu0CQq6kc7oEebKDC6szUBwPYSNE30tSjri+CitjZkLZupjdaqp1faKo/awik0f2sCaqe8xqrtCEfJfruHWhCQsyPeFTAJOQGc/dV1npOwWQfsvbGOa8N3vc/txOOfj3Ku3qS3UidWK7B7Em2ynAza/lnhBHaDPsuJ4eSUfIIpsXK9f1Z9nqNrMEtd1XjdO4ntHpzWfdSlRkqseO5pWcIV4ulLlbo5vO1tr0ab27ndYbxLSFyrVjWpKUfMlb0pUKzhLy2M6tVHBWIM6rFw1No9TGSlTUjTNi6uKyU/0l7fB7gPJeis5Zoo8f1GOm4kCdsNpHUajW4CaOlUtEuORyHYYKrrXCjPQ+PM7Ss3Upalz5egK2b2pAr5U3ClVc1pLhBbmQ1wE6dbOd0cINVGqqc/iRjZT0tvZo0daQmUm2wHv39YnvyyXj6ixJr1PQUcuCI27/f1VfiSLglYalMUzMY4MFwkTnh8DCft5UlT35Eq8ajntx/ckS31Wl5Lc2+h0MCEpXalU24GKMWob8jYy/wDHmuKLXJPknXS7J+ucevDvV1F4T9WhW6XHzLcvVmKZ5flsPSWqtl1fw2zuw5esnvWdWk3Js9NZUl7OnT8938wFYLvbVxcYDzI6xMghwJGmoyyzStRtPwmnWuHTx9PQH4KotGAMeKbtMQIAid/h4rsctDLlSdHU5Jv0LBf13vLMVMS9rRA48lTTez+LM2zuIKembwmwFYbodWlzpLwPlOv7d3FQ1zb2NKtcxo4S48xXHXDaj2T1eBzgbxzznwTMHtkjcx1wUu5f/h7a5bWon/03At5B05eLSe9P2ksxa8jzPWqWJxqf7lv8USL8cP8AEt6onBrv1Ovh5LK6hJ/iUsdhKgvy/me9JwCpU5dkW6V5jzXGM1PLa3I4IlRuaSkmpF8XsPWdqYoR3yyubH3Hmms5KkNOcRqVHdHXgc2aMvrOGksB5uAJPkW+Se6fl6n2yLVsZQJ2YOB9rpHVlpqn9rzjae8OVtVYkxqo9UIy9CxMKExdlc24sD7TQdSY80y6OsM4zB0S054nlltPYZsV0ubaqVVlTCxlM03MjJ85g8iDn3BEZ74wDl4cFrplMoqZ5Vbiy45LsVloE8bhFOC43aKLXtLHgOa4QQd4XJRUlhkoycWpLkoN42d1lrFpJwOzaeLfcg69xWBWpO2qbcM9LQqxuqWf8l/fuDr9oRUa/wCoKi4WJqXmOWc8wcfIuOwp/wCGjhUf7H3W1YP8lfM891Vf/ZfwQL2rcOjfOpcfUpa8liL+I3YxzJfAqN1tLnNaN7mgd7gEpbpuSQ/cYjBv0Zsi9CeTKZedPPGPleBmM+sP9vdeOqZeJrhr7m9by20vlEKq6NIEqD3YxFZ5OyMvZTexE5B/mi5HcketdH8EqScos5hMNXTQPVkQXOB54W55/wA3py2pudSMX55+SM+5mt8dl92WRekMoyTaN/4VpESelqTy65WXV5fxPaWK8VN/+q/QWz9ozmYLmNwtDnEQBwMCeyUtLk7dw2x684DNrtbC0GJI1XYatW7EadKSeByja+rPbvXJ005aiEqXiBtndgLn5mJ01PdqVXwOzWtKBWbNWDqwyEw6ILjq4GDiAIjPJXwxp4NJpxp/9fsX3YJn/E2mNMLJ7ST9inbVbs871mWaVPPO4Y2sZhFOoInFhM8DJyS3VKSwqnlsZNtLmJFa8xkRPPQBZctWMRf1GUl3OqAk5EkDVx3ngOS5Ti5PKfz8/wDglN4W/wBCQ7JXNY5KluOMU48EWN12ncYPke1RnGS3i8P7MlFruQ7VaIYcUAidDw4KyLbj4iEkuwb2csxp2em05HN2kfM4uAPOCJWzbU9FJRE5vLBF9Uf8Pam2iPw64bTqnc2oP+W88j8k/wBKK0e4zRlqg4d1ugm16WzgjgbqwUNJnOCNYbQ12KCDBIMbjwVcJJsk0wg16tyRwPWRkuLjoNO3f9u9XUY76mRqPCwMPvUB0aZxnv7d7TyKjO50v+/1MoCNKoHCQmYzUllHSPeV3srsLHjLcd7TxBUatKNSOmRdQrzoz1QKTfdieymGv+Zh13ObuI7vOVh3dJwjh9j0FlXjOeqPf9QvsPa2hj6ZIBxyOYLWjLnIKd6dUjo0vnIl1alL2imltgj7Y0oY7+qfHNVdQjt8yzpkt18AJsRZMVpZP5Zee4QPNwXLCCc8l3VKmKbXmaatk84Vm3WTAejd8jjNJ/0n6D2eY7F528tvYyf+1vb0ZqUauvxrlcrz9QZaLA5uufms2dOUXusj0LiL4GX1MO7LONZ0QqiSwS5Gv8QCIE+GvauqS7HeHuSLBRxkn5WgiTx5DmrIRy9yFWqorbkuF32fCMREE5AfS3h/PZeis7d01qly/svIw61TU8LgmJ0pM222u/BXdI6lYFzTnGPRwy3zB/cs+5hiWfM9V0ivrpJd4/oUqmalGHgfKczvjXDyBzHYUphZybktFTwkxl5PcMJiSWSRGRd1sI7BvR3KvYxW/wASba7z6ITry7exdlngqhbqoB7TeReS0SQ4Ata3XMSWk+fIhVwpjUaSisku7sTW9JUJc6Mideyf5oFcvIrqJN6YmmbA3c6nZzUeIfWdjg6hujQfM/uWjbw0x37nkur3Cq19MeI7fyEtpbI+rZqjaQaasdTH8uKcpMGBrnzRc0VVpuDM+jPRNSZTbkux9Cq8V3kOeZwHSfqa78wOncFhzoOMtMtjRqXCnFaSxggAAZIWI4RTu9zm0vzaBvM+CrrSWUiUFyz2zP6nMLtBvR8AqY1HtWs2ExiMirLRVBc1epbBaKDRUYKjMQxAANMB2sA7yQJ7JV1vScpZS2JyrR0aWactgzxu0UGva5jwHNcCCDoQUHU2nlFQ2g6ax08TSH0gQJd87eAcdDwns3659elKDzHg0KEqVV4ns/sVg7ZPcCBhnjIy5xv7Es5tDX4amDdj7VWoh5NUPxHMEGZG/TMneuTrrOyIu2S5Zetm6tptDiSWtpNME4c3fpbnl2lM28ZVN2sIVr+zprC3ZcWtAEDRaCWBDORi2WJlUQ9oPPQjsIzChUpRmsSR1PBX7UH2MiKhcx2TS75mx+U7ndqz6ubXdPZjVrbqvLHkdWbaJzT+JDmH8wEEexXYXrT8e68xyp0+Ml4Nn5EjaNjatAPaQ4QYI3gifUKy+SqUdSKbByp1tL2KHRtJYZHDPuKw4TaSaPSzpxnsybeV5mpSiZ7de9NzqOrDkVo28aVTgLfDej/zXkZjC0d8uP8A2p/p8MJszOsT8UYou60TGOK1IOBa4Ag6gqMoqSxJZR2MnF5QItFzOBBpulu9r5Jj9LtfHxWTU6Uk9VKW3k/2Y7G7TWJrfzX8A2vZQTmsadJKTT5G4VHjKPG3e3gpxpxXByVRvkN3ZdLaeZzOo4CeA3nn6LftbGNLE5by/T4CFa4c9lsgknxYSAIF93Sy00jTqTxa4fM125zefroozgpLDGLa5nb1FOH/AH6GWX9cdahIrscWA5VmNLmOH6ozZ2HxKz6tBo9daX9Kt7jw/JvD+XmAqVkDxLHFp4ZkciCEqoeTH/aOO0lk5dYnZ4niO8+yHFrfJYqsXwiRZujaWgYi8nIDU9jRxUaSk3krqSk028Jf3uXnZvY99Rwq2oYWAy2jvPA1OA/Tqd8aLSpW/eR52+6tGKdOhu+8v4/n6GgJw84JADFrsragh4mDIO8HiDuUJwU1hkoycXlFevGyupug5g5g+x5rz97QdKXoP0KikgXaKr92qQ1yGlGJHJqHiOKshJkZJBi5rmFUE1C7CMoBiTvk9mXetezoKom2I15uLwi00qYaA1oDQNABAHcFrJYFDtdASAOK1IOaWnQhcaysM6nh5RRrzuanWpupgM6YY2SWNDpJcNeeGZ5Ss6cOyNCFWS37A5l3UaNAtwinVGGmwBsk1SJaZzE9SZ5KmMEm33LZ1ZSws7GiXbZOipMZMlozdl1naucY3kye9a0I6YpGXOWqWSSpERIAhXtdza9MsdlvDhq13H+cVVWoxqx0yLrevKjPXEoNuo1bK7DVbLToR8rhyPHkViVKM6DxLg9JRrUrlZjs/uSbDeH5GnqPiWnceKIVseFcMjWt8+NrddwfY7AatQ025Ph2DgXDrYT2gHyVNtS9o3DvvgYr3HsoKfbbPwBFZxYZgyCQQdQRqCN2ai04PyGouM16Msuy974HSND8zNx5jgU7a3OH+xmX9nqjv8maFTeCARoRIW0nlZPMtNPDOl04JAAO8aUOXneowUKql5mhbyzHArK2XNHNQoR1VYr1Cq8RYcXpTPEgBIASAEgDNNvrC2laW1GNDQ+mSQAAC5rocct8Pb4LLu46aiku6PU9GrOpRcJPh/qVe56BtVpp09znCQOAzPkCk1mrNQNi5mrahKp3SNosl2UaRmnSpsJ1LWNBPaQJK3owjHhHg6lepU9+TfxZLUioSAEgBIAh3pQxMPEZpS9o+0pNFtGemRWC3NeXXka3YdFNTzhEWWW7qOCm0cpPac16e0p6KMUZVWWqbZJTJWJACQAkAVx9jItzj+Ut6QDn1WmOw02//oUpUj+YMxl+WD7ysRqXnZTn0TWGqRJwmo0lrSRoSMXqq2s1Y4JxlilLPJc0+JiQAkAJADdooNe0te0OadQRIK5KKksMlGTi8xeGUi99kalJxqWYl7d9Mnrj+k/mHI59qyLiwlHxUvobtr1SM1or/X+QbYLUWWjpA2SxwOE5Egggg8DHokqE3TquTXA5XpqpQ0Z57kvaujTqO6alALgMbdDOkkbnR4wmbudObU49+Sjp7qUk6c+3H/BXRdNppkVBSeGZS+Mg0/m7IVatai8T2RfX6nRjBrOX5GkWK/qDWNbijCAMyJ0GeZ36rVhcwjFJnlpycpNvuHE2REgATfDcxzWF1hcMdtXszm6x1+wKrpi1Vl6I7cvwhheiERIASAEgBIAqHxDoSyi79T2f3U3H1YEneRykzZ6NPFSS9E/o/wDkrPwrsuK0PqfQw+LjHsUnYxzVcvJGv/8AIKumhGHm/wBDVVsHjxIASAEgBIA8c2QRxXGsrAFXvCnheea8pdU9FZmtRnmB7ZxJA4kDzUYR1TjH1OTliLZaF64yhIASAEgBIABbR0DiY9pghlVg1GZwVG6f/EfFK3K2yMUH2Zxcs42NcCC1pzJmQACYPbWj9pVNv4p58kSrbLb+/wBwWBaAqJACQAkAJACQBn982MvvB9MOw9JgIMTBwnd2hYdejruZQzjOD0dtW9nZxnjOMkW30n0XinWGEnRwza4cQd/qlqlOdGSU18+wxRnCvBypv5d0XK6L4ZV/DcA10fL+VwjQfZbNvdRqeF8mDdWcqXiW6/vIJvPYWlUfiacI+kyY5CCMlyVpv4XhCeS3J04JAEC9m5ArJ6tHNNMZtn4hm6B1ndgS/SI+OT9ETuXsgqt4TEgBIASAEgCvbcsmzA/TVonxqBp8nFL3X+n9DR6W8XCXmn+gI+FdmihUf9T47gI9ZS/T4+By82PdfqZrRj5IvC0DAEgBIASAEgBIArl+Nh/bmvOdVjpqZNC1fhPLnZNRvLPyVdhHVXiduHiDLIvTmcJACQAkAJAAzaB0UpicwB+4Fk/5kvcvFMuoLMxm6qmOsXbgyB+7CT6BL2Ty2WV1iKDK0BUSAEgBIASAEgCm311byoniKf8A1I91l1truL+BtW/isJr1f6FmrWNlUk1Gtc2IAcARzMFPumpvxLKMqNWVNeB4foBamyLW1BUovLcJxBjpc2QZiZkDxSn/AI+EZ64PHp2Hv/JzlTcKiz69yw0KkjPI7xvB4J6LyjNawxi03lTY/AXS8icIzMGYJG4GD4HgVI4dNtLjoAO1dwA1bSS3NIdSinRLqHvDdibDnQYybw5qjpsFGUvkTrvKRNl3HyWtgWPcZ4A9mXquAeWa1NfiwnNphwOrTAMEdhB7CEAMi3AvdTbGJsSCc8xMhusc+RQdxtkdDncfJdwcBO1omyVORpnwqsPsqblflsd6f/8Apj8/0YN+HtRosrWyAcbspg6z7pezcYw05HOsxk7hvHZFsTxjDdWsGCXODRxcQB4lceESSb2Rxd9tbVaXNzEkA5w6N7SRmOaDkk08M6vC2No03VHmGt17yAPMhDeDiOGWlzgCGgA8TPoFw7gcl3EeC6ALvymeqTnqFidYhtGQ3avdo4uFvWceAHn/AOFV0iOakpeSJXT2SDclegEhq1Wno2lzowjUzHrqVwMD7TIldOAqzXyKuPogC1j3MJJzxNcWkYRpmN64dwShWcd/gF0MAfam0ObRaZGVWnOIwIDpOnYk73/SGbVJz+R5s9WLnPkFp0HYIGfPNL9Pfikiy6jhIOgniVqCR5WrYWlxc1oGZLoDR2nKEAcXReLLRSbVpkFrpggy0wSJa78zTEg7wg4c2q8QyoGOloLZxkHCc9MQyae3WVxtLklGLfA/Tqh2bXBw4tIPoupp8A01ydPMDM+aG0llnEs8FK2mrA2yzkGYwSf/ALB9lkXElKtFpm7ZQataif8Adi6LYwYRw95bmXADnEeKNgB1e+WSfwzVj81NuJvZPHxUdKZLDQIvthp28PaY6Wk0HtYXAEg65PjduUcvXgEsxyGKNqcBmB3H2j3XJ1tHP6ko088HtS04sohZl1cuonHb6l8KWnc8p14dly9/uo2lXRJnalPKJja08PFa0aqfH7Crhg8qdJuLW9xcfUBT3ZHYh7L0urVqElxq1XHE6JIaBTGggCG5DdKjEGRtprzp0D+I0PDiIBAMZawewqNWpGC3G7S2nWeIvBX6O0LDmwZcA+o3/KHeyqVeL4NN9Pmve/RP9gNfu1jz+H0TsLiAXOfUI1nIEw7RU1a+VjA/adNjFqblx5JEC576ex8BjS2c4c5p04NPnCqpTa7DV1aRmuXn6/qaLd1txtBw67sTj6lPRnk81Wo6ZYz9kDH3w1locG0mAt1fhbP92qqdVKXAz+DcqKbl8i33ZUxU2umcWflHsmovKyY9WOmTj5Hl7UsVGoOLT5CfZcn7rIR5Ad0VaXRtgYDocBLRIyOQMJf2tNLfYucZZJxtoGj3f5T6hUyu6aWVJ/YkqTfYh2u3YxEz2x7BZV3fKtDC3+n7F9OlpeSTcjx1hMHL3TfS3HDxsyu4T2DGEHefH7LZFCFeNkZhyaMRyDiASJyyJzCi8EosIgKZAp1Kw0jarQHMb0gfOICHw4Yh1xnGfFRJ52C1K74+WpVb+8u/6mJGDufQG7TWVzbM9xrPdEZOFOJd1PysB/Nx3pa6jmmy63lia2GNkWVXiajy12EyG4InHBzgz8qps1htlly1wWltl4uef3R/phaAm2RbZdlGMTqTHlskOeA9wPJzpIQdHrjZFBk7wT4kn3XURfJHv22dFhcNXZDmYKprVNCGLel7R48gPc94GoX42NDhGeESe+JVFKrqzlD1xbqCWl7DV/W4029VrZ5yPQoq1dK4J2tBTe7ZRql4vlziGSMwAMjvGufms6U5as7G7GhHThZLDd1/1HN69IN5l1Qg/wBzk9C4b5RmVbGCfhln5L+CRT2gptfPRsc4bwxsj90e6HdQi+CmVhOUeWl8S23Y/p6YqDfHoDHmnoz1JNGPVh7OTiyHtPYyatCoPy4wew4T6hVVp6cMKSzlCk8FjVpVG22hyCSOKbji3wk8yUt08FrS07HZOa7F+MjjYnMGWi1qerGyFpYG7TaC2m8QZgx2xon6dTw7lMobku5KGChTbwaPurIe6Vy5KV8WyWCz1B9TmnwkJW8jmKZudDktcoPujPmXg2ZiDxBI8Vn5kuD0/ssrknVL3D2Gm7MGOE5GVJ15NYaKY2mmetcjl32yk3LAHZzJ10hchVa20hWoVJb6sFyuy85bDQAP5xTcKkn2MSvbJPdlU2ovR3SPaD4ZbuWqWq5lLc1bOhGNNM1+56eGhSbwY30C14LEUjxlxLVVk/Vkt7ZBHFdZSU6hAkcDCwnWi24yHtL5HalMGPXd5hU1aMKmEv2/cnGbR0yzt4nwVX4KlwpY+RL2kvIcsbSCrLSE4PcjUaaCba0Ba6m0uRdxTGadpc6qxu7XwzlFKvqmohKGIthpPCxlXxMo1m2xr6WKHMaYBw5gkTiBnQDcUhd3MaUkpcM0rO3dWLceUDbq2jrUxFR72gT8xDh/f94SsbmEvcfy4G5WkkvGvmSq20JfEudHKM/5xVdZ1H3+pyFCK4OLrv5rKhwlzZ5yDnOg0UaE5Re8vsSq22VwWqzbRAj55P6Z+2S1FViluzOdCWcJFPvba21NrAUpwkhsVXlwMuAyYBl24lV+Mhqwsl/4KWjLwbDZKeFjG8GtHgIWgjMfJV/iSIszXfTUb5gj3SV/HNL5mr0d/n480AdlbxcWuz0hJW7klszTvqMcpjt73l9QB7Qu1Ks12RC3t/JlYtFqpuMloHZlpySjqybzg1IUpRWMitV8B2v29FKVapLk5C1UeCC68gB1QAopN8k5QS5Nh2NpYbFQnUsDj35rfox000jxl5PXXk/UkX66GNPBw8wR9kvfycaepdmctlmeAZTtQWbC8XcblSY704Oqt/FU5ckPZyQ6wMJmM1KMbdvUksnG6mMEoPCZ9rFLYp0sh2+qIKXq3WNkWwp5DVBsNaOAA8lrR4Qk+Sl/F2hisOL6KjD3E4T6qquswNDpc9NdGJues2SPZUqmw5TqqGBhSJtjf1ghcnJvYv8AcbeqE3BHn7qW5WL6ZitRbxe0eJAVElmZoUpabfPobxSbAA4ADyWueGby8nSDhnV52jo7RVbwefPNeQvswryXqbVGGqkmO0rwSquJI66JKZbJU1dMh7Mk0bQmKVyyuVMlurZJqVd6clajudXJ1qs8GnzVnTG51m32RG42hgsC9AIlL+Idnk0XR9TT5Ee6xOsx8MZGv0mWHJFErUc1hKWxvpkCrTwOxNAnjl2+uaao3E48MjOlCfKI5o5zhBPYOM+6tVaUnuzjpRitkWq629XSOStgxKoBbPQx2yizjWb/AKp9lK38VVfELh6aL+Buy9EeZK58QKWKw1f04XeDgl7pZpMe6bLTcRKLsdnj7vdZ1v3N6/fB7tBkiqiVpIqD6iUwauSO+qpJEXIbknIb8vHL3V0I5E61TCPo+7qOClTZ9LGjwaAttcHjJvMmyJtI2bPUPAB3g4H0S17HVQkW2zxVRTBaV5ORuaB+nalzJFwJtC0K2E3kqlAKUnZLThwKyW5FtBlzW/U5o8SAqE1KrGPqixLEG/QtC9MZJX9v7N0l32lo1FMuHa3reyhUWYsYtJaa0X6nzxVOazGeypSPaZVbHIsn2A9YLi5Oz4NL2fZ1AnKfB5y7fiK5QpdJebG/+83ydPsqorNX5j1SWiyb9Db1qHjRIAzDbnqWt36mtPlHsvM9Vp/nt+aN7p7zSBNG1rIlEccAhZ7Sq3EqlAKWKrJV1Fbi9RBSo/qJ+axTF1yTtmBJqHsHqVodHjtKQvdvhB9bgkANs6GKg0/S8eBBHuFl9Xjm3z5Mf6dLTW+KKBaKe5eTyejiwXVbPHemIvBahgMzV0HuEuCzXczqTylOw4Myo9wbsfRx3jS5Fz/Bp+4V1is1UV30sUWbKt88+DNpqOOyV28abvIT7KusswaL7WWmtF+pmmxB69Qch6rKtuWej6h7qY9tOIClWOWbKPVKTNfJEeVNFUmTtn7P0looM+qqwf5gfZM0VmSM27niEn6H0atc8sR7fRx0qjfqY4eLSFCpHVFr0JQeJJmY06kgLx047npIsdpvVTRYELM5cXJCXAfs/wAq1Ie6Zs+RqxjFaGDmT4AlFlHVco7Wemiyzr0xkke8aGOlUZ9THN8WkIZKLxJM+XqzcJg7svDL2WXJYPZ0JZWT2mqWPxCFg+YLi5JT4NR2fH4Y7E7T4PNXXvgHYtnSXqD9LqjvAOHuq6CzVHOovRZY88GyrSPJCQBnPxQpRVpP4sI8HT7rE6rDxRZsdLls0UylUWK4msEbLUVTiVyD11vV1GO4pWC9rdDE1X2pisPeDGybfwnHi4+QAWt0mOKOfNit4/HgNrUFAff1LFZ6g5T4EH2Sl/DXbzXoX20tNWLM7tTDvheIPTQYMrUs1ZGWwxFkfKVfT3CT2LDZjFInkVpQ2iZs3mZH+GdGba530U3ebgE301Zm2L9SeIJGrLaMQbtNPExzeII8QuNZRKLxJMyHYwxaHN/SR4ELGt9ptHqL3eimTdqxkrK5CxKFWSRrkR6sRVMsvw1s2O30f04n+DT907bLxmP1GWKTN4WkeeEgDKrVSwPe36XuHg4heUuYaakl6noKEswTPKRSjQwEbIVFckZFjo/KtKPumdL3hXG2a5PBp8SQPur+lxzVcvQhePFNIsS3zNEgD5m2ps3R2uuz6ar/ADcT7rOqrEmeuspaqUX6A+kUuzUgELB8wUVyTnwapchijPAH0TsODzVxvUBPwopYrbVf9LHf5nD7KFoszbGOtS00Ix9TW1onlxIApXxRoTRpP+l5Hi3/AGWZ1SOYJ+po9NlibRmrCsBm7kIWQqtorkH7p1VlFbilbgMXg7qhM3HupC1Pks2ztOLOznJ8SVu2EdNCIhcPNRhJOFA3aGYmOHEEeShUjqi16EovDTM5tVPJeAmsSaPT05ZAtrJAJAk8BvE8+Ssgk3uMp+REp5kE6Zds7wcuaYisPCBvKLBX6tB55FPp+AQ/zJHwoo/iWl/AMb6laXTI7NiPU5bpGjrVMoSAMguxnR3lUb+uoPMkLGitNdo9RUeuzT9ETNrtFOuQseSgVjmUmjZIdQqcSiZffg1Z8Vqqv+il5ucB7LRtFu2YPU5eFL1NhTxjCQBnG01LDaqo4kO8Wg+srzvUI4rM2bOWaaB1NZjHUwnY1xckZFiaep3LQ/wEX7w9s03Oo7+kep9wn+kx8MpC9690g6tcREgD5/8AipZsF41v1YH+Ij2SNwvEem6XLNFFVpJRm3AIWD5gorksnwafY34bK88GO/0pxe6edqLNdL1F8HaH/wDQ/wDoH+ortkuWR67LeETS08eeEgCu7fUMVjf+ktd5x7pLqEc0GN2UsVkZGBmvNs9AmTrKq2Rkyw3OM1bR5FKzCV6HQcldccpC9Mut308NJg4NHovS0Y6acV6GZUeZNkhWkBIAoF7UYc8aQ5w814a8horyXqeitp5gmV+0NmeB8/sqVsPJkfCZEcRkfYq6njO4SewUvV0WY84H+60v8BFe+G/hTRihVf8AVUEHkGCPVbFhHFNsy7+WaiReE+IiQBlF8MwXsTxeD/c0LIqrFwelt3qsvkO7YfKu1zlhyZ7X3pNGy+CFUVkSibNY+C9minaH8XNaO4En1WparwtnnOpy8aRpKaMwSAKLtvSiu131MHkSPssXqcfEn6GlZS8LQBprFkjSTCdjXI8kZcB+qYZ3J+XuCa94IbNN/CJ4uPsPZa/To4o/MSunmoFk+LCQBjHxts0Wmk/66cHta4+xSdyt0ze6RLwuPqZ3SSbPRQCNg+YKC5LZcGjV3xYah/RHjkmn7jMCKzcr4hr4SUYs1R3Gp6NH3VtmvAxLrUs1kvJF6ThjCQAP2go47NWb+h3kJ9lTcx1UpL0LaMsVE/UxirTgryjPRRexJs4UGcbLDc4zV1BbilZ7BC2DFUaOweaumtVVIoi8RbL40QAF6dLCMs9XQEgCm7Q04q1Bxg+IC8j1anpuG/M2rKX5aKzamZZLNXJpRYOL4PHMd272KZpx3JSewQvt8UO2FoY8CEo++XD4bUcNhYfqc93+aPZbtnHFJGPdvNVlpTQsJAGX7ctwXix3Hoz5x7LJu1iumeh6c9VtKPxOdr/lRX4J2PvGe10mjZfBDerYi1Q274UWbBYGn63vd5x7LWtlimjy9/LNZlyV4mJAFe2qus1izD8wDo8Rqlbq3VaPqX0Kvs2VGpYKrD1mOEcifRYdSyrR/wATSjcwfcfsroO9Uxtqmfdf0JOrHzDlpLiwBrSSeAK0VaVJrGBV1ophy4aJZQYHCHZkjhLidy16NNU4KKEaktUshBWEBIAp3xA2UNu6MNdhcxry0n5ZlvVdGYkE58lVVp61sOWd17CWcZRltt2Dt1I50HPHGmQ8eWfkkJUai7Ho6PU7eX+WPicWHZ21Yh/w9bvpuHsq1SnnhjMr+3x76+poNbZuvUs3RQGThku3CZOQzKb9jOUcGF+Opwq61uWbYu7W2eg6m0lwFR0OOpyaCfEFM06ahHCMy5ryrVHOQfVguJAHFdstcOII8lxrKwdRlduuGqIdgJaQCCBIzE58D2rzlxZVKbyllehsUrmMlhkBlAjcktL7l+vIYug5pihHcXqvYkMrk2uk3CYNRokiBxy46bk/QtZSq63wLTqJQwaMtoQEgBIApm1VjrOtU0oI6JpwEgEkPeCWk7wC3IwMxnxzb6yVfdcjlrX9nswRUumqRJBaeBafUSD3FYsum1V2NKN5AGVLnqTl5Nd9lOnZ1E/dZY7uGOSPtVZaopNEAASS4nluGs+C06dm9tQlK5Szhmi7AUy27rLiyJpNcco+br6fuWpCKjFJGZN5k2WBSIiQBT9rtnhaawMlrwxuB35SQ50h2XZpxS1e3VXfOGO2t3KhlYymDtpdn676YwNxnkR7petQm1ssjtreU4yzLYpL9kLaTlZ6nkPMlKK3q/7TTfUbfHvBK6/hnaahBrFtJu/MOd3BuXmmKdpUfOwlX6pTx4NzU9nLAKFnZSGjMQEmTGMwSeMQtKMVFYRhVJucnJhJSICQBHttlFQDMggyCNx9wuNZOp4BNro125ZuHIz5aqL1E04kBorTlTqf2n7KOZEvCSq932isA0uNJv5ji60cg33RpkzmqK4D9nohjWsbkGgAdgEK1LBU9xxACQBEt9nc7A5hAewyASQ1wILS1xE5ZzocwEHUzh1pIHXpvB5Av8CyfOFw6sEYVhMhtUnsqx/aclxEnxj+B0uqvEMbg/U+Mv26lSI7Eyy0cDQ3E50aucZJJMkn7bkER5ACQAkACrHYDRLhie5pJIBwlokk5Q3EI01hV4aLMpnlqY06tae1oPqotJ8oktu5CMDJrYP6WCfABCSXCB78ke6Ljqm0i0VXODW4i1jiJJIjNrQIAk656KUYvOWRlJYwi1qwrEgBIAHXndLKr6dQgF9PFhnTrROeoPVGY5qMlklGWDyo1w/Ie0QfQyob+RPZ9wfXoVD8tN3eI9Vz5HdvMFXhsY61QKrujZvg4n92rR259ilpycc0uC52ag2mxrGCGsaGtHAAQB4BWFQ4gBIAiW2yF5a5ryx7ZggmCDEhzdCMu0btTIdQy59UZOZPNpBHgYKDqwN0ngExSeCdYYfVRwSbzyx6oarhDGhk/meQSOYa0me8hdI7Eqy2cU2NY2cLGhonMwBGZ3ldIjqAEgBIASAEgBIASAEgBIASAEgBIASAEgBIASAEgBIASAEgBIASAEgBIASAEgBIASAEgBIASAEgBIASAEgBIASAP/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570038"/>
            <a:ext cx="5238750" cy="3276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3734" name="Picture 6" descr="https://encrypted-tbn0.gstatic.com/images?q=tbn:ANd9GcTjTuJxMdbBeCcJ6oWWX0hWr12SC-d_2o3YTwOBpxZeB_nvc8jC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1844824"/>
            <a:ext cx="7200800" cy="4248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248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Wasser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water</a:t>
            </a:r>
            <a:endParaRPr lang="en-GB" b="1" dirty="0"/>
          </a:p>
        </p:txBody>
      </p:sp>
      <p:sp>
        <p:nvSpPr>
          <p:cNvPr id="27650" name="AutoShape 2" descr="data:image/jpeg;base64,/9j/4AAQSkZJRgABAQAAAQABAAD/2wCEAAkGBxQTEhUUExQWFhMXFxwaGBcYGBodHRwXGhgYFxwXGBoYHSggHBolHBcXITEhJSosLi4uGB8zODMtNygtLisBCgoKDg0OGxAQGy0mICYsLCwsLCwsLCw0LC8sLCwsLCwsLCwsLCw0LCwsLCwsLCwsLCwsLCwsLCwsLCwsLCwsLP/AABEIAMIBAwMBIgACEQEDEQH/xAAcAAACAgMBAQAAAAAAAAAAAAAEBQMGAAECBwj/xAA/EAACAQMDAgMGBAQFAwMFAAABAhEAAyEEEjEFQSJRYQYTMnGBkaGxwfAUQnLRByNSYuEVM/FDgpIkU6Kywv/EABoBAAMBAQEBAAAAAAAAAAAAAAECAwQABQb/xAAxEQACAgEDAwEGBgIDAQAAAAAAAQIRAxIhMQQTQVEUImGRofAycYGx0eEFwUJS8SP/2gAMAwEAAhEDEQA/APOVt7cjmi9I6/zc1NfVZMVoLPavt6TPnpZLW4TaUNimS9EcLvjB70JpdNGatT9XY2AgnHrSSco1pMspr1FNgMAATgUx6XqCG7HzpaDuH1pl0xAD4h9KM0qdmbVTLDobALAxA71b9AgAxSHpmwjGDinlsYFeJ1Mr2PV6ekrOHvAOV8jUr3hFJuo6mLjTHPP0pZf6yFxNLHA5JMWWfS2iyNrEAPnS65fE9qWabUbzgz6UQlsmqLEoid1yN3XmoS/nRg0xobU2SCaKaKEbXsULcvway4aGvQTjiqxiI5BN3qEiKCv35rh7dQstVjBIzZMjZvdW0Wm/Reim9mh9dojbYij3I6tK5JvHKtTRxYaKb6XX7RFJEwcjFdC5FCUFLkaMtPA5v9Rmld7UTQ1y6aga5XRxpHSy2SO1Q3G9a4N2oGerKJNyN3DW7F4g5JAri3zmjb1pIGRTP0F1Ab3ZOSYnn0qFyJ5oj+G3GFrNZ01rfIopxujrfIMtErCsCCfWfP6VnTQocbuKcdVeyANoBxSylTqgpWrsGbr1zsxgAD7Ct0sKDzH3rKHah6DdyfqVM280RprGeKntaaaN0lmCKs8heUhj0/p5jKyCO/6VKNLt+nOKY2bkqIxUnuzcy3bkj9ay913uK8aaEtwiciCfSmejsAZafn6VBf6fDApLT25oX2p0mpNlmW4UVR4vBLEx4YwYXzEDE5iRRy5dMLRPFi1ZFFl36dpUI8DTHb7H9R96d2UPf9iqT/h113SXba21uN/EoIIvNljnIkxPMxGd0c1er1hlRiTkiB+teRPJre56yxdvwUrrjHczA8kn70jtaZnP1q163Tz8qB6eptPkSK9GM6jsebpuW5P0nREETin1rSDcaEXXLM8elGafWisuRze5rxqC2C/4URS7WiARR9zVCKT67VTipY1JvctNqthY4GZ/KoPdk0Syic/hRml04PFbNWlGfTYrOmofVaUrzVrGjAHE0l6hp4oQy2wTxJIB0XUXtfDUV7UFzJ5qN0zW0Wr0uTP8De4xHastpJzTFUXbQ52gigpAlBHOo0wFA37cAgRTDqepQgbZGBOf+KVlqfHbVslOrpAq3CpkVE5JPrRZtYmsCFCCOeRVtQiRFo7G45qe9phPNQ3HO4nueaiuOfOu3bGpGWdQbbSO1T9Q6s13mgWE1sWzTaVdneKOJJqRRPJroW66C0WFArjNaqS6M1quKJElrS0Ra05xHP7+lWTU9Cj4CrDzBrVvpbgZU/v5Vk70WuR3jmnwLrNpvKj7VzYp3D8KJtWSpBAiu7mkLKeIJ4/WpuSZy1I46PZFwmJkVP7XaB7uje0krv2h2H8qcsxx6AduaJ6TY2wIIHp+tWbTFQvi7iD6+kd6xdVPfY29JFWmzwj2n/w2vJftrp9Qt5nfbuwro/lcKkmIByByIq6+zN7UCwbWoF5L1piGLPIYF3A2ZI2goy5/095q+lFUgiSR8MmYHpOBj795pH1OC5Ydwoj+ksfnJLGo4E3Lc0dXlWjSuStdX6jftLKJ70EwTIXYP9TwMr8h9qC0nXC7lDt3AgMAy4JzjxSR8h5036pqLltGNkKXEfErMNsjd4VIJMSYmvKes9J1mmdX2Aqo3IyAsgV5MbWAYAyZkTJ862TnpexmwYo5I09memndOKKS+wqqeyHtBde2vvELgsVEHxgzx4sMB5zI7zVrGpXCsChPAYRPyPB+hqncUkT7Dg6ChfMeIHjFQK+c8Ur0vX1uvsskXACVcjIUjsGGM548qabK6LTOmpIkCqzYwO1ONFaKdpmk0hWkTHrXev66QABQlCU6SEWRQVsevqhFI+pX1LQCPrSm71iREZnmlmp1ZOe1WxdI07Zny9XqVILuXZJonSWC/FI/4imvSOre7M1onjajsQjPf3gy9YZeaAuvRnUOrK4mM0kv6iTihixyfKOyZFdRJneud1BtcNaW4R3q/aJ2Hh/tWbxQr3G2jxAjy/vUW80O0MpBbsK5CqRiS/YChprADOO3lTdug6ibTqN4DVYtdbshBtOY/YqsB+xqRmkwCaSeK2nY8Z14D7igjFDAVi23UxmfTyrBcFLQUwPUHxH99qypNTqPEfCO35VlUV1wWXAz6NrHJkGD+/vV26ZqmI8QB9Riqr0awo2zE9/Srr09VjBFeP1Gk2YdRM7KRkH7A1C1tOyn7iKYXrcLIgmq91DWagTstSPmKzYk58P60UzNQ/EvpYYNVs5UKPv+NEJqkPBBPzql63qeq72yB/SSPwpV/Fsx52n0JFehHoNStv5bmCXXaNkvnsejXrwpXeYedDezWhNyTcbcI85gzUvWejsFlWiOBnj1qGmGPJos0LVkx9ygfU6iSMDHlQt7UAnIHEHd5HkUpuC8D8Qx3orSaV2b/MfnzitvZjFW2jMssnwmV7p1q3YvXhubaPHaBM7IALjdyyneInj6mbW2tsX7e26AVYQynP0I+dRdU0KpwVMiJxNAN0mR4iI5gH4vT5elLHDicbsaXU5dVUJtXeRWZbF9bVtU8HuiJI5AbGY7f1c+ZWh6vqEe2j6izdBIBlArGcYYECQfSrX0r2eFzY1wKbm4MTgwFyEB8hj0OT3qD2o6FbuAoUUns0CQewB5Enn0msaS1NJmx5PdTkuQXXdQZVJ92xgTCwSfkJ5qqL1PKXL7pbLSFQkCVmPETHiHcR+tWKxpDaU2wZtrhPML2H0/eDApHXNG9686om1AwDFm+JzAkAEmBuH/AMvnWuVxSkl+hkw6ckpQk/1/9LA9yciuJmqsvs/c09xG2blGWFvJgcyDGI78Y7VbdP0626hgkyJgjIHrPFaYdUmnq2a+P9EsvSqNOD1J+Uv7B7x2qW7AT9vniudLqUdmUONygEjP8wkR6R3pho7VtLd287f5CR4ZlgxIAQgckmcRIqi3tWumv3H2uqOge1bnBFwI4mCQoGR9I7VCX+RimvTz/Joh/jJSjLZ2lt8eNvr/AL/O5bxHJmuN1VjoftA9+4LfuexJIbgDvBHyHPerK9kjjNbcPUY8sdUHt8jFm6XJilpktzZNZWlTzNTLaFO8sUTWGbIprdFppx5TXbWP9tJ34j+zzAVBJgCSeAOZ8hV30PsAQu6/cgxOxPyLH9B9az2O9mixF+4AAM21Pcg4c/7QeB3Ppzbr+qO6MmR2BOeDAry+r66WrRif5npdL0cdOrKvyPOrvs+dxCCIPfNLb9p2bKwRjA8sV6D1G+LQZiM+Rx2mc5jFUK71pDedd4DABi0gA7ieD9vvVMPVyf4v0slm6Vf8E/jRrTWXBJDBTHc/hQr2zM0feB70K2oIBXGa1qb5MlIWakMWPP7FbrrUTuM/vFZVlkdFUti7aS4IER88U302pjy+1KV9nHHwXkI+Q/SiLPTbynhGj/d/zXhy0PyegtS8DS5rT5/v7UNc1rAY2z5xQt0ODJWPk4j8TUbanccz91/Sgoo5snPUrn+lfx/vU1jWM3NpD+/UUPbA8n/D+9OulqPL7j/mhOSS4DGFs70t5EybIHyA/tS/retO7MbAc+UYg5+gmO9WG/aG3hfxqm9f1BFxyWG0Y2cEdt24CZBB+gmpYmpSstkThGiYarT7sLJPp+NdfxlmIEAjzWlly2yhWtWg6kSGkzPrBpffe7304+5/vWxQvz9TI5V4+g+1CpcGBbnzIj9KCfQbf/TVvk394pOL1wf+iR8mqW11Nx/K/wB6rFTjw/v5kZKEufv6DuyWQEhGHpn8KjuameVafrU/SXu3MwyjzJH4Uztq7MQ04qbypPdfUbsNrZ/QQ7N3CH7V1032etsTuTmZnvJJz9z96uFnTgCpbdsCoT6u1SRfH0tO2xbb6AuxhyzAqCf5VIjHmY7nJgTwK71HQljA7z68s0A/NjThHFdG6KxOcmb1CKPL+u/4e2ritsZ0YkkKBuGZnHI79+/avOuoewGoUn3T27oDbI3bWwCRhjAXDd+1fROqugiDBHkc1X+oaC058S8cdwJ/2NKfhTaZS5H9olHa/oUT2C9nfdadmuW9uoLMryZgKxAUHiO+PMVZH0IIyAPl+tE2tIUbwv4CZKlczAXDAgDAH8tG2lBateOTjGjDlWuTk/JXNT05R2zUjezV5YLLE5C9/t2+tW+zoFa9bIXEgmf9on9K76sSbhYCTIH2/flTe1StJA7CptldsdLhcIQe/H35rLnSWjgn6gfoaKu6pw5VoELM/M8RH41i9RIME4PB/Cu1SBURpZ63cXDWFiAPC/YCBjbTXpXVbbSPgbyPf61WEvAZBkd6C0eqZnYN2OCBGDMVCWCMl6Fo55RY59t9I9y25tMFdVJyu6YB8PPf614cuqZwloW2DqwOUMKJG1ivIHBzgV7Z1bWG3pbz+JittjC5aAOR8sn6V5dpNdbX31xWO8G2N0EjIXaQVHBJODzNT0RdKT4/sZz815v9eN/XnyPWBCAOwZgMsBEn5UtvNJxArlNYWtiTkYOZyPWBQxavoMSWmzxJxep2R3eayu9lZVrQVZ6bo9IrLlF2+Xf58zNFjo1oidsfU/3oLS9eUQHtXbZJgblIz9a41vtdZSQCW7Y868Nxyt1FM9C8VW6GDdMULgY75M1Ha0Fs/wAg+7f3pQntba3QW8J9Pzpt/HoybkdY+dCUckfxWFPG+KJm6baJ4A+WPyoqzokSIH4mk/8AFyJBmKJTWwuaRxlXIycfQdXlWOKqftFowPePEypP4bvI8nEd4z6OrWtBgHk0L1VfEfMqQPkcwZ/l8/nSwTjIpJqSIOgdNV7ILiGgAhcQ0eID0nj0ou50hIwWB+ZojpqAJI78/MY88cVNBNF5JXyL24+gst9Jg5JI+dEafpyjkTR7OAPWoP4keddrkwqEUS7I4rYUAzQ73wO9Z7ye4pKYwclyublyKBOpiobms9a5QDqDGvmuWvmghqK1c1FPpFsmu3zz2oN7wgzM1w1+RE4qB7gFOkK2bZqI6c43iaHS+oEkj/zA/UfeudTMSActAPafp2pn6C8blzu6lFQMIkUrTqtu46oFbczQOD9Txxmqxd1re7I3yZGBJAHiyYBA+Ej6is9k9ep1AuHFpSVW42AWKEGPQSJNR9n0xcive1SSLJ1rQbQWVAzdp8geTH1pfc6Wx8bGEiAscDzOfT8qsuumRBOInbmFOCftn1qLr7BbME7RIE8mPrjPrUoZXsiksS3ZS21yyVQYA+IxB+UYPH413ZvKi+8cwJ/5olOkYVvDDZEcckR+FIfarUp7o6ZM3W+FeM5iY4EDnitlprYytNciP2x6zveUuobayyMDO1yApDzg2iYQxlS09sedWNay3SNrKRslJ8K7AVDHdmACCJMSflTjW2/dOGCqlxTtKvEG20gq6x4wW/mHp5Ur1mlZbha2gm4dqrLQoxHJyo7biRA9K83K25WjbhqqfkuQuWF2rpzdYMoaboCsxMAsAYxJGfXmp7YWJeQO3HPrVd0r27Hu7Yh9SxFu4xYbQSwi2Sx2qVgQBERV96J04ag3B7sgJZAUDlrreFTjII5J4GZ4r2emzJYkn45PP6jD/wDT3VyJl4rK9U6N7JWrdlFvLae4J3MbanJJMS2TAIE+naspJf5GCdJBXQzas89s6e9bIcNftqVVmK3WG3GdsMd47+n4UJ1HSszFveswMHdcJJ285JyeKWXPahwkB4I9JntBJFKNT1t3G0nHqYj+1bYQmnbok4Sn6ls03RC6/wDctifPd/Y000vstiE1wBOSvu2GSPVxPzrzdeqXFwHj5Gf1rZ6xfj/v3B8jH5ZozjlfEvoh4YEuV+57J0j2f9yrC5fVi0BSJH3kkH6Uvu2b26EO8TAg/oYP4V5h0G/dbV2CGdn94sFvEQCfEfFPAk17Lp70O6kgwAYByCGbwwP5Rnv2rHljLHK27v4FJY40ktiq/wDWRw75mMZYH5D8qsevuzcQSQu4HcO4buPTxfMQK856f0u7e1jJkRdfe44G1iWIIxPlx24q+NFuwu4OoCqxa6wdgGXe25sTtU7cYH40c6imq+7EhFpMJ6r1Uae2pJJVjAgDGJ8+4n7Ulue2K4MsB8qh9rFNzSIVHBVo7lSsT92GKoq2HP8AKSKpgwQlG5CzlK+S+H2w5zuHoa6X2rRgOaojaMk4VgPmP710li6vCz8yP71b2bEJqfqXrUe0KrktRtvqF33e/YdpTeMiSkAyomTgzXnIu3w4bbkccd+1ek9L0du3o1DCGZAwDYIuXVS5tUdhvWAvn+ObPCONIrBN+QHq/X/cbdx+JQwHfPY+opantUZyPlTP2l6bbvuty6YFtWLAcwYxjEgg/fuKG6bpbCkFbTEwAGcGAJnviI3euKMO3otrcErvZhek6y90+FGb+lSfy4wRTA3nxuG2eNx9J/Z7V1qbZtWU8TK4lmJXyOPCCO0YwePWl2o1CbAi+NoBXcMyQGeQPIT59qhalwhkmuWGLrFnbuzI7ecZ/E/Y1K1xSPEQpDDBG6cKYif934T2pXq7cKPhGCSOAdoJ4GRBIJ+ZpZrOogFYESOcyShCk/efpimUL4A5UG3teiEgM3iyI2iAIgCRg7SMig9R1J0UlXPB+LgpkTxgeKK50V85B2kFisFScOeQR5Kn/wCXFOv+kG7ZNxLYuEZZTERvnaq+WSfoaq9MORFcuADQ9L1D2hqV2sBO1JI3JkA+g5wT2ov2W1jsWt3n3Wpdz4TKwyJ8U4AxiO3qKa+zrXPd3gQ20AACcLO4kqDAAgD6mgtNvt3rq2rRc3VgNjwszsQ0GZWYPzQZ5qUpuSknXwKRilTPQdPb9wiokM3cDljIlvMwJ/ClXta1yFxCfMTMZBHf59vrT8oLNtUWYUBRJkwBAknJqle0Gov6vw2F2qsB7rFYE/yqJkscT2Az3Febg3nq+rN+baOkM6NfmyQ5gAEqfKefxzVI62qor6h9xCkgbCNxltpic+ZxnGKsvWNOdNpRcd1DtkCY27Yb+bmCMzXnXWfbv3jbRpA4OCNxPjIK+FlUQYYjB4nzrS8sYW0+TMsbk0n4F+s6QjpcfRXxqEtp4feFl2C7avLcRQ5OfEjZiCp4qq6XWssI6gzI3btpEYyfIU36tbuspD6ZLavcUym2dwDiIQwx8ZztEd55p10r2NF3TyfiSZJgmCzY9DBURnif5hXmzbUtkza5x01z9+op096yl1SGW66mVVFJRcydkYie5zxXqv8AhfrRcu3STGF2giJMACB3y1z8K8Y01+3pmcMnvM4O4AgT2BBk+vavQ/Y32vsW7gRrZS8soPCWKljt3ElhME7SAAAMzODqhmWhx4shLE9Skt/v0Lxr+ldSvXGuW79u0jHwoWeQBj+XGYn61lOLDPtEXJAEfCO2P9NZVdcltt8hNn6/Q+b2f1rkqPP8q4sOvDbvTaRz9aJ/hweJiva1MDWkitIpOWNWX2f9mRqbqW1YifE7zhUESY7nIA9SKQWNKN8Hd+Pp5DyzV09kNEnvNxAcC3vSVmCrgzB4bwt5d6XJNqLpk5vdbjzpvsnasam3dV2BUkeIiJZTbg7QI+LsT5U06RoPdO4ALbySWhckj+ZonLHcBgZ+6XR9dFzVsjsdgIABAABBkse8k984jzNWwdRt7lA2kxGBEDI+o4+/yrBNz8+gNiv6To2/UvbtHap3G84B3QbjA2gYwIjjnkzEB117Sbj7sOVKqWCgAyJx8XrUnQQEv32EwxPnzJaB6xJ+hpZ1vXutx3DKVWA0Z3JuPij5HJHkciltyn+SOSSiJOr6pvdY3Bh4XVgPhxLD54/HypXY0zETK9sTnPaKYBgZZiCptqwXgyZBUntG44/KKP6XwWUoIZRAE95Jnv8ACfL+2pS0xM8o2wfQ9EZjniQJ85MYn5zTL/oFo2y8A7cEKT2zJx9PLBoe71HcAqsBJ3HMweBnyhjnvVh6XZ2i5M7WCgyO+W+mGI+XNSyZJrceEIvYrA6lp7au/uiWAGyIVWJGOBIGQCeada9xctbmO1PA5k9oBUeIHGWG3nIyeaHbpLk+EeXhICwcwADA4WR28PpFWDVaTdaCEDeo8QAG0vttgtxyCTHy78iWScbRWEXTENzRtd2racLgFtzEkxIG5ozkmTGT5RFBWekncxe4BbWSQsklVZQfECOTkfMU4GmDQrH4WRiRjcFbc+BxKiAO5b61JbNsHeYG3k8LDJukRjlR5REUdbWyBpT3YRr9MBeJKoVMyFmSR/qft5Dy5oFtr+8QOyB/5dsgrtXI8xkZ+XE1rU65XuXLqCUj4R/qChiR5fSkj6q6z7Co8KbmYR3BBII4l7Z+/nFCEHW4ZPfYar0SAdtwk+IszKOWyTn0A5FB3/ZtZ8LF3MmWMDyhdq55/EUO+uYMVDSCH9ONroO3YHgceVR6Lqx/h7ZIYuLZiZn4sgepGz8KqtfKYjSGvSejBVm5bUxA3KTyS3HHClfEPM4p3p/8rbbReFBZskb2WApkzgQfIcT5yWVdLKWioDkgEN2Ahd2McRjzB+kWuvG6xNrxSSWGARB5EmImPPn6Vnc3N78FVFRW3IXpQq6dyQckesgCY9cRI9aj9ntOH1BBXwWlDMcbfeMZVY5OPFOew70z0PQ4UC4YBUSq/wCqTJ+uPxprpNJbtqdqgT8RGSYwJPcDyrNPMkml5NOPC2034JhdV1kZXzHzgj7iqz1bqKG0UtnxbvhUTBB8+OckmoOrdQNgXNnxNMAsQiy0szHzJ8pIzjzQ+0llVt2kU2wxUXDcA8Rf4SQxyJgT3IkfJsOKn+wMuW1+5B7ZdGfVCzfBYqtoqUE7tyu2AOM8GT515d1rpTLe+I2j2VnZYHmoLFhJxERimftP1G6XZW3Ncc+H3YUNiJA934tviAG719arbdIX3N+9cuolxGAFq4x96xPkBknPfiDNQzTp6aOxQb96/wDZHatFLgZgI/3AsR855JPFX1ParSnR3rbm4L+yF93wOwJPbP6V57odcCIuKSFwNvPB+LsR866e7YBOGI9UB5+fy+dZ7p7Mq4+97yI01PxrcRLikiSwhx2lLg8XHYyPQ1cF02nbUJdZhF5LbuLVy4pM3DuIS0hJI2EHxDxTicUh0Wo01lFc+6feIZTZDnnkbyQp+Ucit+80kblvXA20hVRHESxYDFwgZY4GOTTxXq0M5t3yfRHTOrA2l2INmYkkYk+efvmsr53sahgoEofV7IZvqWaTWU7yx8pfP+yFfH6DzpvQwvvdwUkJALf6ixEicfCB/wDKmtjTBrg2kLbB2gf0T28zA+fNT6p4aSQAzCAfIA8+mP3FDafUQpHeDyfVcHyPiP3r6C2ee5OW7OT0/dcLyc7iB5TAERyILGeOKsnQv+6QgDHIK9iI4JHAmOPXvikWk1HB7AjGe4gDPOR9x6VY/Z60RaFxhhrvxYEAXVWCfkhP2qWV7DQW4l6101U1KMJBYtIPrt7jBzjB7k0y6dekbm7CMcjkEz++KXe11psTG1Lgk+QIIzJ4JxPY4xUmm1QFtrZmQwzEkkjaYnIxMx6etct4nPksVzqDWwCkwTLcfCO+DHJIMxwT2pD1bVgK20CWlBjkRwPxP1kzROplbSncJa2Y52gZnPGcceXzqu6sFiCZMKWA5+Qjue0fIUuOCuzpN8DC3dQQoHhEA+ZjxEE9j4ufWpOpX1CHYu0EruG4mSUuZJ7eEAD19DhSrlWVWYndMgROOAD2wdveI71zq9QZCuplduPJtkfOfBiPM8zVdO4CbQ62byBSJ3QAfLfIGfOT++bv0nVblujtuQjPmbgk/wDtAEfPFUHptgi9LbVhQ4JnhT4NwXJyRgdieKt3sxpblyzuZeSrhgD4gZExGFGSP6jGIqeaq+/UaKp7E169N/arwTcAnJ8WwqO/I3E/SnOuvbbXxNuZmdgPDuPjXaZyQQFOImAZgxSD+EX+KXEAtu7iW2GF7RLEffntTFke/ddmwFIAxALQDEeix94qEoptX6DxbSYB0/VbwHAuEmGACyx3tEFf9Ik7h2A+VLLgPvW3OFVlUCYxsDB3zjwqSM+dOtOfdXSUMdyvkcHjsDzHnnzpboF947MXO5Hu+ECbhcnwPjPxxB8/mapxbF52OOpXBIvWCFEgMOVIWACYMzAInuOac9StqiF9m1lQTHcjcPr8Ux5k1rp/sjqnKEv7m2m3aJ3HBkgiduT3Bq2af2fQoq3PGFBkk8gkyMR2IE1HJmhFreykcU5Lg80vLvQhRCtuk8RzBweybh5mRzVr6F0q6U3G2FIAClhAAEAkAjuqjIxVp6T061aJW2qqsyAFEiPMiZ7c02ZhEVHL1XiKLY+m8yZWbujZxAmVwpEEMwJJk5IzHPke9Oem6H3ediKTO7aM54En94qYFD5fbvWtTehSQRjvOJ7An5xWeU3LYtGCjuJfbn2stdOshyu+88i2nE7YJJPZRI+4r599qv8AEHW6wMLl0qk5S2SilTjaVB8Q/qJ5r2H2j9jb2v0zm9cV9QtvfYZcKrncTZGT4YCruPMg8ivm7UnJ7en6GldRVLkvD3tyw+wnUzb1SjLblYASY3gblYjuRGPnXq66ZblgXdSyhpO2DG5jkkEkS3rxI8hXivR+j6m8waxYuXIYZVCVBGcsMD716DZTqLahVv6Y2rTKcmSPhgS6GAeMeU1bFlcY/Ez9Tjt2iz6q7pDb2i4ylR4DDYeGBgr3IaCQfIgzkUbq9+3ZuC57qyFBgG1aCgKMeFDjfBJliTI5imOq0VxHGLJBnILOo7biSOfvVZ61qyxNoAlvPgEGfhkfjioZJzfPJGFt14FOs0ty0CGYYO0wZhwATbJAjcoYSJ8+SDAllzumYBPM5/Cn/UtPcCJvCq5Ny5cYwAWuMBAIwRtVTj/7lINLZLONoBhu/Gc+Icxioedzfcd6G+p6HebSnWEobe6D413HMSV5Jmc9646GNOrH+J3KJUhfdq29cyN4IZOB4lBoZdaIMWrY3bgQMr4k2xsYkBhDMGGQTg4FMF6VeFuy4YvtMe5u4K4Lf5fvQbbKwBIiT/tMTXICVLc9I0WmtogVdP00AEgC4tlngE/EzagM3zYAkQSAZrK8y1X8OWO2zdQf6NtttvpuME59BWU/cXp9Qan8PlH+Cz3taSLrAyQ+fD/LuJIE+uPL8KkS2XJZYG1SPIZgjnBwnrz8zVw/6FpYhrN1AeZlwSe593LAevhrek9jNJcMW7p2jBVCmO0ZEr9ZNfQdyJ5CXoU3R3QWJY4UqRmJbaw7/wBQPp+Vm9n9QtxlVCQhY5jsQSfD2+HB8zxPJus9gkK7LVzZnuu7HljbP3rvR9BbSoW94X2KYFtDuJ5nbk7pHY0k8kWtmFRd2Re0BG9gB4mcErBMeKQPpMx6mgrl0i3cJgu10lpGdggSPLI/H5UNrNQWuWVUw/ckyQ4O7aT3iY/LgVLqtJcNy+FMpbtncN3AWDmeT6d4poLZE5MH1/WEINm6wVFCKCDz4NxPlkmPIQD3obWAEuFAUhA8zwhAgj7fiO+KYHoaMiOtl711wCZBKJggQAIJgAS003tdEuyqe6bawkkAhVhTAYwBMAY4BEV2pRHatIqF1Ntm3cyXYxvgE4JgjHxSPqJ+VI/4hrjB2OSD94AHHpPHY+teop7NXLtoJsYZ7xg+cE/T60sH+G99L9ltyBFuKxy24gGSBAg4HBNDvwXkbHF+hW/ZTWEal2bhbDAzIjawGeMdvLkd4r03pDhrEwdzGVzBIx4j9TiOwHmKrPUvZHUNrNTcS2DbuW4HjUeMhJGTx4TMj+ae2bV0LoVy3YtpcuqGRAshtxkPMyY7QP2Kz5skZK7KqLvYm6hogWS6iiVKwOF57nyP4T86k1ehJ94qklpLWxAkmBOO4858yMcU/XSqRtM8DA/8VPtmdsBoiREx9MxWN5qLrCUsdFS0Q+rv/wCdcUD3SAkyGlYCyScxxBMRTT2e6XbsF2Ck3n+LM7VJLAEjE+LJH+2nGm0CjxkkmMsfD6mR5Y/vNdPd2kCQFIjGSSZ4+x+xrpZXJVYY4lF3RE6XXZWR9iEeJSoJ+h7H0z9KG11i60LLKrc5X7D8z+vZgNSqTHc9z3kiM+v5+dVl+uJYvEE3jZUgOXS6QCe9u+4IZZOV3Tgx3FTUmt6KaFLa9yz9K0oS3Hmfwo1mA7+lL3Vb9ptlyUdCodCDEj4gfP8AtQen6o2xvebBetN7txnaWhWFxAJO1kYMB2kiTE0juch09EfyC9XdPYYMz6c5x2jPIpU9996hH3r3UCSYPcTCDnJzMCeak1V1WQOZSzzkDxd5VTwMcnmeM130jUWvdC4gVEJMERJz3j058qulpjdGZu5VZB7RdQ1FjTe8sWP4i5J3qHACCCdxgS4BAEDz9KoXsr/hxbf/AOu11tXu32a6LABFtA5LZVjLHM7TgTEE16S3UgtuRtg8buI7k54x9ak6tqYxU6d7ospbbFV0PVrD3X06Hx25lQpUAKdpAxGCYgV11Pq+mDLp7jxcujAAJjcdoyBiSMUTprVgnUPY91/FhCG7w7LuUXAOJME8TVO9m79+9c3dQ0qJftnbbv7kUMZxbKhstJlSJHPB50qWHX5qvhz/AAT0ycfBXuva25pr5R2XYGB3H4inHwkkzzxApb1Sxa1I3oDgc7wCRGBAHBPp+tSf4t3QdVaWQD7olpJxLGOOfhOKr3s51GzaebgLLGcDPcx+Q8+fSskm9TXgHaajqRPcSy7wzeIqIx4QFUKFJzIhQOaHt9JQhjJW36HvkQC3MnH0pn0zpb692GnspIUsS/EDjaeJ/wCKq2o3bnVokEgqSTkGMHv3+1Rv1RSEZPy7Gx6OgOII47ZxPIggiOf0q5dJ6bpr5CX7Z/zrKBmttDh0RACMldoKQVbiARMkV53pnbaRyJB5xPkR3xjzqwdH6jbYrb95esBVuFWRd+yCbnj8QLJHvPFIK45ANGMo+UPoyJclsT/DdQAFaR2LFgfqFaPtWVXm9qNR/qDD/VLCfWDxNZTa4/8AUze/9s911CCMjjsPLGY+p58qgfRJc+JAQPNVP5imaadZ/tRjoABtitvcrgTt2I16WAMFhH+4wPuSPwrLnSAVPjaCIM5mfkAB5cimbsz8duDBj5xgfjXFy0QeGc84wJyJn99q7uS9TtCKjb9jtMbgYOzMDPxwEOCJAHeOJ7URZ9l7SNd2Xb4F5dt3aFgjyl1PrkedO7gfjYT6HwjJ9ATPqYrmwt6TOBwFUFYzwSCZP1H41TuTrkTTH0O9DpxbtrbQn3aCAJPnMlv7f2ow6cPG4OfkTH24P1rvT2o+MxJnED8R4vLk0attY8JJzzM1mlPc0RhsCLoggG0EAcCf7flUdwXGIEQI5JAHfJAk+Xf7U0gdv2aHIUGWmR37fQE+tIpsdwSFF/SFTudtwHA2iAfMGZiTwYo/SODBC/IrEETjOPnjFbvojZfxZGDkcz8PE8ZOaJDGOf7x/fmmlJtbixik9glQBUM4METwTHfzzQd+1dklHBGIUiAB3LNMn6V1YEblYyZBk4+UZJxHpn51PT8SmrxRKUAJJJJjuT+EnExQ7algQBMQMcxx5dufTBrrVqxUkEkfbOOMZXue9CKSisCckQCOBOFHb0x6H0p4qxJOjvWHfKggwRuiZJnB48/wmimuqo24CAgNPeexHqT6zSux47YIgSxOD4TnByP3+FML+mOSWiVgeQj684IntNM0lswJvlFc1fTLctd0pu6S4DH+WPA58jbmCP6cD1qLUWtbbbfdsJqVcKG23BbaVnMHkZ4AFPtBptxFx592vwrnLd7hjJkzA/Chdf1tHdjbtai97vcCEtEBmBIKC4+1SsiJBjBzig0oy2HUpSj724lHX1a7sv2TZuiPdJeEJ8x2YSQAMDHpFE6r3lzdLktHYDE7eJkcEmI7du6vUuLwZ9YqO7AgIPgtLPwo0Al5Al8HAAwK46B7J27jTbF1bQORvO0ZgxuBM/WtCU4x1Mg3jk6Tf7nfXNBdRLbSxEhQrbWwSpDL7zG7cSPtEYiym2+xC8lio3AiMxmfL5VpfZbSWbi3BbJuJlSzEweJC8T9KY3tUCIAE1F5HJcFVjUXyVHrHRrV1g+0o6sXDodpLG2bW4x8RCnE+Q7SKTaD2fs2mW7dd7pt21Ba6ZA92S/vIIw4nntHqSb9e0p25pPc0oMhgCCCCDkEHkGeflQVMLbPA/ajqAv629eDyhb/AC5keAAKojkY/XzpVuSDu3FiTiYUYgHzJ+1el9b/AMOAbpFiLdsmZYBtvmoBEt6Z784pXe9hXRgilWuFZJJCrbByGbaMmP5Y8/SovDN+CizQW1spum1LJO0AGG/mKnIydwYcdlMg+RqC0RAYkfLuMjmfU/nVy0fswPem0QzOQjK4EDxctBmIJByOFOBR1r/D19wc7MnAKyHDA5KzCx6HvOBij7LkpWge0we1lDa4ATBLA4OYMZjIJxJFQ6a026AT5eWDg9+MxXonVf8ADa8oDptYEzsH+X67QDMGJ+1EaP2FXaLgDhjIFu54WEdjMzkgkgxnntSxwSlKqoR50lsb0f8AhNqmRW4kTGDg8cnyrKuumTWWkW2LjwoAxuI+hAOPrWqt7N97ia16v5FnZSo+ME+UnHr4aLFnAMkGM5Mfjz+dTaDQcE5/T6Uc9kd6aWRXQI43VgXuCckz8/7ZrZcjAGfX9zRDtxUV2D+mf15mlTGaS4BwzNPiUEHmCe/zFTJZkfEW+RFBjTW4AZjA/qImTMseWwZz27VMfDtCsIPzz/btTP4Cr4hD6EERiO4ImY8/OoIZMg9zAjn0nt/wKKRsZj9D61CXEFvXBI9O3z/WlTYzS8ExbdB/f3/fFb95E9xP24x+NLbFwj+jyyZPp6DH74NtsG488iP3j9+dBxo5Ss7WS0xjie//AI5FTIoE/rW1X05xXLgRJwIj0iRiaSylEts80NfOT6x9ue9TM8YHPFQlgDkZGRPqM1yOfBwjkggANHBPfEEg/agbhRBDTJPOckRkGcDPA4qfUJLBgzA+WfMYg4/Y8qhbR+8cSZROfIk5j85+UVWNLngnK3wZZACbmJAwF+Z4gD8v71vT396bSZgxcMjsT4cY+1a6hbLkdiQQOYE/E0DvHhB58oqLp1j3ZKbdicKO/wDVjgz8znsBTbNX5F4deBvbOB5xgREDHPlBFD6izPiA8UyPnxJ+lED147/vyFYp7ZJOSe2Ix6GO1SToq9xC/QLLPuaQefd7iFHrIz+Pf5U66ZaKDtHCqIgDsB3/APNdHmPQ9vXvW7cTIPPbyjH6GmnNyVMWMFF2gHWMSZ70OW2n1qXqDQR5UBqDuwP70Ugk13XziaGdo54rt7MRCyaF1LscR9aKQDoarawxKmQf2aLudFS8xO3ajATIALCByPLtFC3tNKDzp501NwO6cxz5/wDkU+rSrQmlN0wT/odu3lB4vPvmO5ycz8gTQ9/TKCAFBIwAScRHKjgCeI8s1YGAnJj51GwXuOP3+tJHK/IXjXgR3Om+8Pj8hxgjMmABBG4T5QO+aZWemKkQJPqZ8gSSecQfpRN0jE4Hr+sdsfjURGQ3zET+85P7555JM5QiiVNEAMAj5f8ANZWlvEYk1lJ7w/unfSP+yPr+dTXjWVlK/wATGX4V+QLeGa3b5P8ASPzNbrKfwS8nYrjVIIBgTIzFZWUPIz4FemY+6BnMn9f7CjbnH/uj6eVZWVWRJcEI7Dt5f+0GuumDB+tZWUsuArka2uK2BWqys75NMeDY5P1/IVFqeD8v0NZWUVyc+AWcD99zUugPhb+o/pWVlO+CceSG9y3zj6ZxU90eH9+VarK5+Dl5BnPiX5//AMmpNKxls96yspnwBcnAYg4Pcf8A6r/c/ep7Yg48j+dbrKDOFPUD4R8qzovetVlP4OJ9V3+RoNe1ZWUQBRGBTNP1/WsrKWQYnLnn5fqa6HH79ayspQnIy2fMflNaP8v1rdZRQCG2cfU/ma1WVlOKf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682" name="AutoShape 2" descr="data:image/jpeg;base64,/9j/4AAQSkZJRgABAQAAAQABAAD/2wCEAAkGBxQSEhUUExQVFhUXFxcXFhgYGBgXFhgXGBgXGBgYGhYYHCggGBwlGxcYIjEhJSkrLi4uGB8zODMsNygtLisBCgoKDg0OGxAQGzQkICY0Ly80NzQtLCwsLCwsLCwsLCwsLCwsLCwsLCwsLDQsLCwsLCwsLCwsLCwsLCwsLCwsLP/AABEIALcBEwMBIgACEQEDEQH/xAAcAAABBQEBAQAAAAAAAAAAAAAGAAEDBAUCBwj/xABBEAABAgQEBAQDBgQFAwUBAAABAhEAAwQhBRIxQQZRYXETIoGRMqGxFCNCwdHwB1Ji4XKCkrLxQ6LCJDNjc9IW/8QAGgEAAgMBAQAAAAAAAAAAAAAAAwQAAQUCBv/EAC4RAAICAQMDAwMEAgMBAAAAAAECAAMRBBIhEzFBIlFhBXHwFCOhsdHxUpHhMv/aAAwDAQACEQMRAD8A8nIhjpHREcERJzIFQ6Uw+W8dmJLnMOBCcCOUxJJKCIbPDNDhMSSMTDhMdho5KuUSSM0PCEOBEkjQ0SNDERJJyDDkQssODEknBTDZYlhNEkkeWNbh2T99lWQkFC3DsbB9H11sYzpJ8wuB1O0XZcynBuZijzyISl/8OYvHD9sS4SYbLISlST8J8rPbp7WjnBJAVNUNbk/Ow/OKUiqlqCbPMFxqAbcwX1vG1wzKXNmKUyQ5LqchlNYA3G3zd4XziSdY1RsUgLyy5I8SbMH85chKRusIYDlmfeAHFKwzJjlISAAEoGiEsGS+/U7lzvHouNgCnutByklSnBQCVm5exLgMHZ0AaPHnFXMckMw5Eue5O5La6coJTKlZ4TwssKDyToKhwRyjh4TxJJ0YaGeFEkjxyYeE0SSM8O8M0KJJHeFDQokkkVURGZ5iGFEkknimOSuOWh2iS47w4MMBHQESSODDhUJIiZKYkqRgGOwgxKFAQ3iCJJGSnnHccGYImlUkxacyUKKQ9wOWveKJAlgEyN4cGIs3SFniZlTrNDPHJXCzxck7JhRx4kLxIkkkAjpCyCGI1Gvw+o5RD4kbWAYZ4pC1MEBRBzHKksAddw7uwOjbxyzADJlgR6ZSVsFkAg2Msai+1hrBTgCCkqSFAqUACCQlQBBCiEv5iAbM/pHNLSo8WYUJzS5aVLBcAOkMHGhFwW66NEstcvwZcwLInBbhho9mJN9XO/tGe7kniE2r7xV1E9OqXKGVSSSiwVnUAVFKXPkOTRZGgUReArGMNmyznWSsKA85JUQQycq3uFCw5aMTHo+Ey1VUwmdOAmJJ8pIypSEqY+Hou7Gx53hvCM+oKJkuSoIS0wywB4gCRp5XPLnrdheV3Mhx3lbR4nkpTHLRpY5SiXNVlSpKFOpDj8LmwO7Fx6RnPGgCCMzjEZoTQnhRckUNG/gXCFXVsZMrynRazkSez3PoDF3Ev4d4hJLGRnHOWtKh8yD8oEb6wcbh/wBzrY2M4go8KN7/APj6sXXJMtLgZlqQGcsLBRJ9o6osClqUlKlqF2UwFrnQX0EX1k8HP8y1qY+IPw0bPEnDk2jUAvzIV8CxYKs7EapLXYxjwQMCMicspU4MaFChRc5jZYWSLOWGyxUuQZIfLE2WGyxJJFlh8sXKGgmTlhEpCpizskOW5nYDqbRrTuDqpKXyIOoIStJUCLEas4NtYG1qLwxAnSozdhB1oTRNOkqSSlQKVDUEMR6Rw0d5nM5hRtUOAKUApbpB0SA6j/8An1gywIKkJMqQEyiRdZDzFk/1ajZhs2zwN7QsgnmqZZOgJ7CDvhxSzJQwEvIkJSL5lLCi5KW0Vyh5ySoqKyVHU6OeZ6xwkB7qsdCfMn1GqfSA2tvEtLNpzJMX4DqaieZkuWlCVgKVnOUJV+LysTfXTcx1N/hZNSH+0If/AOs5e2bO/q3pFyk4gqKZQTnJTsFkrlkdFHzJHrblB5w/xDKqPIRkmfyK/FzKFaLHaErLtQnY8fb/ADCKyE8ieCYvhU2mmGXOTlUA4YulSTopJ3EUmj2j+MGEoNGJwHmkzE3/AKZhCFJ7OUn/ACx5nh2CTqtKPBQHDpJJCEsL5sytWdiA50tD1F++vc3HgymTnAmG0M0HVL/DGqV8cyQkdFLWf9gHzjup/hbVD4JklfcrQf8AaYL1k95XTb2gE0GmCy0SRL8RWZDKWkNmTmcFFgbk8uYjExfhyopCDUSlBDjzpZSDcWzpsCdgWMassSky0mWcy0F1Zjco0SAnkz/6hA7jkDEijEt09XNdUpDpClZhmGVWZ9gTY20t66RfqadMmalRJmpY5lKC0kLABZLMQXLWjNxCtVOKSUKStxlKlbbBLbsQIt1uHJTLGRa1L1mJWSACwIFyzOGfqb81DjzxOsS7iVUJ6hMMkoTmTmUSsPLNmLHQtcjYRq1c1NKZaaWYhKyCgpBKgHzKSoggMQLfrGfR1s1ck5JP3ORvMtTWzZlaltdFW941MOwbxqZKpQAmeRQV5kELRmuo2G5dn9YCzhe/A/Pz+pYXJ4gTx5JUlMpKg6kFSisFwpMzL0DMrkADeA5o9txDgWoqZUwTahHiLKTmyqUAEl2AtAniX8Jq2WCqWZU4AaJJQs9goZf+6GKNbSF2lvz7yNU3fE89aD7gHg0TAKmoS8vWWg/i/qV05D1jCwXh2YuqEmchSMpBmJWkpLOwsdjz7x7jJkAAJSwSA3YCBfUNbsGxDCUVZOTLGHzghrbsGFg5t8t+8YnEmLrmVCJUqalCQCZqiHAHTrt6xbnqK/LLLDQqFz2Ts/WLeH8NysnkRlmHVanWodb2ftGOjs4xHGAHMDK1B85VOXkZgksFLLWLM6R84wQAJoWtLpBL5QAc2j6ub7PBFXYZUfajJH/TAGcXcEPmv+JlDq8WKPAJaETpk5fmdaZMuwslJCSzuSVOX5NBVsasHBgyYH/xHxVE6nkABQV4qiQoGwSlSbKIvZSeesefkx67xpwvNqqSUqQjMuSVEpHxKQoDNlH4iClJbU7ObR5IpEbX020PQOeef7iVvLZnDw0O0KNCChjh/CEybMQgzJcsLSVBSiSLC4YDX2izjnAFRToK0qTOSNcoIX6ILv6F+kXFVqy02zCzCzCCHBeKFFhmb5/WMOzX3A5HYfEMFU+J5PNklJyqBSeRBB9jHVNTKmLShAdSlBKR1JYR7PjE9FUjJNlomDYkeYdUnVJ7QHUHDxp6tE2W65ac6iSwKPIQArndQYiD1/VK3BGMHHHzLNDDtDbC8PlUNOmVJSMxvNmFgVr/AEGw2EDeIVs5M6yGCnzKAsdGJ621/tHWJ8RoWpw9tAdB7RSm4znurlaM0F3bc0OtREocQUSJrZlMXHnZyA97bjpF/AOE5fieVJXlLBSj8R5sLAfu8UZUwTZrH4UjModAQw9SQPWCWmx0U6f6mJL8zGrpd23B7QOoYDjzKtfIAnBANgWOguNT2jFkV58YEn8Wobf6xzOxTPOzFrqfpdz+cVJ62mKfnDBGWx8RSWqyaROUpOxJG2uvvDU62VnCTl0WNQx1FovT6dOQKS4OuvMfrvCwJI8TKr4VggiOMjbmVIaimCFBJJVKUAUkPoRqOoJiSQkyFZZh8imKVp1Qdlp5Hnv+clFSBU3LmYBwkm259tzGmmgK0iSoM2YJOxUHZJPItb0jkrnj8+8ku4pVmqp/s04ZiVJJWLJmISQsFxoXCQQObixjumkoRkSAAPhAAtlLWbQf2EZlJPKQJBDLSoBJ5gHfqlz6P1irjNapBlm4ZRBbmB/aM2yp1OB2jlVmUPvDUJMtVi7f2b9Y0pM0N9b8owMMrfEQJidWuP5mjTkTRqOd+fLTneOqm8GGDZEvzEBQIUApKnBBFiOoNmMAPGfDKZEozZKAEJOZSbnI7C39HTbsbHsmbs+oFxzvz9W7d4qV+IgK8NKQskMoK+EA6gj8Tg6Qx1Aoye0o17uBPL63EVlMhSpZSA2U5iUtmZxaxYEEf0g7xzUSZIlA+fxHJPmB+IgM+Z7ZXA5qNtoKcS4LK0/cLLC+VQJTbYZSOTXB7xxwtwsiROMyeM0wF0MCUgubm2vfvAv1Ve3IM52EnE0OEcGXLkJ8dKQo3CALgH+br02f2LqSXEQ5xapzGPdZvbJjCpgYl5BvFkARSSYtyDBKTuOJy4xM/GMME1LsMwuk79n5QJVVQVHK5A3gg4k4tkSJSikhcx8qUjnzJZmGsBkysKiVfC4JOhBDvmcWBvoOWggVmlJ9SHIh6Q/GVPPELMPpiEhmbf8ARo3pCsqbxSw6n+EbAA9+USY6ppZA1UyR66/IGDIStZsPicPy22VsLpkzFGaXcrUpPZzrz1+Qgd4nkpGIAc5OZurlP0EGmHyMiQOQH94BseOeu8UHyhAQN7Odfr6x2yHo7fJzOc5aFfDM0qQpwAkKIQRqQGBJ/wAz6co8i/jVw2KepTUSwyKh8wGgmp+I/wCYEHuFHePR5mLppQmUkpzqICAS4SCzqPvYbkjvAzxCtaiJc8JnSwrO0zzhJLupiCxYq0h/QBlwQPj7wLpuE8WaFB9O4dpVKKky6hjcZEqKA92ScpsIaNbrrAdBpLQ5krWi1lFJe4bt1Bi1MwcIBXLtupI07gbHpFvEJAT94NmzdRo/pEM3F0y0BXxAqCbbWck+gMeX3u5BTzGAoXkx6KsMEicCmTkOfuwRqbEg9NYyOG1S1EzkIMwufDQx1Busjly79I1a6pql3WVJ6WSBEKqDkg59v8zotxxBjFOBJ8tOaVMROL3SBkVc6jMWPuI7xPhyno5L1VUrxiPKiSAoAtoXuodfLHOK4pNkgtPUVEHKAQwPff0t30gGnmZMV58xUou5u5383ONfTr1B6ziBNrGb2EzkJAIPxXVu5T8I6XJiebVfczD+IkhyLu1m9zGdQ0wQCVEsEuoJu4SH1bkIU6rSqmBe4JA56kwwWXOF9xAWjyZUpHKw1yL9Imql+c/sRBhM9lvDYlN+8Igu79zEDC7CJ6Fyy2uVlDQdL84z5M3Kt30MUMBqHzS3Z/8AgNy1MS1qMpBdwf8AnTsY5XAcrKhiJYzomZSxYhxb/CCYJ6pUpMoZmAmjM7/ivv0Le8BGGTwqnWVqNvhcuxDMOYdm9YtUCzNkzAST4bqT9T++kWrgD7cSCPjtP4a0TElwplB9QRrGJxFMBIIOqgrrm0I9lJPrGiaoLkKQVjMZiAl+ul9hY+8YeNH7pBSXImeYWPlAPmtqmybwCzBPM7Q4MJOF60JdOg1gilS85zJOW34XcN0GsecUtcAQdf0aDTAMeEvYlJ16aMQYz2TnmNIPaQ4vMmSyHUoglg57RpS1gS3357uYz+PK9MyQtYDXQQ3W30jAwrEyUAA2jm7dsyv2jIbxPUMDnjw7xqyJQI/OPOaHFcrAmNet4pTKlMkgraw2HUwpXb6sMJWzM28UqkSAVrLIF/7AbwNo43BPkknLzUpj7AFveBVNcZk5YWpSwQCnmSUuLerRMuiXJKc4YLcp7Bn21DwyuiQklu58e01aK62xu7mH+EcTInEJKSgnRy6ffaN6sqckpahskt7QA8PqlmYkLuDa2r7GCHijEUyJS0MT92kk2bMpSkgav+Ev6QG7T9MbkgNVWiuAs8u4yXcMfSByXjcwWUpRszPtyYxpzcSCpqirV2HptF6TTUdRLV4mcTkfDY5WDl1kbFx2ykxp6ZBXUAwjano1dRGyT4xJ8G4hqVedVVNTlawWoDKP6RY22b9Y0OI8eqJq5aVziQoBSNEAWFzls9yd201jNwzC0JzfiKQ6MylIDvrYXZ9HD7mIMdwdU2dLShBSZl03YlJJTnKW8oOV8u1+w69Gc+IC+2xLk/b4APgZMPcCxSdOk5FzCpCS2ZySqwcFWqgNO78okxPEPDlkJUUjdi1uUSU9OmlkJlpAyoSB+p7k39YEcWUuYrOfh0Snl36xl2FWc/MRvs3MSBjMqVEgTUzJy1ZQkeQfiUslkjsDcn/kZ6TMyOVuH3ubvpE82WXPL5RLOskIbQ37h4MrFeB/qKn4hfT4gqUhCGdkI6apB/OFGzgeBonU8qYpRcoSDp+EZfyhQLN553SxYJ57xZWhEsJOqjYMCLNcgjtGZw/g8ytmeEFAS0kLmrIslNw4HM7De/Ixb48pCqWFD8J25HWCPB6X7FSIkj/3FALnH+sjTskMn0hnT2V1aUN5hWAJ7TfTWSqZAlU6QlIAD7lrOTvAzjmJKVp5jy29YjmTySw1injFaKaSpWqyDlHMtqekJ73dwP4g2XiDUyb4ucuVTAoBtmb9iLWG02ZSQRYa93v+XtE/CuE/djNqrzKO94NsPwJADgXhnUalVJRZwVPiCWHyc6mUCQQQrsQx+RgWqcNVIWuXM1SdRoQQClQ6EH9tHp+DU4SrT/mMX+JmH5VyZwDZkmWruHUn5FcXpNTmwr4P9ic2VEDMB6FPmfkxi3iqHZW+/qP7GKlCvLMHsYv1UkryoT8V2vawfX3jUJw4i+JXwgee2weNXFVMlGn7/wCflEGF0xlJmZkuqwDabb+sT1EsLQRo1xpr6Ryx/czLFbFd2OJb4cQJmYGzAKezOLB/eHRjBkrmoQfKsEc2STr7OPWMPD8VEgmwL2I6fnGjh06XOdS/iUvypBYsHfMMrB7NfaLYFST4lKhJ4mHRVakKIUVABmB2IOrHXT6xs+CmZLmKKkqtYeZwdX8txo24v2jUxDAJS6SZUulJQn7sJN1EHzqIO1m630a4fSTrNz/f0icP6hwZsaWmnpZsX3lrCJapmV3SCfX/AIj0zBsJlZA+pgQwvDVZQzP9OkFeGVaJRSFec97CM7UWCw4WWlaIo28mLinAM9OsIUUt5m2OUaHp/aPOKGp8GWUqCvFVMyJS10hJ8xP+a3oeUe3z1JqUKljy28pFi4vYx4/UiWgrUzzFKSMx1yh3blcD3glDFUKsMgzlqi7jjEJsGnBJSEgKmHVRuE9Ej84NZUmVNRlnpSsf1jN7E3EAmArAIMEU6v8AKydT8ozLgQ+FHMZuC1rgCczsEky6pRkJOVg5zFQzAfhe4G3pEnHco/Z5Skh8s0JDf1ggAf5gkRPhagUg8r3PztG/JliZLKSBs29wXSb9gYcrY8+8RruKuH9ph8O4CQMxWDMbT8I5h9fWLn2mYJxR4RCSlIUVp8liotmNlfFtEBxLK4IZSSxAihO4huxLwtVmxj7woSzUPkmVuNeEJE6WqZIQiVOTd0DIhR/lWkWv/Nr3jyqlqpic1jfyqG4ykuDHs0/GPEleGGY+49YxqXg2mUtUxalqUtiQ4Sl2vYB7m5vGi+sp067bDmNmqyvGw4P5zPMlYgs/iOjataPSeAaMzUmpW7qdKOgB8xHIFT/PnCqv4d06yVSlzEE7KZaPZgfnBFSyRTSkSQGKUhI67W9XgFv1Ci1MVn/Uqy27BVvMrYpMzHKNB9Ywq9BJQnmfkNfyguw/C811RjVlMDUzG0QyB3bMr5lvSMsM2d7RM4JxIKTCAoMNH+sZUlGZz/Ur1L3PygyMrw5RVySo/It82gUwmX90nqH97/nFqx2kmD2jMMMFxTJJQnk/+4wowpSmEKOOu44BldISWbTBShmDgKf/AE3/ACinUTMylExcralyopIyh0k81liw7D/d0ijJDj1EHcFFAnWcmS01EEpK1dzAHxBMM9Sn0JCQOQzCPTOIRlkMN2H5/lHnVZJYA9QfYvB9Fw2495TCGWDU7JH76QVUclhA7gx8qYLaMWhQDLmdgcQckSmmK6LV9f0ivx3KE6jKEsVjzp7pv89PWLdekiesbKCVj2yn5p+ccTZVo5rc12ZH3nTKGWeJGc/mG8XFV4IBPxA+vJ40q/hGoM+aJKQZZU6SVABlXbnYvFafwtUyUlUySpQY3QQoDkWF/lHpxfp3x6xn7iI/p7e+04+0sSanMcoJYtY3PlChrsCSbdfe7TSwp0WHlJF2BZrXsbHTt6iaKnnr9Y1cPxNIssBXckH37WgpUgTf01lZUAdpVm0w8UjTpoL/AKw82WqQc6SbF35de36iHxzEErnOgZQEpHK93b6PHdHXpWSmYzKttuG3/d32jvuOYvQlKsVT5wY9VXT58t1OoFwCfXf1MZkpSkG7PuOXR+fSNjC8TEuWuWwUWUEggu+xSkb6fpBJg/AqVpTMqQpL6IBbXZSvyHvAr7qtOmW7fzFH6t74B+PiQ4VXhh1iadVgKeCyj4XpEgASh/qW/vmiljvA4WkqplELH4FF0noFG4Pd/SPPJrKGt4yPvGUpevk8wbruIl3CS0Cs+odT8j9f2PeIcSnrlrVLUkpWkspJDEEbERPhmErmDzHKOW9/pG6la1ruMWs1R3ADxN7C6phrBNhlWkylki6t+TaQDzqZckW8w62MauG1fkHPXt+7wlYmPWsu28W8CGVHXJCSOrH97/3gtwWtT0vr+UeYJnuHFi8beE1x8t97xwrbeYAL7y//ABC+6UicnRRyK7gOn5A+wjzytxAlTjXbvtBv/ECeZ6ESZeUqBExROwAUAOhL/KPPRRzUzUZ02zO4LgNeCVBMlvMapuCcT0jBaNKKfMs31PU/u0SUdXfpGJJrXS0Lx2jMsXefUIxuJJJM9AwusQCCeTfsRZrlImTAwGtv+ICqPEH3ggw6dmUluYhR3ZE6eOM5hTWrer4hTJlBCXOgDmBHC6bOyiLrJWe6yVH6wV42Wp5jalBSO6vKPmYpYfTAN0hzUpllQTLQ9zM3iwZKOcrkj8xA7h9N5Up5AD5QVcco/wDRrT/MqUj/AFTEj84zcOkX7QLUDbhR5nSnzIEUZaFG/JlW3326woCKGIzK3TzhK/DGR7FQXc7+YK+qIuyNIz8asgFwSlXq2kXKJTp7w9qh5nFR4hBxCh5Ke4+hgMxCleW/SDeoGemSeTP6WgbmospJ7jsYAj7TC4zJuHKh5Y6fn/d4McPmuBHnGA1GSYUdW9D/AH+sF9HUqTHT+iyWO0u8RyPgmj8JZX+FbD5Ky/OOKaVLUha5irCyU8z1itieLLCSkgEEM/KMD7Xs8c5G/djMYqTI5M3JagRpaLcodIzsPmAiNOmWHvpCL1cjPmOh/aCPFvC0gvUBDEXmACxTusJ0zAP3jzNM2WlayhLB7Oxs5066R9AYxUJmaCzNprHic+TKlKKDLcJJS/NiRHpfpWoJDUltwXsfiZ2pq5VwMZlWZUSppRmB8r6l7WsLWu/PXpF9cmlWhSUJZTDKp9C45hyOkZWIzpTJCUkaueY2s219zrtFvBZqQkKIG/fUh+8bQiR5OJs8JyvGnCZNQHpxlFmOY3u+uUC3+KPQq/EfEZgzAWgJwnEUqUsgAOQ7dEgfQRtSZ0eb+ou5tYHtx/E1dLWorHvCeiU4EbuGU4W45QJ0tQQ0alHXkaGMtWqRwWXIhLFYggQa/iRwwiZMlzwwWPKo/wAzB0v2vftA3hUtndnBbSPQeIpoUgFV3WPdjGLiOAOnxJLv+JGr9R+kO6bVbl2nt4+0ytUmG4gpiyXeBtNd4ZZWj68o38SmWa/KIMMwiVMczASLP9NPWNWogA7pWm09lnK9h7zumqwQ4OvURPLxEpNr39H7xdxXhKSlAMpKlcwmzcnb6tDU3Cq8oVoBok6e/PrAGNSjcYZ67BnI7SbDKJcwklXmVc9Yr8QUvhFxo4P6xt0U0IZrNaMvG6jPmCmLnykfIHr13gFdm5pzX35lGTNtaLKVloxsPppyDlIS2odVwPZvnGrMniSHmjKnmbj3Fo6sQA4HMaUAjJ4lmTNINoNeFJZJC1AkDTvHn9Pi8pR+6GcvyIT7nX0j1nhGWRIlZrkjMdtb6QBqSWG4YkstAXCnM1MevKSn+Zcseygr/wAYfDg5jjHLmSP/AJCr/Shf5kRZw1EEI3agREcLMvi9Ly5af5pyP+wKmf8AhFPC0XMaHEZdUscs6vUAJ+izCoJFu7Qnf69TgeJ2vCTQp5PlEKJtIUaQAAxAzyGvlBaSCNv2ekVMHn+XKdUlj6R1ileySkXI/Fy6QOUVSUzFrJPmFgB+IOHJ5WHts8cDTNYCs6pBZsCej4bWgJVLVorTvFDEpB1Go+Y3jMwMTJgVMUpkoDq67ekS1GJqJYXJICR35tyhY6KxWHaMsNmczBrpvhq8TYEZv8JsT6a+kGeGVQWgHfQ94rV+DSpsshaAoNdnSRzuC4jEwyZ9lWEFRVL0BOoGz8yOfKOrFV1wP/of1BKeZv48vyPygaVNJgmrRnQRzECAmFKiliTsIqkZEOrYGDNSjrFAjlvG3Kr7O/8AaBKTVkuCGI9PrEE+vUUkJCjspgWbvFtpOocToXhF3Q0r8ZSiUpbhgCe/ICPOhLz3UFEqueT3c25O3rGmikM1JBXZCcyUn4bZWHXeMpVeFOFAgBywY+bS73y6WvvaNH6fphTnHmFrtF6hmHadIopaiFMmxB8yXTrvs214eqwjwipLu38lho9gU725R1KmlRslgOb2D7jdrX6PF9VYFtlIB8wCNfKGbzgXNzdhd4esZlGRK1FNbV7lGCPzxB/CsQZYSkG9suqir0F49HwPCJygFKZA5KN/YaRNwrwilINQoAKLEk68mEFEoB22jF193UOVGM+feCoLIMZmevCFkeRSfV4gTSzpV5g8o/Em49dx6xqVlUpDMknsCe/b1jUoFGYLjX96GMzovjHfMYNx8wArcZTNmhCbiX8X+I7eg+sb1HiCRqpgNrufnGTxNwwKVRnSE5UKV50DRKidQNgTtse8U6dT2LXDWt+zDddKcbf/AHMQsBY5Mj43wIv9plXQf/cAux/ntsd/fnA7Szsum+vaDnDqvwZglLP3MwZfN5mJtd9j+cDHEWA/ZKgpD+Eq6P6eaH6W9PWNCskDBjOlu2DYZsYfjKUoyzPiDM18w27K2iKu4inzE5EtLRyAdR7rN/Zoo01Kky8xIfaIUi8OV0rj1czQCgjBl6jnEnn3DxrU9NLnOFS0m3L89YwpRZuca+DVbTBBDWIpeVHiXRw3Lz5jmZgMruPnc+sGlJh0lckJVLlqSxDFKTbQi4ijKmpUOv70jmTPKDY6wndQq+oczO6viA2KcIy6GoV4ZaTMzLli5yMBmQTyDgg8i20HOF4/TpShIUoslI8qFEWA3ZvaBbGsUVUzMn/TlqO1yrQk/pBBhEpARpfaFAWZ9zQxVVXBmrW1qZkyXkLgImE2IYugAFx3jWw926N6wD0WNmbMKMnlBIBZgeoO46wVS1+EMxNstjux1B9QItRtc2HtAnBGBK+MLeZ2SPqSfyiNFbsm3WMrE6oqmMDq1+wFveIULZTExj2lyWdfMaRVwAZvfaFfswohRMDQoH02/wCRnfHtPC8Rrra62jMRVlwHvp72/fYRbXThQNn12/X3tyjJWkBQPIiPa1IAIGqs1ruB7w2oMX8O34WYjmI0jxPokS0JFgVAErP+Ymw7QCyaiLX2qBMvPMLuUnmerYdjUtQD+veB3iqlSuclMhiV6DkdyeQgNViSkjymCHgGeCuZOWXKWSO5v+ntCVlC1A2TkpWORDbD8ITTyQFq8RSRfZI6NyHWHwzFkzCUplZR5gFBKgl06jNo/wCkRTMRzEkpzEm76fKJ6CaD8QA7BrRnnjc3fMXeo95n41IC0kKSFDnv6HaPNamqVJK5YKgnQh7nkTz59wI9rTJlqsdDrzbk+0eN8f04lzy2oJSeo2PtDP0wFW2nsZA2zuJnoxUpBAUb6nd+jxmCccxMQhcSyEfPaN/aFEpriAAkuoqwxBfttGxwfI8SfmOiSG7k/p9YwV0RAc/v1je4UnZQf8UKas/snbD9S3IDjE9T+3Fgh/KNo6lVA5wLT6skW/fOL9FUuB2jzRDDkmFGIXSZwMTUdWx0ZjA0iqb9/rFynrgbxOqF5EmMwhxBYnIUFDUN09O0eeJWBsLODtcWv6gwXJqo88rapK58xKSWzr2DAgqeC6exrrC0E9fZRLmNVeYBIZnDEdhtGBXYpMWQhSypKQkN209esSVlYASDqNNtIF01nnV6NGzRWWOfacc12gPCMTyAzx39sYOYxVVW8RIqSSXh0LiaB1AI4hTIrQR1iaVVsqByXUPE6J8UYnZbnvPQsPxVwAT2MacuoePOsMxBixMFFDVi8K2AiI2NOOIwZU1MxJZMwMeWYfqPoYVJixsk/CbHtEPFlQDTE7pUkj1OX84GqesdoTZM+qdI2RPVMPxaWSAQnpEXGmPCXTqUCxNh6XPy+sefy8QbeMvH8X8fyKWwAaLRHsYJ4g2ODmG2HYh4iEqJvvFiZUuYAeH8RYMTpaCJFbzhC7TNWxUdo6jgjMJUV7CFA/8AaoaAdIwm6CdPhxVda8hKSQykuGJ1H0GttowMRpG0J31/WNufiTK8RsydidFX5G8ZGI4jnvpHrKt2eYvVaGqIaUZU9rHWJvHikxMNmIhkoDFRcfMuTJ1o1eFcQylSH1IV8m/KB0kmO6aYUKChtAraA6FZfXOcz1yir7CLgroAsPxgEaxfGK8zHnrNEwaHWzzDJGJPobx5tx1WeJM13+gaLVTirAsYFqyo8RT+0aGh0pV9xkvuBTEhkJdQG0a1h3/L1jNpmeLqUvvGnZ3hdFwmZfRMdOUBzZtL8xrEWGVWRZSd7iIJVVl/Z/O0Ua6odeYWI5QM17wVMNqrAE3Zh/S1QIaLtFVtZoCMOxR9dY3aevEZF+lK5GIuloMKhVwya5jA4a6Ks/Fgm5MKroyfEJ1YV4vxB4ElSybt5RzO0ed0GNFIcsVc3a/OK+J4iqpUA5YfCOcRScOKS62DMzFx8o1tJokoQ7u5gGvZnyoyBLlRUqmkkB+0ZImEGDGqmS0JCEgNqWsTzJMDmJSPxfPpDVDg9hGdVRYyC0nmRic8OmbGeFtE6JoMHKzP6xmhLqBFyXOjHTFmnn84GyydSaqKgRqUOIkWeBxS2O3pDTK4J39BAHr3DEEWhLxLiGeSmULlahpqybk36t7xXw3Bpy0tL8xALtdzci+gDA30gXl1SlqdR6DoOQgjw7ElIDJYEvqApx0e3rfWIacDbNPSaet0y3eUq2fMlLEtSWV+UcTKHdRN7u30vFqvmpmTZbBlAEEnk4y22Gsc11S1h+x9D36xargccQv6KsZDHMzfGEtQUknKSxBN35xuUeIONYFatWYxxIqVI00i7dMLBnzMsPsJHiHaazrCgQGLnkYUKfoWhOuJZ4hlnyMS1w2wbQD5xjplQoUbAict0qQFJ5R3X0+VXQwoUSSVckcqTChRJc4uNC0d/al84UKKKg95MmcKUpWpjpKYUKJJOskdeIoQoUQjM6V2XsZEuaoxwEw0KLAxIzs3cxM2kWJdctPWFCjllB7zkEjtO1Yks8hFZayrUvChRQRR2EssTLNAtj3aCCfZA02229oUKBWjmbX09j0sTBXXlyDzLRZFXmSxhQo6KAdovTqbGYqe0zVoiMohQoNMw94mPOGvzMKFElToPzPvEq5LFoUKJJGlHKqNldd92HHrvb9/n2UKBsOZo6RyEPxMn7SrNm/YbSJptWV/mYUKOtoiv6izaRnvI8sclEKFFwMbJChQokk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68463"/>
            <a:ext cx="5238750" cy="3486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730" name="AutoShape 2" descr="data:image/jpeg;base64,/9j/4AAQSkZJRgABAQAAAQABAAD/2wCEAAkGBxQTEhQUExQVFRUWGBcZGBYWFxYYFxgXHRUYFxwXFxUYHCggGB4lHBYYITEhJSksLi4uFx8zODMsNygtLisBCgoKDg0OGxAQGy8kICQsLDQsLCwsLCwsLCwsLCwsLCwsLCwsLCwsLCwsLCwsLCwsLCwsLCwsLCwsLCwsLCwsLP/AABEIALEBHAMBEQACEQEDEQH/xAAcAAABBQEBAQAAAAAAAAAAAAAFAAMEBgcCAQj/xABDEAABAwEFBAgEBQIEBQUBAAABAAIRAwQFEiExBkFRYRMicYGRobHBBzJS0SNCYoLwcpIUorLhJDOzwvFDY3ODkzT/xAAaAQACAwEBAAAAAAAAAAAAAAAABAIDBQEG/8QANxEAAgEDAwIDBgYBBAIDAAAAAAECAwQREiExBUEiUWETMnGBkaEUI7HB0fBCM1Lh8RViBiQ0/9oADAMBAAIRAxEAPwDcUAJACQAkAJACQAkAJACQAkAJACQAkAJACQB4SgATb78a0fhDpDpker4jVZtz1GNPaC1P7DELdveWxDs97Wl2ZZTHc6fVLxvrmXEV9/5JOlTXmeWa22huJzi2pJnBGHCIiGkaaTnOZK5C9uYvMkn6LY66dNrbYKWa9mujEDTJyGKNeEynqV9CbxJOPxKZUmuNydizjf8AzenSo6QAkAJAER95UhWFAvb0rm4gz82HPPkMj4LmpZwd0vGSWunBIASAEgBIAAXlfZb0rPlcASwwZLR8/wC4AEjjISc7hpuPfsQcgvd9o6Skx/1NB74zHimactUUySeUSFM6eOdGZQ3gDylUDgHDMEAg8jmuJprKA6XQG69ZrBLjA/mQ4qurVhSi5TeESjFyeEDK94OOZIpt3TGI/ZY1TqFSp7r0R83y/wCPuNwoJdtT+wNN7NmCKh5l27jEpKVwm/E5P5/tkb/CSxlY+g5Tvdo0NQctfIldhdafdnJfPP65Iu0k+cBSx3mHCSQR9Q3f1DctS36jn/U481+67CdW2cX/AH7BFaoqJACQB46Yy15oAi2W2iowlo6zXFjmz8rwYLSeG+eBB3rmQHLPaQ4uaYD2xiAM6iQQYEjI7txQmA6x0+JHgYXQOkAJAHL3AAk6ASexclJRWWdSzsUC8L3rGuWuONjiMFPJsMLiJcN8SJmdN0wvMXd57drLxHPHma9K2ioZ792WCyWZrdAB2c1fSUFwKSyPwrlkieAZqtZ1kux7VjepzqRXJFJga5LW41pcHtaw4dHNacWQgaFufPcoWtw4zWc4ZdXglHCLmt8zhIAivtzdwLuYiPEnPuVUq0UWqk3zsDL5r0y1lUw19Fwe0ugEjR7QZzls5byBwVcqsZLPdbko05J45yS6t/2Zpg16c8A4EzwgZyr9ccZycVvVe6i/oSWW1hE9YDi5rm+MjLvXFUiyLpSRIBUysRMIyB6gCubY2Fxp9JTHXZ1h2jjyIkHuSN5T4muxCSOthrSXWYNIgsMEcJAd/wBx8FZaSzBryZ2HBYU0SKntja3UXU3GSwOFQcQWiC0donxKzb2coSXkRk8ErYu0OdTe0mQ1xw9hJOquspNwafYIssScJFdtFsmaz9B/y28uPaV5i4uVXl7WXur3V+5qQo6fy4892B3uL3knj4cvAJJNzk2x9JQhhHJETB390ahSxhPDO84yOMYd+7+aqSi29yDa7HlKq5pxN036ZjsUU5LeJ2UYyWmRarstIcIBkRLTy4dy37C4T/Kb+Hw/4MWvTcXknrTFxIAG3vflGzx0jusdGj5jz5DmVXOrGHLGbezq1/cW3mVO03+adpc+k6kadoaMYaTUwVGNgPMFp6zYaf6AqJVsPZrf5lk7T2Ml7VNJ9+N/vsC9i73fTtVVhAc54Ob34AQ10iDBkw92XI8FXbzedtxShBTk029vJZ/gtdbaplAA1Ww1xcQ5rg7VxPymDHMJj2yissdodPlXTdN/VYD132+nXYH0nh7TvHHgRuPIq2MlJZQpVozpS0zWGSVIrBe0FqLaRa353ZAa5SJMdiz+o3Cp0nFcvguoQzLPZECjRgDITlKx1T8CxyNatx7DoRu1Cs0LKlF8co5nbDHgU0nkrwcvUZHURalTMgZu8h2/ZKTbk9MOfsv75FqSSyxu3M/CInOJnmM1f7tPHcr75DFx23pqLXn5tHf1BbFrW9rSUnz3FakdMsEW8bV0lboB8rGh1TnJOGn2ZFxHDDuJXa0/8UXUqeI+0fy/kehLPIZI142fpKbm7yDHaoyjn4koyw8gDZCyY3vqvbm2MyPzloLvCSFylFvktqVpOCjkuACY4FRqz1cD8H5Xacnax359/arKc99J2ccx1E6o2QRxVzWVgpTwxqyV8Tc/mBhw4EKFOepb89yVSGl+nYYvi1Np0iXDFOQbxME67tFGvOMYbk6FF1p6UZ3s/tS+hXq4mNNN7hLW6tiR1SdcvTcsy3vFFvK5NafRNMcxluafRqhzQ5plrgCDxBEgrYTysoxGmnhgPbWxdLZXR8zcwlL2GqnnyISWxA+HE/4frCHQyQdR8w9lGyWEwiW5PEilXlVmpA/KIA7t3eF42o1r0+XB6C3jiGfMYYYPDLXn/AuRzF7k3ujt4idP9lN7ZIrcTHQCO7uXIvTHB1rLyJrgRuy0HcuxcX+yBpphG5CQCTucD45HyTNq5Rkp+T+z5FLzD2XkWhenMgB7S3s6kG06UdK/Qn8jdMUceHYeCorVHFYXI/Y2sarc6nur7vyM8vO0sbUOI4nE5vcZJO/NZ0udz1NvTlKHh2XkhUWNJDxGWe6PBccckK0FODpzWUybbizEHNaGuNJjZyJAE/KdQTOZUFFdjLtelwjJyk8ry/kHVBTb8x7JKlhdzZhrxiKCV12t1lf0tLrMMY2g5EffgVbTqSpvK4FLmhG5j7Oe0uzNLslpbUY17DLXCQVqRakso8nUpypycJcoqDzVNprOeQevDd0MbujdrPOZ3rzd9JyuDSp6VSSQSbWIjT+c1Wqk0+EQ0JkhpnOIP83plNPfGGVtY2GatfPJUTrvOEWRhsdU6kqynU1bMjKODttMBWxio9iLeRu0CQq6kc7oEebKDC6szUBwPYSNE30tSjri+CitjZkLZupjdaqp1faKo/awik0f2sCaqe8xqrtCEfJfruHWhCQsyPeFTAJOQGc/dV1npOwWQfsvbGOa8N3vc/txOOfj3Ku3qS3UidWK7B7Em2ynAza/lnhBHaDPsuJ4eSUfIIpsXK9f1Z9nqNrMEtd1XjdO4ntHpzWfdSlRkqseO5pWcIV4ulLlbo5vO1tr0ab27ndYbxLSFyrVjWpKUfMlb0pUKzhLy2M6tVHBWIM6rFw1No9TGSlTUjTNi6uKyU/0l7fB7gPJeis5Zoo8f1GOm4kCdsNpHUajW4CaOlUtEuORyHYYKrrXCjPQ+PM7Ss3Upalz5egK2b2pAr5U3ClVc1pLhBbmQ1wE6dbOd0cINVGqqc/iRjZT0tvZo0daQmUm2wHv39YnvyyXj6ixJr1PQUcuCI27/f1VfiSLglYalMUzMY4MFwkTnh8DCft5UlT35Eq8ajntx/ckS31Wl5Lc2+h0MCEpXalU24GKMWob8jYy/wDHmuKLXJPknXS7J+ucevDvV1F4T9WhW6XHzLcvVmKZ5flsPSWqtl1fw2zuw5esnvWdWk3Js9NZUl7OnT8938wFYLvbVxcYDzI6xMghwJGmoyyzStRtPwmnWuHTx9PQH4KotGAMeKbtMQIAid/h4rsctDLlSdHU5Jv0LBf13vLMVMS9rRA48lTTez+LM2zuIKembwmwFYbodWlzpLwPlOv7d3FQ1zb2NKtcxo4S48xXHXDaj2T1eBzgbxzznwTMHtkjcx1wUu5f/h7a5bWon/03At5B05eLSe9P2ksxa8jzPWqWJxqf7lv8USL8cP8AEt6onBrv1Ovh5LK6hJ/iUsdhKgvy/me9JwCpU5dkW6V5jzXGM1PLa3I4IlRuaSkmpF8XsPWdqYoR3yyubH3Hmms5KkNOcRqVHdHXgc2aMvrOGksB5uAJPkW+Se6fl6n2yLVsZQJ2YOB9rpHVlpqn9rzjae8OVtVYkxqo9UIy9CxMKExdlc24sD7TQdSY80y6OsM4zB0S054nlltPYZsV0ubaqVVlTCxlM03MjJ85g8iDn3BEZ74wDl4cFrplMoqZ5Vbiy45LsVloE8bhFOC43aKLXtLHgOa4QQd4XJRUlhkoycWpLkoN42d1lrFpJwOzaeLfcg69xWBWpO2qbcM9LQqxuqWf8l/fuDr9oRUa/wCoKi4WJqXmOWc8wcfIuOwp/wCGjhUf7H3W1YP8lfM891Vf/ZfwQL2rcOjfOpcfUpa8liL+I3YxzJfAqN1tLnNaN7mgd7gEpbpuSQ/cYjBv0Zsi9CeTKZedPPGPleBmM+sP9vdeOqZeJrhr7m9by20vlEKq6NIEqD3YxFZ5OyMvZTexE5B/mi5HcketdH8EqScos5hMNXTQPVkQXOB54W55/wA3py2pudSMX55+SM+5mt8dl92WRekMoyTaN/4VpESelqTy65WXV5fxPaWK8VN/+q/QWz9ozmYLmNwtDnEQBwMCeyUtLk7dw2x684DNrtbC0GJI1XYatW7EadKSeByja+rPbvXJ005aiEqXiBtndgLn5mJ01PdqVXwOzWtKBWbNWDqwyEw6ILjq4GDiAIjPJXwxp4NJpxp/9fsX3YJn/E2mNMLJ7ST9inbVbs871mWaVPPO4Y2sZhFOoInFhM8DJyS3VKSwqnlsZNtLmJFa8xkRPPQBZctWMRf1GUl3OqAk5EkDVx3ngOS5Ti5PKfz8/wDglN4W/wBCQ7JXNY5KluOMU48EWN12ncYPke1RnGS3i8P7MlFruQ7VaIYcUAidDw4KyLbj4iEkuwb2csxp2em05HN2kfM4uAPOCJWzbU9FJRE5vLBF9Uf8Pam2iPw64bTqnc2oP+W88j8k/wBKK0e4zRlqg4d1ugm16WzgjgbqwUNJnOCNYbQ12KCDBIMbjwVcJJsk0wg16tyRwPWRkuLjoNO3f9u9XUY76mRqPCwMPvUB0aZxnv7d7TyKjO50v+/1MoCNKoHCQmYzUllHSPeV3srsLHjLcd7TxBUatKNSOmRdQrzoz1QKTfdieymGv+Zh13ObuI7vOVh3dJwjh9j0FlXjOeqPf9QvsPa2hj6ZIBxyOYLWjLnIKd6dUjo0vnIl1alL2imltgj7Y0oY7+qfHNVdQjt8yzpkt18AJsRZMVpZP5Zee4QPNwXLCCc8l3VKmKbXmaatk84Vm3WTAejd8jjNJ/0n6D2eY7F528tvYyf+1vb0ZqUauvxrlcrz9QZaLA5uufms2dOUXusj0LiL4GX1MO7LONZ0QqiSwS5Gv8QCIE+GvauqS7HeHuSLBRxkn5WgiTx5DmrIRy9yFWqorbkuF32fCMREE5AfS3h/PZeis7d01qly/svIw61TU8LgmJ0pM222u/BXdI6lYFzTnGPRwy3zB/cs+5hiWfM9V0ivrpJd4/oUqmalGHgfKczvjXDyBzHYUphZybktFTwkxl5PcMJiSWSRGRd1sI7BvR3KvYxW/wASba7z6ITry7exdlngqhbqoB7TeReS0SQ4Ata3XMSWk+fIhVwpjUaSisku7sTW9JUJc6Mideyf5oFcvIrqJN6YmmbA3c6nZzUeIfWdjg6hujQfM/uWjbw0x37nkur3Cq19MeI7fyEtpbI+rZqjaQaasdTH8uKcpMGBrnzRc0VVpuDM+jPRNSZTbkux9Cq8V3kOeZwHSfqa78wOncFhzoOMtMtjRqXCnFaSxggAAZIWI4RTu9zm0vzaBvM+CrrSWUiUFyz2zP6nMLtBvR8AqY1HtWs2ExiMirLRVBc1epbBaKDRUYKjMQxAANMB2sA7yQJ7JV1vScpZS2JyrR0aWactgzxu0UGva5jwHNcCCDoQUHU2nlFQ2g6ax08TSH0gQJd87eAcdDwns3659elKDzHg0KEqVV4ns/sVg7ZPcCBhnjIy5xv7Es5tDX4amDdj7VWoh5NUPxHMEGZG/TMneuTrrOyIu2S5Zetm6tptDiSWtpNME4c3fpbnl2lM28ZVN2sIVr+zprC3ZcWtAEDRaCWBDORi2WJlUQ9oPPQjsIzChUpRmsSR1PBX7UH2MiKhcx2TS75mx+U7ndqz6ubXdPZjVrbqvLHkdWbaJzT+JDmH8wEEexXYXrT8e68xyp0+Ml4Nn5EjaNjatAPaQ4QYI3gifUKy+SqUdSKbByp1tL2KHRtJYZHDPuKw4TaSaPSzpxnsybeV5mpSiZ7de9NzqOrDkVo28aVTgLfDej/zXkZjC0d8uP8A2p/p8MJszOsT8UYou60TGOK1IOBa4Ag6gqMoqSxJZR2MnF5QItFzOBBpulu9r5Jj9LtfHxWTU6Uk9VKW3k/2Y7G7TWJrfzX8A2vZQTmsadJKTT5G4VHjKPG3e3gpxpxXByVRvkN3ZdLaeZzOo4CeA3nn6LftbGNLE5by/T4CFa4c9lsgknxYSAIF93Sy00jTqTxa4fM125zefroozgpLDGLa5nb1FOH/AH6GWX9cdahIrscWA5VmNLmOH6ozZ2HxKz6tBo9daX9Kt7jw/JvD+XmAqVkDxLHFp4ZkciCEqoeTH/aOO0lk5dYnZ4niO8+yHFrfJYqsXwiRZujaWgYi8nIDU9jRxUaSk3krqSk028Jf3uXnZvY99Rwq2oYWAy2jvPA1OA/Tqd8aLSpW/eR52+6tGKdOhu+8v4/n6GgJw84JADFrsragh4mDIO8HiDuUJwU1hkoycXlFevGyupug5g5g+x5rz97QdKXoP0KikgXaKr92qQ1yGlGJHJqHiOKshJkZJBi5rmFUE1C7CMoBiTvk9mXetezoKom2I15uLwi00qYaA1oDQNABAHcFrJYFDtdASAOK1IOaWnQhcaysM6nh5RRrzuanWpupgM6YY2SWNDpJcNeeGZ5Ss6cOyNCFWS37A5l3UaNAtwinVGGmwBsk1SJaZzE9SZ5KmMEm33LZ1ZSws7GiXbZOipMZMlozdl1naucY3kye9a0I6YpGXOWqWSSpERIAhXtdza9MsdlvDhq13H+cVVWoxqx0yLrevKjPXEoNuo1bK7DVbLToR8rhyPHkViVKM6DxLg9JRrUrlZjs/uSbDeH5GnqPiWnceKIVseFcMjWt8+NrddwfY7AatQ025Ph2DgXDrYT2gHyVNtS9o3DvvgYr3HsoKfbbPwBFZxYZgyCQQdQRqCN2ai04PyGouM16Msuy974HSND8zNx5jgU7a3OH+xmX9nqjv8maFTeCARoRIW0nlZPMtNPDOl04JAAO8aUOXneowUKql5mhbyzHArK2XNHNQoR1VYr1Cq8RYcXpTPEgBIASAEgDNNvrC2laW1GNDQ+mSQAAC5rocct8Pb4LLu46aiku6PU9GrOpRcJPh/qVe56BtVpp09znCQOAzPkCk1mrNQNi5mrahKp3SNosl2UaRmnSpsJ1LWNBPaQJK3owjHhHg6lepU9+TfxZLUioSAEgBIAh3pQxMPEZpS9o+0pNFtGemRWC3NeXXka3YdFNTzhEWWW7qOCm0cpPac16e0p6KMUZVWWqbZJTJWJACQAkAVx9jItzj+Ut6QDn1WmOw02//oUpUj+YMxl+WD7ysRqXnZTn0TWGqRJwmo0lrSRoSMXqq2s1Y4JxlilLPJc0+JiQAkAJADdooNe0te0OadQRIK5KKksMlGTi8xeGUi99kalJxqWYl7d9Mnrj+k/mHI59qyLiwlHxUvobtr1SM1or/X+QbYLUWWjpA2SxwOE5Egggg8DHokqE3TquTXA5XpqpQ0Z57kvaujTqO6alALgMbdDOkkbnR4wmbudObU49+Sjp7qUk6c+3H/BXRdNppkVBSeGZS+Mg0/m7IVatai8T2RfX6nRjBrOX5GkWK/qDWNbijCAMyJ0GeZ36rVhcwjFJnlpycpNvuHE2REgATfDcxzWF1hcMdtXszm6x1+wKrpi1Vl6I7cvwhheiERIASAEgBIAqHxDoSyi79T2f3U3H1YEneRykzZ6NPFSS9E/o/wDkrPwrsuK0PqfQw+LjHsUnYxzVcvJGv/8AIKumhGHm/wBDVVsHjxIASAEgBIA8c2QRxXGsrAFXvCnheea8pdU9FZmtRnmB7ZxJA4kDzUYR1TjH1OTliLZaF64yhIASAEgBIABbR0DiY9pghlVg1GZwVG6f/EfFK3K2yMUH2Zxcs42NcCC1pzJmQACYPbWj9pVNv4p58kSrbLb+/wBwWBaAqJACQAkAJACQBn982MvvB9MOw9JgIMTBwnd2hYdejruZQzjOD0dtW9nZxnjOMkW30n0XinWGEnRwza4cQd/qlqlOdGSU18+wxRnCvBypv5d0XK6L4ZV/DcA10fL+VwjQfZbNvdRqeF8mDdWcqXiW6/vIJvPYWlUfiacI+kyY5CCMlyVpv4XhCeS3J04JAEC9m5ArJ6tHNNMZtn4hm6B1ndgS/SI+OT9ETuXsgqt4TEgBIASAEgCvbcsmzA/TVonxqBp8nFL3X+n9DR6W8XCXmn+gI+FdmihUf9T47gI9ZS/T4+By82PdfqZrRj5IvC0DAEgBIASAEgBIArl+Nh/bmvOdVjpqZNC1fhPLnZNRvLPyVdhHVXiduHiDLIvTmcJACQAkAJAAzaB0UpicwB+4Fk/5kvcvFMuoLMxm6qmOsXbgyB+7CT6BL2Ty2WV1iKDK0BUSAEgBIASAEgCm311byoniKf8A1I91l1truL+BtW/isJr1f6FmrWNlUk1Gtc2IAcARzMFPumpvxLKMqNWVNeB4foBamyLW1BUovLcJxBjpc2QZiZkDxSn/AI+EZ64PHp2Hv/JzlTcKiz69yw0KkjPI7xvB4J6LyjNawxi03lTY/AXS8icIzMGYJG4GD4HgVI4dNtLjoAO1dwA1bSS3NIdSinRLqHvDdibDnQYybw5qjpsFGUvkTrvKRNl3HyWtgWPcZ4A9mXquAeWa1NfiwnNphwOrTAMEdhB7CEAMi3AvdTbGJsSCc8xMhusc+RQdxtkdDncfJdwcBO1omyVORpnwqsPsqblflsd6f/8Apj8/0YN+HtRosrWyAcbspg6z7pezcYw05HOsxk7hvHZFsTxjDdWsGCXODRxcQB4lceESSb2Rxd9tbVaXNzEkA5w6N7SRmOaDkk08M6vC2No03VHmGt17yAPMhDeDiOGWlzgCGgA8TPoFw7gcl3EeC6ALvymeqTnqFidYhtGQ3avdo4uFvWceAHn/AOFV0iOakpeSJXT2SDclegEhq1Wno2lzowjUzHrqVwMD7TIldOAqzXyKuPogC1j3MJJzxNcWkYRpmN64dwShWcd/gF0MAfam0ObRaZGVWnOIwIDpOnYk73/SGbVJz+R5s9WLnPkFp0HYIGfPNL9Pfikiy6jhIOgniVqCR5WrYWlxc1oGZLoDR2nKEAcXReLLRSbVpkFrpggy0wSJa78zTEg7wg4c2q8QyoGOloLZxkHCc9MQyae3WVxtLklGLfA/Tqh2bXBw4tIPoupp8A01ydPMDM+aG0llnEs8FK2mrA2yzkGYwSf/ALB9lkXElKtFpm7ZQataif8Adi6LYwYRw95bmXADnEeKNgB1e+WSfwzVj81NuJvZPHxUdKZLDQIvthp28PaY6Wk0HtYXAEg65PjduUcvXgEsxyGKNqcBmB3H2j3XJ1tHP6ko088HtS04sohZl1cuonHb6l8KWnc8p14dly9/uo2lXRJnalPKJja08PFa0aqfH7Crhg8qdJuLW9xcfUBT3ZHYh7L0urVqElxq1XHE6JIaBTGggCG5DdKjEGRtprzp0D+I0PDiIBAMZawewqNWpGC3G7S2nWeIvBX6O0LDmwZcA+o3/KHeyqVeL4NN9Pmve/RP9gNfu1jz+H0TsLiAXOfUI1nIEw7RU1a+VjA/adNjFqblx5JEC576ex8BjS2c4c5p04NPnCqpTa7DV1aRmuXn6/qaLd1txtBw67sTj6lPRnk81Wo6ZYz9kDH3w1locG0mAt1fhbP92qqdVKXAz+DcqKbl8i33ZUxU2umcWflHsmovKyY9WOmTj5Hl7UsVGoOLT5CfZcn7rIR5Ad0VaXRtgYDocBLRIyOQMJf2tNLfYucZZJxtoGj3f5T6hUyu6aWVJ/YkqTfYh2u3YxEz2x7BZV3fKtDC3+n7F9OlpeSTcjx1hMHL3TfS3HDxsyu4T2DGEHefH7LZFCFeNkZhyaMRyDiASJyyJzCi8EosIgKZAp1Kw0jarQHMb0gfOICHw4Yh1xnGfFRJ52C1K74+WpVb+8u/6mJGDufQG7TWVzbM9xrPdEZOFOJd1PysB/Nx3pa6jmmy63lia2GNkWVXiajy12EyG4InHBzgz8qps1htlly1wWltl4uef3R/phaAm2RbZdlGMTqTHlskOeA9wPJzpIQdHrjZFBk7wT4kn3XURfJHv22dFhcNXZDmYKprVNCGLel7R48gPc94GoX42NDhGeESe+JVFKrqzlD1xbqCWl7DV/W4029VrZ5yPQoq1dK4J2tBTe7ZRql4vlziGSMwAMjvGufms6U5as7G7GhHThZLDd1/1HN69IN5l1Qg/wBzk9C4b5RmVbGCfhln5L+CRT2gptfPRsc4bwxsj90e6HdQi+CmVhOUeWl8S23Y/p6YqDfHoDHmnoz1JNGPVh7OTiyHtPYyatCoPy4wew4T6hVVp6cMKSzlCk8FjVpVG22hyCSOKbji3wk8yUt08FrS07HZOa7F+MjjYnMGWi1qerGyFpYG7TaC2m8QZgx2xon6dTw7lMobku5KGChTbwaPurIe6Vy5KV8WyWCz1B9TmnwkJW8jmKZudDktcoPujPmXg2ZiDxBI8Vn5kuD0/ssrknVL3D2Gm7MGOE5GVJ15NYaKY2mmetcjl32yk3LAHZzJ10hchVa20hWoVJb6sFyuy85bDQAP5xTcKkn2MSvbJPdlU2ovR3SPaD4ZbuWqWq5lLc1bOhGNNM1+56eGhSbwY30C14LEUjxlxLVVk/Vkt7ZBHFdZSU6hAkcDCwnWi24yHtL5HalMGPXd5hU1aMKmEv2/cnGbR0yzt4nwVX4KlwpY+RL2kvIcsbSCrLSE4PcjUaaCba0Ba6m0uRdxTGadpc6qxu7XwzlFKvqmohKGIthpPCxlXxMo1m2xr6WKHMaYBw5gkTiBnQDcUhd3MaUkpcM0rO3dWLceUDbq2jrUxFR72gT8xDh/f94SsbmEvcfy4G5WkkvGvmSq20JfEudHKM/5xVdZ1H3+pyFCK4OLrv5rKhwlzZ5yDnOg0UaE5Re8vsSq22VwWqzbRAj55P6Z+2S1FViluzOdCWcJFPvba21NrAUpwkhsVXlwMuAyYBl24lV+Mhqwsl/4KWjLwbDZKeFjG8GtHgIWgjMfJV/iSIszXfTUb5gj3SV/HNL5mr0d/n480AdlbxcWuz0hJW7klszTvqMcpjt73l9QB7Qu1Ks12RC3t/JlYtFqpuMloHZlpySjqybzg1IUpRWMitV8B2v29FKVapLk5C1UeCC68gB1QAopN8k5QS5Nh2NpYbFQnUsDj35rfox000jxl5PXXk/UkX66GNPBw8wR9kvfycaepdmctlmeAZTtQWbC8XcblSY704Oqt/FU5ckPZyQ6wMJmM1KMbdvUksnG6mMEoPCZ9rFLYp0sh2+qIKXq3WNkWwp5DVBsNaOAA8lrR4Qk+Sl/F2hisOL6KjD3E4T6qquswNDpc9NdGJues2SPZUqmw5TqqGBhSJtjf1ghcnJvYv8AcbeqE3BHn7qW5WL6ZitRbxe0eJAVElmZoUpabfPobxSbAA4ADyWueGby8nSDhnV52jo7RVbwefPNeQvswryXqbVGGqkmO0rwSquJI66JKZbJU1dMh7Mk0bQmKVyyuVMlurZJqVd6clajudXJ1qs8GnzVnTG51m32RG42hgsC9AIlL+Idnk0XR9TT5Ee6xOsx8MZGv0mWHJFErUc1hKWxvpkCrTwOxNAnjl2+uaao3E48MjOlCfKI5o5zhBPYOM+6tVaUnuzjpRitkWq629XSOStgxKoBbPQx2yizjWb/AKp9lK38VVfELh6aL+Buy9EeZK58QKWKw1f04XeDgl7pZpMe6bLTcRKLsdnj7vdZ1v3N6/fB7tBkiqiVpIqD6iUwauSO+qpJEXIbknIb8vHL3V0I5E61TCPo+7qOClTZ9LGjwaAttcHjJvMmyJtI2bPUPAB3g4H0S17HVQkW2zxVRTBaV5ORuaB+nalzJFwJtC0K2E3kqlAKUnZLThwKyW5FtBlzW/U5o8SAqE1KrGPqixLEG/QtC9MZJX9v7N0l32lo1FMuHa3reyhUWYsYtJaa0X6nzxVOazGeypSPaZVbHIsn2A9YLi5Oz4NL2fZ1AnKfB5y7fiK5QpdJebG/+83ydPsqorNX5j1SWiyb9Db1qHjRIAzDbnqWt36mtPlHsvM9Vp/nt+aN7p7zSBNG1rIlEccAhZ7Sq3EqlAKWKrJV1Fbi9RBSo/qJ+axTF1yTtmBJqHsHqVodHjtKQvdvhB9bgkANs6GKg0/S8eBBHuFl9Xjm3z5Mf6dLTW+KKBaKe5eTyejiwXVbPHemIvBahgMzV0HuEuCzXczqTylOw4Myo9wbsfRx3jS5Fz/Bp+4V1is1UV30sUWbKt88+DNpqOOyV28abvIT7KusswaL7WWmtF+pmmxB69Qch6rKtuWej6h7qY9tOIClWOWbKPVKTNfJEeVNFUmTtn7P0looM+qqwf5gfZM0VmSM27niEn6H0atc8sR7fRx0qjfqY4eLSFCpHVFr0JQeJJmY06kgLx047npIsdpvVTRYELM5cXJCXAfs/wAq1Ie6Zs+RqxjFaGDmT4AlFlHVco7Wemiyzr0xkke8aGOlUZ9THN8WkIZKLxJM+XqzcJg7svDL2WXJYPZ0JZWT2mqWPxCFg+YLi5JT4NR2fH4Y7E7T4PNXXvgHYtnSXqD9LqjvAOHuq6CzVHOovRZY88GyrSPJCQBnPxQpRVpP4sI8HT7rE6rDxRZsdLls0UylUWK4msEbLUVTiVyD11vV1GO4pWC9rdDE1X2pisPeDGybfwnHi4+QAWt0mOKOfNit4/HgNrUFAff1LFZ6g5T4EH2Sl/DXbzXoX20tNWLM7tTDvheIPTQYMrUs1ZGWwxFkfKVfT3CT2LDZjFInkVpQ2iZs3mZH+GdGba530U3ebgE301Zm2L9SeIJGrLaMQbtNPExzeII8QuNZRKLxJMyHYwxaHN/SR4ELGt9ptHqL3eimTdqxkrK5CxKFWSRrkR6sRVMsvw1s2O30f04n+DT907bLxmP1GWKTN4WkeeEgDKrVSwPe36XuHg4heUuYaakl6noKEswTPKRSjQwEbIVFckZFjo/KtKPumdL3hXG2a5PBp8SQPur+lxzVcvQhePFNIsS3zNEgD5m2ps3R2uuz6ar/ADcT7rOqrEmeuspaqUX6A+kUuzUgELB8wUVyTnwapchijPAH0TsODzVxvUBPwopYrbVf9LHf5nD7KFoszbGOtS00Ix9TW1onlxIApXxRoTRpP+l5Hi3/AGWZ1SOYJ+po9NlibRmrCsBm7kIWQqtorkH7p1VlFbilbgMXg7qhM3HupC1Pks2ztOLOznJ8SVu2EdNCIhcPNRhJOFA3aGYmOHEEeShUjqi16EovDTM5tVPJeAmsSaPT05ZAtrJAJAk8BvE8+Ssgk3uMp+REp5kE6Zds7wcuaYisPCBvKLBX6tB55FPp+AQ/zJHwoo/iWl/AMb6laXTI7NiPU5bpGjrVMoSAMguxnR3lUb+uoPMkLGitNdo9RUeuzT9ETNrtFOuQseSgVjmUmjZIdQqcSiZffg1Z8Vqqv+il5ucB7LRtFu2YPU5eFL1NhTxjCQBnG01LDaqo4kO8Wg+srzvUI4rM2bOWaaB1NZjHUwnY1xckZFiaep3LQ/wEX7w9s03Oo7+kep9wn+kx8MpC9690g6tcREgD5/8AipZsF41v1YH+Ij2SNwvEem6XLNFFVpJRm3AIWD5gorksnwafY34bK88GO/0pxe6edqLNdL1F8HaH/wDQ/wDoH+ortkuWR67LeETS08eeEgCu7fUMVjf+ktd5x7pLqEc0GN2UsVkZGBmvNs9AmTrKq2Rkyw3OM1bR5FKzCV6HQcldccpC9Mut308NJg4NHovS0Y6acV6GZUeZNkhWkBIAoF7UYc8aQ5w814a8horyXqeitp5gmV+0NmeB8/sqVsPJkfCZEcRkfYq6njO4SewUvV0WY84H+60v8BFe+G/hTRihVf8AVUEHkGCPVbFhHFNsy7+WaiReE+IiQBlF8MwXsTxeD/c0LIqrFwelt3qsvkO7YfKu1zlhyZ7X3pNGy+CFUVkSibNY+C9minaH8XNaO4En1WparwtnnOpy8aRpKaMwSAKLtvSiu131MHkSPssXqcfEn6GlZS8LQBprFkjSTCdjXI8kZcB+qYZ3J+XuCa94IbNN/CJ4uPsPZa/To4o/MSunmoFk+LCQBjHxts0Wmk/66cHta4+xSdyt0ze6RLwuPqZ3SSbPRQCNg+YKC5LZcGjV3xYah/RHjkmn7jMCKzcr4hr4SUYs1R3Gp6NH3VtmvAxLrUs1kvJF6ThjCQAP2go47NWb+h3kJ9lTcx1UpL0LaMsVE/UxirTgryjPRRexJs4UGcbLDc4zV1BbilZ7BC2DFUaOweaumtVVIoi8RbL40QAF6dLCMs9XQEgCm7Q04q1Bxg+IC8j1anpuG/M2rKX5aKzamZZLNXJpRYOL4PHMd272KZpx3JSewQvt8UO2FoY8CEo++XD4bUcNhYfqc93+aPZbtnHFJGPdvNVlpTQsJAGX7ctwXix3Hoz5x7LJu1iumeh6c9VtKPxOdr/lRX4J2PvGe10mjZfBDerYi1Q274UWbBYGn63vd5x7LWtlimjy9/LNZlyV4mJAFe2qus1izD8wDo8Rqlbq3VaPqX0Kvs2VGpYKrD1mOEcifRYdSyrR/wATSjcwfcfsroO9Uxtqmfdf0JOrHzDlpLiwBrSSeAK0VaVJrGBV1ophy4aJZQYHCHZkjhLidy16NNU4KKEaktUshBWEBIAp3xA2UNu6MNdhcxry0n5ZlvVdGYkE58lVVp61sOWd17CWcZRltt2Dt1I50HPHGmQ8eWfkkJUai7Ho6PU7eX+WPicWHZ21Yh/w9bvpuHsq1SnnhjMr+3x76+poNbZuvUs3RQGThku3CZOQzKb9jOUcGF+Opwq61uWbYu7W2eg6m0lwFR0OOpyaCfEFM06ahHCMy5ryrVHOQfVguJAHFdstcOII8lxrKwdRlduuGqIdgJaQCCBIzE58D2rzlxZVKbyllehsUrmMlhkBlAjcktL7l+vIYug5pihHcXqvYkMrk2uk3CYNRokiBxy46bk/QtZSq63wLTqJQwaMtoQEgBIApm1VjrOtU0oI6JpwEgEkPeCWk7wC3IwMxnxzb6yVfdcjlrX9nswRUumqRJBaeBafUSD3FYsum1V2NKN5AGVLnqTl5Nd9lOnZ1E/dZY7uGOSPtVZaopNEAASS4nluGs+C06dm9tQlK5Szhmi7AUy27rLiyJpNcco+br6fuWpCKjFJGZN5k2WBSIiQBT9rtnhaawMlrwxuB35SQ50h2XZpxS1e3VXfOGO2t3KhlYymDtpdn676YwNxnkR7petQm1ssjtreU4yzLYpL9kLaTlZ6nkPMlKK3q/7TTfUbfHvBK6/hnaahBrFtJu/MOd3BuXmmKdpUfOwlX6pTx4NzU9nLAKFnZSGjMQEmTGMwSeMQtKMVFYRhVJucnJhJSICQBHttlFQDMggyCNx9wuNZOp4BNro125ZuHIz5aqL1E04kBorTlTqf2n7KOZEvCSq932isA0uNJv5ji60cg33RpkzmqK4D9nohjWsbkGgAdgEK1LBU9xxACQBEt9nc7A5hAewyASQ1wILS1xE5ZzocwEHUzh1pIHXpvB5Av8CyfOFw6sEYVhMhtUnsqx/aclxEnxj+B0uqvEMbg/U+Mv26lSI7Eyy0cDQ3E50aucZJJMkn7bkER5ACQAkACrHYDRLhie5pJIBwlokk5Q3EI01hV4aLMpnlqY06tae1oPqotJ8oktu5CMDJrYP6WCfABCSXCB78ke6Ljqm0i0VXODW4i1jiJJIjNrQIAk656KUYvOWRlJYwi1qwrEgBIAHXndLKr6dQgF9PFhnTrROeoPVGY5qMlklGWDyo1w/Ie0QfQyob+RPZ9wfXoVD8tN3eI9Vz5HdvMFXhsY61QKrujZvg4n92rR259ilpycc0uC52ag2mxrGCGsaGtHAAQB4BWFQ4gBIAiW2yF5a5ryx7ZggmCDEhzdCMu0btTIdQy59UZOZPNpBHgYKDqwN0ngExSeCdYYfVRwSbzyx6oarhDGhk/meQSOYa0me8hdI7Eqy2cU2NY2cLGhonMwBGZ3ldIjqAEgBIASAEgBIASAEgBIASAEgBIASAEgBIASAEgBIASAEgBIASAEgBIASAEgBIASAEgBIASAEgBIASAEgBIASAP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808038"/>
            <a:ext cx="2705100" cy="1685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732" name="AutoShape 4" descr="data:image/jpeg;base64,/9j/4AAQSkZJRgABAQAAAQABAAD/2wCEAAkGBxQTEhQUExQVFRUWGBcZGBYWFxYYFxgXHRUYFxwXFxUYHCggGB4lHBYYITEhJSksLi4uFx8zODMsNygtLisBCgoKDg0OGxAQGy8kICQsLDQsLCwsLCwsLCwsLCwsLCwsLCwsLCwsLCwsLCwsLCwsLCwsLCwsLCwsLCwsLCwsLP/AABEIALEBHAMBEQACEQEDEQH/xAAcAAABBQEBAQAAAAAAAAAAAAAFAAMEBgcCAQj/xABDEAABAwEFBAgEBQIEBQUBAAABAAIRAwQFEiExBkFRYRMicYGRobHBBzJS0SNCYoLwcpIUorLhJDOzwvFDY3ODkzT/xAAaAQACAwEBAAAAAAAAAAAAAAAABAIDBQEG/8QANxEAAgEDAwIDBgYBBAIDAAAAAAECAwQREiExBUEiUWETMnGBkaEUI7HB0fBCM1Lh8RViBiQ0/9oADAMBAAIRAxEAPwDcUAJACQAkAJACQAkAJACQAkAJACQAkAJACQB4SgATb78a0fhDpDpker4jVZtz1GNPaC1P7DELdveWxDs97Wl2ZZTHc6fVLxvrmXEV9/5JOlTXmeWa22huJzi2pJnBGHCIiGkaaTnOZK5C9uYvMkn6LY66dNrbYKWa9mujEDTJyGKNeEynqV9CbxJOPxKZUmuNydizjf8AzenSo6QAkAJAER95UhWFAvb0rm4gz82HPPkMj4LmpZwd0vGSWunBIASAEgBIAAXlfZb0rPlcASwwZLR8/wC4AEjjISc7hpuPfsQcgvd9o6Skx/1NB74zHimactUUySeUSFM6eOdGZQ3gDylUDgHDMEAg8jmuJprKA6XQG69ZrBLjA/mQ4qurVhSi5TeESjFyeEDK94OOZIpt3TGI/ZY1TqFSp7r0R83y/wCPuNwoJdtT+wNN7NmCKh5l27jEpKVwm/E5P5/tkb/CSxlY+g5Tvdo0NQctfIldhdafdnJfPP65Iu0k+cBSx3mHCSQR9Q3f1DctS36jn/U481+67CdW2cX/AH7BFaoqJACQB46Yy15oAi2W2iowlo6zXFjmz8rwYLSeG+eBB3rmQHLPaQ4uaYD2xiAM6iQQYEjI7txQmA6x0+JHgYXQOkAJAHL3AAk6ASexclJRWWdSzsUC8L3rGuWuONjiMFPJsMLiJcN8SJmdN0wvMXd57drLxHPHma9K2ioZ792WCyWZrdAB2c1fSUFwKSyPwrlkieAZqtZ1kux7VjepzqRXJFJga5LW41pcHtaw4dHNacWQgaFufPcoWtw4zWc4ZdXglHCLmt8zhIAivtzdwLuYiPEnPuVUq0UWqk3zsDL5r0y1lUw19Fwe0ugEjR7QZzls5byBwVcqsZLPdbko05J45yS6t/2Zpg16c8A4EzwgZyr9ccZycVvVe6i/oSWW1hE9YDi5rm+MjLvXFUiyLpSRIBUysRMIyB6gCubY2Fxp9JTHXZ1h2jjyIkHuSN5T4muxCSOthrSXWYNIgsMEcJAd/wBx8FZaSzBryZ2HBYU0SKntja3UXU3GSwOFQcQWiC0donxKzb2coSXkRk8ErYu0OdTe0mQ1xw9hJOquspNwafYIssScJFdtFsmaz9B/y28uPaV5i4uVXl7WXur3V+5qQo6fy4892B3uL3knj4cvAJJNzk2x9JQhhHJETB390ahSxhPDO84yOMYd+7+aqSi29yDa7HlKq5pxN036ZjsUU5LeJ2UYyWmRarstIcIBkRLTy4dy37C4T/Kb+Hw/4MWvTcXknrTFxIAG3vflGzx0jusdGj5jz5DmVXOrGHLGbezq1/cW3mVO03+adpc+k6kadoaMYaTUwVGNgPMFp6zYaf6AqJVsPZrf5lk7T2Ml7VNJ9+N/vsC9i73fTtVVhAc54Ob34AQ10iDBkw92XI8FXbzedtxShBTk029vJZ/gtdbaplAA1Ww1xcQ5rg7VxPymDHMJj2yissdodPlXTdN/VYD132+nXYH0nh7TvHHgRuPIq2MlJZQpVozpS0zWGSVIrBe0FqLaRa353ZAa5SJMdiz+o3Cp0nFcvguoQzLPZECjRgDITlKx1T8CxyNatx7DoRu1Cs0LKlF8co5nbDHgU0nkrwcvUZHURalTMgZu8h2/ZKTbk9MOfsv75FqSSyxu3M/CInOJnmM1f7tPHcr75DFx23pqLXn5tHf1BbFrW9rSUnz3FakdMsEW8bV0lboB8rGh1TnJOGn2ZFxHDDuJXa0/8UXUqeI+0fy/kehLPIZI142fpKbm7yDHaoyjn4koyw8gDZCyY3vqvbm2MyPzloLvCSFylFvktqVpOCjkuACY4FRqz1cD8H5Xacnax359/arKc99J2ccx1E6o2QRxVzWVgpTwxqyV8Tc/mBhw4EKFOepb89yVSGl+nYYvi1Np0iXDFOQbxME67tFGvOMYbk6FF1p6UZ3s/tS+hXq4mNNN7hLW6tiR1SdcvTcsy3vFFvK5NafRNMcxluafRqhzQ5plrgCDxBEgrYTysoxGmnhgPbWxdLZXR8zcwlL2GqnnyISWxA+HE/4frCHQyQdR8w9lGyWEwiW5PEilXlVmpA/KIA7t3eF42o1r0+XB6C3jiGfMYYYPDLXn/AuRzF7k3ujt4idP9lN7ZIrcTHQCO7uXIvTHB1rLyJrgRuy0HcuxcX+yBpphG5CQCTucD45HyTNq5Rkp+T+z5FLzD2XkWhenMgB7S3s6kG06UdK/Qn8jdMUceHYeCorVHFYXI/Y2sarc6nur7vyM8vO0sbUOI4nE5vcZJO/NZ0udz1NvTlKHh2XkhUWNJDxGWe6PBccckK0FODpzWUybbizEHNaGuNJjZyJAE/KdQTOZUFFdjLtelwjJyk8ry/kHVBTb8x7JKlhdzZhrxiKCV12t1lf0tLrMMY2g5EffgVbTqSpvK4FLmhG5j7Oe0uzNLslpbUY17DLXCQVqRakso8nUpypycJcoqDzVNprOeQevDd0MbujdrPOZ3rzd9JyuDSp6VSSQSbWIjT+c1Wqk0+EQ0JkhpnOIP83plNPfGGVtY2GatfPJUTrvOEWRhsdU6kqynU1bMjKODttMBWxio9iLeRu0CQq6kc7oEebKDC6szUBwPYSNE30tSjri+CitjZkLZupjdaqp1faKo/awik0f2sCaqe8xqrtCEfJfruHWhCQsyPeFTAJOQGc/dV1npOwWQfsvbGOa8N3vc/txOOfj3Ku3qS3UidWK7B7Em2ynAza/lnhBHaDPsuJ4eSUfIIpsXK9f1Z9nqNrMEtd1XjdO4ntHpzWfdSlRkqseO5pWcIV4ulLlbo5vO1tr0ab27ndYbxLSFyrVjWpKUfMlb0pUKzhLy2M6tVHBWIM6rFw1No9TGSlTUjTNi6uKyU/0l7fB7gPJeis5Zoo8f1GOm4kCdsNpHUajW4CaOlUtEuORyHYYKrrXCjPQ+PM7Ss3Upalz5egK2b2pAr5U3ClVc1pLhBbmQ1wE6dbOd0cINVGqqc/iRjZT0tvZo0daQmUm2wHv39YnvyyXj6ixJr1PQUcuCI27/f1VfiSLglYalMUzMY4MFwkTnh8DCft5UlT35Eq8ajntx/ckS31Wl5Lc2+h0MCEpXalU24GKMWob8jYy/wDHmuKLXJPknXS7J+ucevDvV1F4T9WhW6XHzLcvVmKZ5flsPSWqtl1fw2zuw5esnvWdWk3Js9NZUl7OnT8938wFYLvbVxcYDzI6xMghwJGmoyyzStRtPwmnWuHTx9PQH4KotGAMeKbtMQIAid/h4rsctDLlSdHU5Jv0LBf13vLMVMS9rRA48lTTez+LM2zuIKembwmwFYbodWlzpLwPlOv7d3FQ1zb2NKtcxo4S48xXHXDaj2T1eBzgbxzznwTMHtkjcx1wUu5f/h7a5bWon/03At5B05eLSe9P2ksxa8jzPWqWJxqf7lv8USL8cP8AEt6onBrv1Ovh5LK6hJ/iUsdhKgvy/me9JwCpU5dkW6V5jzXGM1PLa3I4IlRuaSkmpF8XsPWdqYoR3yyubH3Hmms5KkNOcRqVHdHXgc2aMvrOGksB5uAJPkW+Se6fl6n2yLVsZQJ2YOB9rpHVlpqn9rzjae8OVtVYkxqo9UIy9CxMKExdlc24sD7TQdSY80y6OsM4zB0S054nlltPYZsV0ubaqVVlTCxlM03MjJ85g8iDn3BEZ74wDl4cFrplMoqZ5Vbiy45LsVloE8bhFOC43aKLXtLHgOa4QQd4XJRUlhkoycWpLkoN42d1lrFpJwOzaeLfcg69xWBWpO2qbcM9LQqxuqWf8l/fuDr9oRUa/wCoKi4WJqXmOWc8wcfIuOwp/wCGjhUf7H3W1YP8lfM891Vf/ZfwQL2rcOjfOpcfUpa8liL+I3YxzJfAqN1tLnNaN7mgd7gEpbpuSQ/cYjBv0Zsi9CeTKZedPPGPleBmM+sP9vdeOqZeJrhr7m9by20vlEKq6NIEqD3YxFZ5OyMvZTexE5B/mi5HcketdH8EqScos5hMNXTQPVkQXOB54W55/wA3py2pudSMX55+SM+5mt8dl92WRekMoyTaN/4VpESelqTy65WXV5fxPaWK8VN/+q/QWz9ozmYLmNwtDnEQBwMCeyUtLk7dw2x684DNrtbC0GJI1XYatW7EadKSeByja+rPbvXJ005aiEqXiBtndgLn5mJ01PdqVXwOzWtKBWbNWDqwyEw6ILjq4GDiAIjPJXwxp4NJpxp/9fsX3YJn/E2mNMLJ7ST9inbVbs871mWaVPPO4Y2sZhFOoInFhM8DJyS3VKSwqnlsZNtLmJFa8xkRPPQBZctWMRf1GUl3OqAk5EkDVx3ngOS5Ti5PKfz8/wDglN4W/wBCQ7JXNY5KluOMU48EWN12ncYPke1RnGS3i8P7MlFruQ7VaIYcUAidDw4KyLbj4iEkuwb2csxp2em05HN2kfM4uAPOCJWzbU9FJRE5vLBF9Uf8Pam2iPw64bTqnc2oP+W88j8k/wBKK0e4zRlqg4d1ugm16WzgjgbqwUNJnOCNYbQ12KCDBIMbjwVcJJsk0wg16tyRwPWRkuLjoNO3f9u9XUY76mRqPCwMPvUB0aZxnv7d7TyKjO50v+/1MoCNKoHCQmYzUllHSPeV3srsLHjLcd7TxBUatKNSOmRdQrzoz1QKTfdieymGv+Zh13ObuI7vOVh3dJwjh9j0FlXjOeqPf9QvsPa2hj6ZIBxyOYLWjLnIKd6dUjo0vnIl1alL2imltgj7Y0oY7+qfHNVdQjt8yzpkt18AJsRZMVpZP5Zee4QPNwXLCCc8l3VKmKbXmaatk84Vm3WTAejd8jjNJ/0n6D2eY7F528tvYyf+1vb0ZqUauvxrlcrz9QZaLA5uufms2dOUXusj0LiL4GX1MO7LONZ0QqiSwS5Gv8QCIE+GvauqS7HeHuSLBRxkn5WgiTx5DmrIRy9yFWqorbkuF32fCMREE5AfS3h/PZeis7d01qly/svIw61TU8LgmJ0pM222u/BXdI6lYFzTnGPRwy3zB/cs+5hiWfM9V0ivrpJd4/oUqmalGHgfKczvjXDyBzHYUphZybktFTwkxl5PcMJiSWSRGRd1sI7BvR3KvYxW/wASba7z6ITry7exdlngqhbqoB7TeReS0SQ4Ata3XMSWk+fIhVwpjUaSisku7sTW9JUJc6Mideyf5oFcvIrqJN6YmmbA3c6nZzUeIfWdjg6hujQfM/uWjbw0x37nkur3Cq19MeI7fyEtpbI+rZqjaQaasdTH8uKcpMGBrnzRc0VVpuDM+jPRNSZTbkux9Cq8V3kOeZwHSfqa78wOncFhzoOMtMtjRqXCnFaSxggAAZIWI4RTu9zm0vzaBvM+CrrSWUiUFyz2zP6nMLtBvR8AqY1HtWs2ExiMirLRVBc1epbBaKDRUYKjMQxAANMB2sA7yQJ7JV1vScpZS2JyrR0aWactgzxu0UGva5jwHNcCCDoQUHU2nlFQ2g6ax08TSH0gQJd87eAcdDwns3659elKDzHg0KEqVV4ns/sVg7ZPcCBhnjIy5xv7Es5tDX4amDdj7VWoh5NUPxHMEGZG/TMneuTrrOyIu2S5Zetm6tptDiSWtpNME4c3fpbnl2lM28ZVN2sIVr+zprC3ZcWtAEDRaCWBDORi2WJlUQ9oPPQjsIzChUpRmsSR1PBX7UH2MiKhcx2TS75mx+U7ndqz6ubXdPZjVrbqvLHkdWbaJzT+JDmH8wEEexXYXrT8e68xyp0+Ml4Nn5EjaNjatAPaQ4QYI3gifUKy+SqUdSKbByp1tL2KHRtJYZHDPuKw4TaSaPSzpxnsybeV5mpSiZ7de9NzqOrDkVo28aVTgLfDej/zXkZjC0d8uP8A2p/p8MJszOsT8UYou60TGOK1IOBa4Ag6gqMoqSxJZR2MnF5QItFzOBBpulu9r5Jj9LtfHxWTU6Uk9VKW3k/2Y7G7TWJrfzX8A2vZQTmsadJKTT5G4VHjKPG3e3gpxpxXByVRvkN3ZdLaeZzOo4CeA3nn6LftbGNLE5by/T4CFa4c9lsgknxYSAIF93Sy00jTqTxa4fM125zefroozgpLDGLa5nb1FOH/AH6GWX9cdahIrscWA5VmNLmOH6ozZ2HxKz6tBo9daX9Kt7jw/JvD+XmAqVkDxLHFp4ZkciCEqoeTH/aOO0lk5dYnZ4niO8+yHFrfJYqsXwiRZujaWgYi8nIDU9jRxUaSk3krqSk028Jf3uXnZvY99Rwq2oYWAy2jvPA1OA/Tqd8aLSpW/eR52+6tGKdOhu+8v4/n6GgJw84JADFrsragh4mDIO8HiDuUJwU1hkoycXlFevGyupug5g5g+x5rz97QdKXoP0KikgXaKr92qQ1yGlGJHJqHiOKshJkZJBi5rmFUE1C7CMoBiTvk9mXetezoKom2I15uLwi00qYaA1oDQNABAHcFrJYFDtdASAOK1IOaWnQhcaysM6nh5RRrzuanWpupgM6YY2SWNDpJcNeeGZ5Ss6cOyNCFWS37A5l3UaNAtwinVGGmwBsk1SJaZzE9SZ5KmMEm33LZ1ZSws7GiXbZOipMZMlozdl1naucY3kye9a0I6YpGXOWqWSSpERIAhXtdza9MsdlvDhq13H+cVVWoxqx0yLrevKjPXEoNuo1bK7DVbLToR8rhyPHkViVKM6DxLg9JRrUrlZjs/uSbDeH5GnqPiWnceKIVseFcMjWt8+NrddwfY7AatQ025Ph2DgXDrYT2gHyVNtS9o3DvvgYr3HsoKfbbPwBFZxYZgyCQQdQRqCN2ai04PyGouM16Msuy974HSND8zNx5jgU7a3OH+xmX9nqjv8maFTeCARoRIW0nlZPMtNPDOl04JAAO8aUOXneowUKql5mhbyzHArK2XNHNQoR1VYr1Cq8RYcXpTPEgBIASAEgDNNvrC2laW1GNDQ+mSQAAC5rocct8Pb4LLu46aiku6PU9GrOpRcJPh/qVe56BtVpp09znCQOAzPkCk1mrNQNi5mrahKp3SNosl2UaRmnSpsJ1LWNBPaQJK3owjHhHg6lepU9+TfxZLUioSAEgBIAh3pQxMPEZpS9o+0pNFtGemRWC3NeXXka3YdFNTzhEWWW7qOCm0cpPac16e0p6KMUZVWWqbZJTJWJACQAkAVx9jItzj+Ut6QDn1WmOw02//oUpUj+YMxl+WD7ysRqXnZTn0TWGqRJwmo0lrSRoSMXqq2s1Y4JxlilLPJc0+JiQAkAJADdooNe0te0OadQRIK5KKksMlGTi8xeGUi99kalJxqWYl7d9Mnrj+k/mHI59qyLiwlHxUvobtr1SM1or/X+QbYLUWWjpA2SxwOE5Egggg8DHokqE3TquTXA5XpqpQ0Z57kvaujTqO6alALgMbdDOkkbnR4wmbudObU49+Sjp7qUk6c+3H/BXRdNppkVBSeGZS+Mg0/m7IVatai8T2RfX6nRjBrOX5GkWK/qDWNbijCAMyJ0GeZ36rVhcwjFJnlpycpNvuHE2REgATfDcxzWF1hcMdtXszm6x1+wKrpi1Vl6I7cvwhheiERIASAEgBIAqHxDoSyi79T2f3U3H1YEneRykzZ6NPFSS9E/o/wDkrPwrsuK0PqfQw+LjHsUnYxzVcvJGv/8AIKumhGHm/wBDVVsHjxIASAEgBIA8c2QRxXGsrAFXvCnheea8pdU9FZmtRnmB7ZxJA4kDzUYR1TjH1OTliLZaF64yhIASAEgBIABbR0DiY9pghlVg1GZwVG6f/EfFK3K2yMUH2Zxcs42NcCC1pzJmQACYPbWj9pVNv4p58kSrbLb+/wBwWBaAqJACQAkAJACQBn982MvvB9MOw9JgIMTBwnd2hYdejruZQzjOD0dtW9nZxnjOMkW30n0XinWGEnRwza4cQd/qlqlOdGSU18+wxRnCvBypv5d0XK6L4ZV/DcA10fL+VwjQfZbNvdRqeF8mDdWcqXiW6/vIJvPYWlUfiacI+kyY5CCMlyVpv4XhCeS3J04JAEC9m5ArJ6tHNNMZtn4hm6B1ndgS/SI+OT9ETuXsgqt4TEgBIASAEgCvbcsmzA/TVonxqBp8nFL3X+n9DR6W8XCXmn+gI+FdmihUf9T47gI9ZS/T4+By82PdfqZrRj5IvC0DAEgBIASAEgBIArl+Nh/bmvOdVjpqZNC1fhPLnZNRvLPyVdhHVXiduHiDLIvTmcJACQAkAJAAzaB0UpicwB+4Fk/5kvcvFMuoLMxm6qmOsXbgyB+7CT6BL2Ty2WV1iKDK0BUSAEgBIASAEgCm311byoniKf8A1I91l1truL+BtW/isJr1f6FmrWNlUk1Gtc2IAcARzMFPumpvxLKMqNWVNeB4foBamyLW1BUovLcJxBjpc2QZiZkDxSn/AI+EZ64PHp2Hv/JzlTcKiz69yw0KkjPI7xvB4J6LyjNawxi03lTY/AXS8icIzMGYJG4GD4HgVI4dNtLjoAO1dwA1bSS3NIdSinRLqHvDdibDnQYybw5qjpsFGUvkTrvKRNl3HyWtgWPcZ4A9mXquAeWa1NfiwnNphwOrTAMEdhB7CEAMi3AvdTbGJsSCc8xMhusc+RQdxtkdDncfJdwcBO1omyVORpnwqsPsqblflsd6f/8Apj8/0YN+HtRosrWyAcbspg6z7pezcYw05HOsxk7hvHZFsTxjDdWsGCXODRxcQB4lceESSb2Rxd9tbVaXNzEkA5w6N7SRmOaDkk08M6vC2No03VHmGt17yAPMhDeDiOGWlzgCGgA8TPoFw7gcl3EeC6ALvymeqTnqFidYhtGQ3avdo4uFvWceAHn/AOFV0iOakpeSJXT2SDclegEhq1Wno2lzowjUzHrqVwMD7TIldOAqzXyKuPogC1j3MJJzxNcWkYRpmN64dwShWcd/gF0MAfam0ObRaZGVWnOIwIDpOnYk73/SGbVJz+R5s9WLnPkFp0HYIGfPNL9Pfikiy6jhIOgniVqCR5WrYWlxc1oGZLoDR2nKEAcXReLLRSbVpkFrpggy0wSJa78zTEg7wg4c2q8QyoGOloLZxkHCc9MQyae3WVxtLklGLfA/Tqh2bXBw4tIPoupp8A01ydPMDM+aG0llnEs8FK2mrA2yzkGYwSf/ALB9lkXElKtFpm7ZQataif8Adi6LYwYRw95bmXADnEeKNgB1e+WSfwzVj81NuJvZPHxUdKZLDQIvthp28PaY6Wk0HtYXAEg65PjduUcvXgEsxyGKNqcBmB3H2j3XJ1tHP6ko088HtS04sohZl1cuonHb6l8KWnc8p14dly9/uo2lXRJnalPKJja08PFa0aqfH7Crhg8qdJuLW9xcfUBT3ZHYh7L0urVqElxq1XHE6JIaBTGggCG5DdKjEGRtprzp0D+I0PDiIBAMZawewqNWpGC3G7S2nWeIvBX6O0LDmwZcA+o3/KHeyqVeL4NN9Pmve/RP9gNfu1jz+H0TsLiAXOfUI1nIEw7RU1a+VjA/adNjFqblx5JEC576ex8BjS2c4c5p04NPnCqpTa7DV1aRmuXn6/qaLd1txtBw67sTj6lPRnk81Wo6ZYz9kDH3w1locG0mAt1fhbP92qqdVKXAz+DcqKbl8i33ZUxU2umcWflHsmovKyY9WOmTj5Hl7UsVGoOLT5CfZcn7rIR5Ad0VaXRtgYDocBLRIyOQMJf2tNLfYucZZJxtoGj3f5T6hUyu6aWVJ/YkqTfYh2u3YxEz2x7BZV3fKtDC3+n7F9OlpeSTcjx1hMHL3TfS3HDxsyu4T2DGEHefH7LZFCFeNkZhyaMRyDiASJyyJzCi8EosIgKZAp1Kw0jarQHMb0gfOICHw4Yh1xnGfFRJ52C1K74+WpVb+8u/6mJGDufQG7TWVzbM9xrPdEZOFOJd1PysB/Nx3pa6jmmy63lia2GNkWVXiajy12EyG4InHBzgz8qps1htlly1wWltl4uef3R/phaAm2RbZdlGMTqTHlskOeA9wPJzpIQdHrjZFBk7wT4kn3XURfJHv22dFhcNXZDmYKprVNCGLel7R48gPc94GoX42NDhGeESe+JVFKrqzlD1xbqCWl7DV/W4029VrZ5yPQoq1dK4J2tBTe7ZRql4vlziGSMwAMjvGufms6U5as7G7GhHThZLDd1/1HN69IN5l1Qg/wBzk9C4b5RmVbGCfhln5L+CRT2gptfPRsc4bwxsj90e6HdQi+CmVhOUeWl8S23Y/p6YqDfHoDHmnoz1JNGPVh7OTiyHtPYyatCoPy4wew4T6hVVp6cMKSzlCk8FjVpVG22hyCSOKbji3wk8yUt08FrS07HZOa7F+MjjYnMGWi1qerGyFpYG7TaC2m8QZgx2xon6dTw7lMobku5KGChTbwaPurIe6Vy5KV8WyWCz1B9TmnwkJW8jmKZudDktcoPujPmXg2ZiDxBI8Vn5kuD0/ssrknVL3D2Gm7MGOE5GVJ15NYaKY2mmetcjl32yk3LAHZzJ10hchVa20hWoVJb6sFyuy85bDQAP5xTcKkn2MSvbJPdlU2ovR3SPaD4ZbuWqWq5lLc1bOhGNNM1+56eGhSbwY30C14LEUjxlxLVVk/Vkt7ZBHFdZSU6hAkcDCwnWi24yHtL5HalMGPXd5hU1aMKmEv2/cnGbR0yzt4nwVX4KlwpY+RL2kvIcsbSCrLSE4PcjUaaCba0Ba6m0uRdxTGadpc6qxu7XwzlFKvqmohKGIthpPCxlXxMo1m2xr6WKHMaYBw5gkTiBnQDcUhd3MaUkpcM0rO3dWLceUDbq2jrUxFR72gT8xDh/f94SsbmEvcfy4G5WkkvGvmSq20JfEudHKM/5xVdZ1H3+pyFCK4OLrv5rKhwlzZ5yDnOg0UaE5Re8vsSq22VwWqzbRAj55P6Z+2S1FViluzOdCWcJFPvba21NrAUpwkhsVXlwMuAyYBl24lV+Mhqwsl/4KWjLwbDZKeFjG8GtHgIWgjMfJV/iSIszXfTUb5gj3SV/HNL5mr0d/n480AdlbxcWuz0hJW7klszTvqMcpjt73l9QB7Qu1Ks12RC3t/JlYtFqpuMloHZlpySjqybzg1IUpRWMitV8B2v29FKVapLk5C1UeCC68gB1QAopN8k5QS5Nh2NpYbFQnUsDj35rfox000jxl5PXXk/UkX66GNPBw8wR9kvfycaepdmctlmeAZTtQWbC8XcblSY704Oqt/FU5ckPZyQ6wMJmM1KMbdvUksnG6mMEoPCZ9rFLYp0sh2+qIKXq3WNkWwp5DVBsNaOAA8lrR4Qk+Sl/F2hisOL6KjD3E4T6qquswNDpc9NdGJues2SPZUqmw5TqqGBhSJtjf1ghcnJvYv8AcbeqE3BHn7qW5WL6ZitRbxe0eJAVElmZoUpabfPobxSbAA4ADyWueGby8nSDhnV52jo7RVbwefPNeQvswryXqbVGGqkmO0rwSquJI66JKZbJU1dMh7Mk0bQmKVyyuVMlurZJqVd6clajudXJ1qs8GnzVnTG51m32RG42hgsC9AIlL+Idnk0XR9TT5Ee6xOsx8MZGv0mWHJFErUc1hKWxvpkCrTwOxNAnjl2+uaao3E48MjOlCfKI5o5zhBPYOM+6tVaUnuzjpRitkWq629XSOStgxKoBbPQx2yizjWb/AKp9lK38VVfELh6aL+Buy9EeZK58QKWKw1f04XeDgl7pZpMe6bLTcRKLsdnj7vdZ1v3N6/fB7tBkiqiVpIqD6iUwauSO+qpJEXIbknIb8vHL3V0I5E61TCPo+7qOClTZ9LGjwaAttcHjJvMmyJtI2bPUPAB3g4H0S17HVQkW2zxVRTBaV5ORuaB+nalzJFwJtC0K2E3kqlAKUnZLThwKyW5FtBlzW/U5o8SAqE1KrGPqixLEG/QtC9MZJX9v7N0l32lo1FMuHa3reyhUWYsYtJaa0X6nzxVOazGeypSPaZVbHIsn2A9YLi5Oz4NL2fZ1AnKfB5y7fiK5QpdJebG/+83ydPsqorNX5j1SWiyb9Db1qHjRIAzDbnqWt36mtPlHsvM9Vp/nt+aN7p7zSBNG1rIlEccAhZ7Sq3EqlAKWKrJV1Fbi9RBSo/qJ+axTF1yTtmBJqHsHqVodHjtKQvdvhB9bgkANs6GKg0/S8eBBHuFl9Xjm3z5Mf6dLTW+KKBaKe5eTyejiwXVbPHemIvBahgMzV0HuEuCzXczqTylOw4Myo9wbsfRx3jS5Fz/Bp+4V1is1UV30sUWbKt88+DNpqOOyV28abvIT7KusswaL7WWmtF+pmmxB69Qch6rKtuWej6h7qY9tOIClWOWbKPVKTNfJEeVNFUmTtn7P0looM+qqwf5gfZM0VmSM27niEn6H0atc8sR7fRx0qjfqY4eLSFCpHVFr0JQeJJmY06kgLx047npIsdpvVTRYELM5cXJCXAfs/wAq1Ie6Zs+RqxjFaGDmT4AlFlHVco7Wemiyzr0xkke8aGOlUZ9THN8WkIZKLxJM+XqzcJg7svDL2WXJYPZ0JZWT2mqWPxCFg+YLi5JT4NR2fH4Y7E7T4PNXXvgHYtnSXqD9LqjvAOHuq6CzVHOovRZY88GyrSPJCQBnPxQpRVpP4sI8HT7rE6rDxRZsdLls0UylUWK4msEbLUVTiVyD11vV1GO4pWC9rdDE1X2pisPeDGybfwnHi4+QAWt0mOKOfNit4/HgNrUFAff1LFZ6g5T4EH2Sl/DXbzXoX20tNWLM7tTDvheIPTQYMrUs1ZGWwxFkfKVfT3CT2LDZjFInkVpQ2iZs3mZH+GdGba530U3ebgE301Zm2L9SeIJGrLaMQbtNPExzeII8QuNZRKLxJMyHYwxaHN/SR4ELGt9ptHqL3eimTdqxkrK5CxKFWSRrkR6sRVMsvw1s2O30f04n+DT907bLxmP1GWKTN4WkeeEgDKrVSwPe36XuHg4heUuYaakl6noKEswTPKRSjQwEbIVFckZFjo/KtKPumdL3hXG2a5PBp8SQPur+lxzVcvQhePFNIsS3zNEgD5m2ps3R2uuz6ar/ADcT7rOqrEmeuspaqUX6A+kUuzUgELB8wUVyTnwapchijPAH0TsODzVxvUBPwopYrbVf9LHf5nD7KFoszbGOtS00Ix9TW1onlxIApXxRoTRpP+l5Hi3/AGWZ1SOYJ+po9NlibRmrCsBm7kIWQqtorkH7p1VlFbilbgMXg7qhM3HupC1Pks2ztOLOznJ8SVu2EdNCIhcPNRhJOFA3aGYmOHEEeShUjqi16EovDTM5tVPJeAmsSaPT05ZAtrJAJAk8BvE8+Ssgk3uMp+REp5kE6Zds7wcuaYisPCBvKLBX6tB55FPp+AQ/zJHwoo/iWl/AMb6laXTI7NiPU5bpGjrVMoSAMguxnR3lUb+uoPMkLGitNdo9RUeuzT9ETNrtFOuQseSgVjmUmjZIdQqcSiZffg1Z8Vqqv+il5ucB7LRtFu2YPU5eFL1NhTxjCQBnG01LDaqo4kO8Wg+srzvUI4rM2bOWaaB1NZjHUwnY1xckZFiaep3LQ/wEX7w9s03Oo7+kep9wn+kx8MpC9690g6tcREgD5/8AipZsF41v1YH+Ij2SNwvEem6XLNFFVpJRm3AIWD5gorksnwafY34bK88GO/0pxe6edqLNdL1F8HaH/wDQ/wDoH+ortkuWR67LeETS08eeEgCu7fUMVjf+ktd5x7pLqEc0GN2UsVkZGBmvNs9AmTrKq2Rkyw3OM1bR5FKzCV6HQcldccpC9Mut308NJg4NHovS0Y6acV6GZUeZNkhWkBIAoF7UYc8aQ5w814a8horyXqeitp5gmV+0NmeB8/sqVsPJkfCZEcRkfYq6njO4SewUvV0WY84H+60v8BFe+G/hTRihVf8AVUEHkGCPVbFhHFNsy7+WaiReE+IiQBlF8MwXsTxeD/c0LIqrFwelt3qsvkO7YfKu1zlhyZ7X3pNGy+CFUVkSibNY+C9minaH8XNaO4En1WparwtnnOpy8aRpKaMwSAKLtvSiu131MHkSPssXqcfEn6GlZS8LQBprFkjSTCdjXI8kZcB+qYZ3J+XuCa94IbNN/CJ4uPsPZa/To4o/MSunmoFk+LCQBjHxts0Wmk/66cHta4+xSdyt0ze6RLwuPqZ3SSbPRQCNg+YKC5LZcGjV3xYah/RHjkmn7jMCKzcr4hr4SUYs1R3Gp6NH3VtmvAxLrUs1kvJF6ThjCQAP2go47NWb+h3kJ9lTcx1UpL0LaMsVE/UxirTgryjPRRexJs4UGcbLDc4zV1BbilZ7BC2DFUaOweaumtVVIoi8RbL40QAF6dLCMs9XQEgCm7Q04q1Bxg+IC8j1anpuG/M2rKX5aKzamZZLNXJpRYOL4PHMd272KZpx3JSewQvt8UO2FoY8CEo++XD4bUcNhYfqc93+aPZbtnHFJGPdvNVlpTQsJAGX7ctwXix3Hoz5x7LJu1iumeh6c9VtKPxOdr/lRX4J2PvGe10mjZfBDerYi1Q274UWbBYGn63vd5x7LWtlimjy9/LNZlyV4mJAFe2qus1izD8wDo8Rqlbq3VaPqX0Kvs2VGpYKrD1mOEcifRYdSyrR/wATSjcwfcfsroO9Uxtqmfdf0JOrHzDlpLiwBrSSeAK0VaVJrGBV1ophy4aJZQYHCHZkjhLidy16NNU4KKEaktUshBWEBIAp3xA2UNu6MNdhcxry0n5ZlvVdGYkE58lVVp61sOWd17CWcZRltt2Dt1I50HPHGmQ8eWfkkJUai7Ho6PU7eX+WPicWHZ21Yh/w9bvpuHsq1SnnhjMr+3x76+poNbZuvUs3RQGThku3CZOQzKb9jOUcGF+Opwq61uWbYu7W2eg6m0lwFR0OOpyaCfEFM06ahHCMy5ryrVHOQfVguJAHFdstcOII8lxrKwdRlduuGqIdgJaQCCBIzE58D2rzlxZVKbyllehsUrmMlhkBlAjcktL7l+vIYug5pihHcXqvYkMrk2uk3CYNRokiBxy46bk/QtZSq63wLTqJQwaMtoQEgBIApm1VjrOtU0oI6JpwEgEkPeCWk7wC3IwMxnxzb6yVfdcjlrX9nswRUumqRJBaeBafUSD3FYsum1V2NKN5AGVLnqTl5Nd9lOnZ1E/dZY7uGOSPtVZaopNEAASS4nluGs+C06dm9tQlK5Szhmi7AUy27rLiyJpNcco+br6fuWpCKjFJGZN5k2WBSIiQBT9rtnhaawMlrwxuB35SQ50h2XZpxS1e3VXfOGO2t3KhlYymDtpdn676YwNxnkR7petQm1ssjtreU4yzLYpL9kLaTlZ6nkPMlKK3q/7TTfUbfHvBK6/hnaahBrFtJu/MOd3BuXmmKdpUfOwlX6pTx4NzU9nLAKFnZSGjMQEmTGMwSeMQtKMVFYRhVJucnJhJSICQBHttlFQDMggyCNx9wuNZOp4BNro125ZuHIz5aqL1E04kBorTlTqf2n7KOZEvCSq932isA0uNJv5ji60cg33RpkzmqK4D9nohjWsbkGgAdgEK1LBU9xxACQBEt9nc7A5hAewyASQ1wILS1xE5ZzocwEHUzh1pIHXpvB5Av8CyfOFw6sEYVhMhtUnsqx/aclxEnxj+B0uqvEMbg/U+Mv26lSI7Eyy0cDQ3E50aucZJJMkn7bkER5ACQAkACrHYDRLhie5pJIBwlokk5Q3EI01hV4aLMpnlqY06tae1oPqotJ8oktu5CMDJrYP6WCfABCSXCB78ke6Ljqm0i0VXODW4i1jiJJIjNrQIAk656KUYvOWRlJYwi1qwrEgBIAHXndLKr6dQgF9PFhnTrROeoPVGY5qMlklGWDyo1w/Ie0QfQyob+RPZ9wfXoVD8tN3eI9Vz5HdvMFXhsY61QKrujZvg4n92rR259ilpycc0uC52ag2mxrGCGsaGtHAAQB4BWFQ4gBIAiW2yF5a5ryx7ZggmCDEhzdCMu0btTIdQy59UZOZPNpBHgYKDqwN0ngExSeCdYYfVRwSbzyx6oarhDGhk/meQSOYa0me8hdI7Eqy2cU2NY2cLGhonMwBGZ3ldIjqAEgBIASAEgBIASAEgBIASAEgBIASAEgBIASAEgBIASAEgBIASAEgBIASAEgBIASAEgBIASAEgBIASAEgBIASAP/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570038"/>
            <a:ext cx="5238750" cy="3276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4754" name="Picture 2" descr="https://encrypted-tbn1.gstatic.com/images?q=tbn:ANd9GcSpSoc__lFg01H5ZI3LSKX52R1LUyVA-uz1lE243Wqe9gmH5qXQ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1628800"/>
            <a:ext cx="6840760" cy="4392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581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FF0000"/>
                </a:solidFill>
              </a:rPr>
              <a:t>Der</a:t>
            </a:r>
            <a:r>
              <a:rPr lang="en-GB" b="1" dirty="0" smtClean="0">
                <a:solidFill>
                  <a:srgbClr val="FF0000"/>
                </a:solidFill>
              </a:rPr>
              <a:t> Tee - </a:t>
            </a:r>
            <a:r>
              <a:rPr lang="en-GB" b="1" dirty="0" smtClean="0"/>
              <a:t>The tea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19810" name="Picture 2" descr="File:Cup of tea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628800"/>
            <a:ext cx="5387355" cy="382364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Photo by Ian Pegg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477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FF0000"/>
                </a:solidFill>
              </a:rPr>
              <a:t>Der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Kaffee</a:t>
            </a:r>
            <a:r>
              <a:rPr lang="en-GB" b="1" dirty="0" smtClean="0">
                <a:solidFill>
                  <a:srgbClr val="FF0000"/>
                </a:solidFill>
              </a:rPr>
              <a:t> - </a:t>
            </a:r>
            <a:r>
              <a:rPr lang="en-GB" b="1" dirty="0" smtClean="0"/>
              <a:t>The coffee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20834" name="Picture 2" descr="http://upload.wikimedia.org/wikipedia/commons/thumb/0/06/Latte_art.jpg/800px-Latte_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84784"/>
            <a:ext cx="5476875" cy="3924300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Photo by Soerfm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51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392488" cy="504056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300" b="1" dirty="0" err="1" smtClean="0">
                <a:solidFill>
                  <a:srgbClr val="FF0000"/>
                </a:solidFill>
              </a:rPr>
              <a:t>Ich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esse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gern</a:t>
            </a:r>
            <a:r>
              <a:rPr lang="en-GB" sz="3300" b="1" dirty="0" smtClean="0">
                <a:solidFill>
                  <a:srgbClr val="FF0000"/>
                </a:solidFill>
              </a:rPr>
              <a:t> ...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300" b="1" dirty="0" err="1" smtClean="0">
                <a:solidFill>
                  <a:srgbClr val="FF0000"/>
                </a:solidFill>
              </a:rPr>
              <a:t>Ich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esse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nicht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gern</a:t>
            </a:r>
            <a:r>
              <a:rPr lang="en-GB" sz="3300" b="1" dirty="0" smtClean="0">
                <a:solidFill>
                  <a:srgbClr val="FF0000"/>
                </a:solidFill>
              </a:rPr>
              <a:t> ...</a:t>
            </a:r>
          </a:p>
          <a:p>
            <a:pPr marL="514350" indent="-514350">
              <a:buFont typeface="+mj-lt"/>
              <a:buAutoNum type="arabicPeriod"/>
            </a:pPr>
            <a:endParaRPr lang="en-GB" sz="3300" b="1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300" b="1" dirty="0" err="1" smtClean="0">
                <a:solidFill>
                  <a:srgbClr val="FF0000"/>
                </a:solidFill>
              </a:rPr>
              <a:t>Ich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trinke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gern</a:t>
            </a:r>
            <a:r>
              <a:rPr lang="en-GB" sz="3300" b="1" dirty="0" smtClean="0">
                <a:solidFill>
                  <a:srgbClr val="FF0000"/>
                </a:solidFill>
              </a:rPr>
              <a:t> …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300" b="1" dirty="0" err="1" smtClean="0">
                <a:solidFill>
                  <a:srgbClr val="FF0000"/>
                </a:solidFill>
              </a:rPr>
              <a:t>Ich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trinke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nicht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gern</a:t>
            </a:r>
            <a:r>
              <a:rPr lang="en-GB" sz="3300" b="1" dirty="0" smtClean="0">
                <a:solidFill>
                  <a:srgbClr val="FF0000"/>
                </a:solidFill>
              </a:rPr>
              <a:t> …</a:t>
            </a:r>
          </a:p>
          <a:p>
            <a:pPr marL="514350" indent="-514350" algn="ctr">
              <a:buFont typeface="+mj-lt"/>
              <a:buAutoNum type="arabicPeriod"/>
            </a:pP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4621916" y="1166017"/>
            <a:ext cx="4038600" cy="45259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100" b="1" dirty="0" smtClean="0"/>
              <a:t>I like to eat …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100" b="1" dirty="0" smtClean="0"/>
              <a:t>I don’t like to eat …</a:t>
            </a:r>
          </a:p>
          <a:p>
            <a:pPr marL="514350" indent="-514350">
              <a:buFont typeface="+mj-lt"/>
              <a:buAutoNum type="arabicPeriod"/>
            </a:pPr>
            <a:endParaRPr lang="en-GB" sz="3100" b="1" dirty="0"/>
          </a:p>
          <a:p>
            <a:pPr marL="514350" indent="-514350">
              <a:buFont typeface="+mj-lt"/>
              <a:buAutoNum type="arabicPeriod"/>
            </a:pPr>
            <a:r>
              <a:rPr lang="en-GB" sz="3100" b="1" dirty="0" smtClean="0"/>
              <a:t>I like to drink …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100" b="1" dirty="0" smtClean="0"/>
              <a:t>I don’t like to drink …</a:t>
            </a:r>
          </a:p>
          <a:p>
            <a:pPr marL="514350" indent="-514350">
              <a:buFont typeface="+mj-lt"/>
              <a:buAutoNum type="arabicPeriod"/>
            </a:pPr>
            <a:endParaRPr lang="en-GB" sz="3100" b="1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ern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5085184"/>
            <a:ext cx="62646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/>
              <a:t>4</a:t>
            </a:r>
            <a:r>
              <a:rPr lang="en-GB" sz="6600" dirty="0" smtClean="0"/>
              <a:t> sentences 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367166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6296" y="764704"/>
            <a:ext cx="1450504" cy="4234482"/>
          </a:xfrm>
        </p:spPr>
        <p:txBody>
          <a:bodyPr>
            <a:normAutofit/>
          </a:bodyPr>
          <a:lstStyle/>
          <a:p>
            <a:r>
              <a:rPr lang="en-GB" sz="20000" dirty="0"/>
              <a:t>?</a:t>
            </a:r>
          </a:p>
        </p:txBody>
      </p:sp>
      <p:pic>
        <p:nvPicPr>
          <p:cNvPr id="5124" name="Picture 4" descr="Speaking Man Clip Art At Clker Com   Vector Clip Art Online Royal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57150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457200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Who is speaking?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Do you do sport? </a:t>
            </a:r>
            <a:r>
              <a:rPr lang="en-GB" b="1" dirty="0" smtClean="0">
                <a:solidFill>
                  <a:srgbClr val="FF0000"/>
                </a:solidFill>
              </a:rPr>
              <a:t>– </a:t>
            </a:r>
            <a:r>
              <a:rPr lang="en-GB" b="1" dirty="0" err="1" smtClean="0">
                <a:solidFill>
                  <a:srgbClr val="FF0000"/>
                </a:solidFill>
              </a:rPr>
              <a:t>Treibst</a:t>
            </a:r>
            <a:r>
              <a:rPr lang="en-GB" b="1" dirty="0" smtClean="0">
                <a:solidFill>
                  <a:srgbClr val="FF0000"/>
                </a:solidFill>
              </a:rPr>
              <a:t> du sport?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 lnSpcReduction="10000"/>
          </a:bodyPr>
          <a:lstStyle/>
          <a:p>
            <a:r>
              <a:rPr lang="en-GB" b="1" dirty="0" smtClean="0"/>
              <a:t>I play football</a:t>
            </a:r>
          </a:p>
          <a:p>
            <a:r>
              <a:rPr lang="en-GB" b="1" dirty="0" smtClean="0"/>
              <a:t>I play tennis</a:t>
            </a:r>
          </a:p>
          <a:p>
            <a:r>
              <a:rPr lang="en-GB" b="1" dirty="0" smtClean="0"/>
              <a:t>I play rugby</a:t>
            </a:r>
          </a:p>
          <a:p>
            <a:r>
              <a:rPr lang="en-GB" b="1" dirty="0" smtClean="0"/>
              <a:t>I play netball</a:t>
            </a:r>
          </a:p>
          <a:p>
            <a:r>
              <a:rPr lang="en-GB" b="1" dirty="0" smtClean="0"/>
              <a:t>I play hockey</a:t>
            </a:r>
          </a:p>
          <a:p>
            <a:r>
              <a:rPr lang="en-GB" b="1" dirty="0" smtClean="0"/>
              <a:t>I play cricket</a:t>
            </a:r>
          </a:p>
          <a:p>
            <a:endParaRPr lang="en-GB" b="1" dirty="0"/>
          </a:p>
          <a:p>
            <a:r>
              <a:rPr lang="en-GB" b="1" dirty="0" smtClean="0"/>
              <a:t>I do gymnastics</a:t>
            </a:r>
          </a:p>
          <a:p>
            <a:r>
              <a:rPr lang="en-GB" b="1" dirty="0" smtClean="0"/>
              <a:t>I run</a:t>
            </a:r>
          </a:p>
          <a:p>
            <a:r>
              <a:rPr lang="en-GB" b="1" dirty="0" smtClean="0"/>
              <a:t>I swim</a:t>
            </a:r>
          </a:p>
          <a:p>
            <a:endParaRPr lang="en-GB" b="1" dirty="0"/>
          </a:p>
          <a:p>
            <a:endParaRPr lang="en-GB" b="1" dirty="0" smtClean="0"/>
          </a:p>
          <a:p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 lnSpcReduction="10000"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Fussball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Tennis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Rugby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Korbball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Hockey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Kricket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turne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renne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schwimme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51520" y="4653136"/>
            <a:ext cx="83529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83868" y="1268760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>
                <a:solidFill>
                  <a:schemeClr val="tx2"/>
                </a:solidFill>
              </a:rPr>
              <a:t>Ja</a:t>
            </a:r>
            <a:endParaRPr lang="en-GB" sz="4000" b="1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5896" y="1268760"/>
            <a:ext cx="792088" cy="7078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7319334" y="4869160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>
                <a:solidFill>
                  <a:schemeClr val="tx2"/>
                </a:solidFill>
              </a:rPr>
              <a:t>gern</a:t>
            </a:r>
            <a:endParaRPr lang="en-GB" sz="4000" b="1" dirty="0">
              <a:solidFill>
                <a:schemeClr val="tx2"/>
              </a:solidFill>
            </a:endParaRPr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>
            <a:off x="6660232" y="5223103"/>
            <a:ext cx="65910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516216" y="4293096"/>
            <a:ext cx="1132669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58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Hobbies </a:t>
            </a:r>
            <a:r>
              <a:rPr lang="en-GB" b="1" dirty="0" smtClean="0">
                <a:solidFill>
                  <a:srgbClr val="FF0000"/>
                </a:solidFill>
              </a:rPr>
              <a:t>– </a:t>
            </a:r>
            <a:r>
              <a:rPr lang="en-GB" b="1" dirty="0" err="1" smtClean="0">
                <a:solidFill>
                  <a:srgbClr val="FF0000"/>
                </a:solidFill>
              </a:rPr>
              <a:t>Hobbys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86808" cy="4997152"/>
          </a:xfrm>
        </p:spPr>
        <p:txBody>
          <a:bodyPr>
            <a:normAutofit/>
          </a:bodyPr>
          <a:lstStyle/>
          <a:p>
            <a:r>
              <a:rPr lang="en-GB" b="1" dirty="0" smtClean="0"/>
              <a:t>I like to play …</a:t>
            </a:r>
          </a:p>
          <a:p>
            <a:r>
              <a:rPr lang="en-GB" b="1" dirty="0" smtClean="0"/>
              <a:t>I like to dance</a:t>
            </a:r>
          </a:p>
          <a:p>
            <a:r>
              <a:rPr lang="en-GB" b="1" dirty="0" smtClean="0"/>
              <a:t>I like to sing …</a:t>
            </a:r>
          </a:p>
          <a:p>
            <a:r>
              <a:rPr lang="en-GB" b="1" dirty="0" smtClean="0"/>
              <a:t>I like to listen to/hear ...</a:t>
            </a:r>
          </a:p>
          <a:p>
            <a:r>
              <a:rPr lang="en-GB" b="1" dirty="0" smtClean="0"/>
              <a:t>I like to watch TV</a:t>
            </a:r>
          </a:p>
          <a:p>
            <a:r>
              <a:rPr lang="en-GB" b="1" dirty="0" smtClean="0"/>
              <a:t>I like to make/do …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 smtClean="0"/>
          </a:p>
          <a:p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gern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tanze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gern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singe </a:t>
            </a:r>
            <a:r>
              <a:rPr lang="en-GB" b="1" dirty="0" err="1" smtClean="0">
                <a:solidFill>
                  <a:srgbClr val="FF0000"/>
                </a:solidFill>
              </a:rPr>
              <a:t>gern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höre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gern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sehe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gern</a:t>
            </a:r>
            <a:r>
              <a:rPr lang="en-GB" b="1" dirty="0" smtClean="0">
                <a:solidFill>
                  <a:srgbClr val="FF0000"/>
                </a:solidFill>
              </a:rPr>
              <a:t> fern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mache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gern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  <a:p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80" y="5085184"/>
            <a:ext cx="62646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/>
              <a:t>4</a:t>
            </a:r>
            <a:r>
              <a:rPr lang="en-GB" sz="6600" dirty="0" smtClean="0"/>
              <a:t> more sentences 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30572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The love </a:t>
            </a:r>
            <a:r>
              <a:rPr lang="en-GB" b="1" dirty="0" smtClean="0">
                <a:solidFill>
                  <a:srgbClr val="FF0000"/>
                </a:solidFill>
              </a:rPr>
              <a:t>– die </a:t>
            </a:r>
            <a:r>
              <a:rPr lang="en-GB" b="1" dirty="0" err="1" smtClean="0">
                <a:solidFill>
                  <a:srgbClr val="FF0000"/>
                </a:solidFill>
              </a:rPr>
              <a:t>Liebe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4536504" cy="4997152"/>
          </a:xfrm>
        </p:spPr>
        <p:txBody>
          <a:bodyPr>
            <a:normAutofit/>
          </a:bodyPr>
          <a:lstStyle/>
          <a:p>
            <a:r>
              <a:rPr lang="en-GB" b="1" dirty="0" smtClean="0"/>
              <a:t>I love …</a:t>
            </a:r>
          </a:p>
          <a:p>
            <a:endParaRPr lang="en-GB" b="1" dirty="0"/>
          </a:p>
          <a:p>
            <a:r>
              <a:rPr lang="en-GB" b="1" dirty="0" smtClean="0"/>
              <a:t>My favourite colour is …</a:t>
            </a:r>
          </a:p>
          <a:p>
            <a:r>
              <a:rPr lang="en-GB" b="1" dirty="0" smtClean="0"/>
              <a:t>My favourite subject is …</a:t>
            </a:r>
          </a:p>
          <a:p>
            <a:r>
              <a:rPr lang="en-GB" b="1" dirty="0" smtClean="0"/>
              <a:t>My favourite animal is …</a:t>
            </a:r>
          </a:p>
          <a:p>
            <a:r>
              <a:rPr lang="en-GB" b="1" dirty="0" smtClean="0"/>
              <a:t>My favourite food is …</a:t>
            </a:r>
          </a:p>
          <a:p>
            <a:r>
              <a:rPr lang="en-GB" b="1" dirty="0" smtClean="0"/>
              <a:t>My favourite drink is …</a:t>
            </a:r>
          </a:p>
          <a:p>
            <a:r>
              <a:rPr lang="en-GB" b="1" dirty="0" smtClean="0"/>
              <a:t>My favourite sport is …</a:t>
            </a:r>
          </a:p>
          <a:p>
            <a:r>
              <a:rPr lang="en-GB" b="1" dirty="0" smtClean="0"/>
              <a:t>My favourite hobby is …</a:t>
            </a:r>
          </a:p>
          <a:p>
            <a:endParaRPr lang="en-GB" b="1" dirty="0"/>
          </a:p>
          <a:p>
            <a:endParaRPr lang="en-GB" b="1" dirty="0" smtClean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 smtClean="0"/>
          </a:p>
          <a:p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443148" y="1628800"/>
            <a:ext cx="4690864" cy="4853136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liebe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Meine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Lieblingsfarbe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Mein </a:t>
            </a:r>
            <a:r>
              <a:rPr lang="en-GB" b="1" dirty="0" err="1" smtClean="0">
                <a:solidFill>
                  <a:srgbClr val="FF0000"/>
                </a:solidFill>
              </a:rPr>
              <a:t>Lieblingsfach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Mein </a:t>
            </a:r>
            <a:r>
              <a:rPr lang="en-GB" b="1" dirty="0" err="1" smtClean="0">
                <a:solidFill>
                  <a:srgbClr val="FF0000"/>
                </a:solidFill>
              </a:rPr>
              <a:t>Lieblingstier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Mein </a:t>
            </a:r>
            <a:r>
              <a:rPr lang="en-GB" b="1" dirty="0" err="1" smtClean="0">
                <a:solidFill>
                  <a:srgbClr val="FF0000"/>
                </a:solidFill>
              </a:rPr>
              <a:t>Lieblingsessen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Mein </a:t>
            </a:r>
            <a:r>
              <a:rPr lang="en-GB" b="1" dirty="0" err="1" smtClean="0">
                <a:solidFill>
                  <a:srgbClr val="FF0000"/>
                </a:solidFill>
              </a:rPr>
              <a:t>Lieblingsgetränk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Mein </a:t>
            </a:r>
            <a:r>
              <a:rPr lang="en-GB" b="1" dirty="0" err="1" smtClean="0">
                <a:solidFill>
                  <a:srgbClr val="FF0000"/>
                </a:solidFill>
              </a:rPr>
              <a:t>Lieblingssport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Mein </a:t>
            </a:r>
            <a:r>
              <a:rPr lang="en-GB" b="1" dirty="0" err="1" smtClean="0">
                <a:solidFill>
                  <a:srgbClr val="FF0000"/>
                </a:solidFill>
              </a:rPr>
              <a:t>Lieblingshobby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65372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3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59087" y="1166017"/>
            <a:ext cx="4038600" cy="4525963"/>
          </a:xfrm>
        </p:spPr>
        <p:txBody>
          <a:bodyPr>
            <a:noAutofit/>
          </a:bodyPr>
          <a:lstStyle/>
          <a:p>
            <a:r>
              <a:rPr lang="en-GB" sz="2600" b="1" dirty="0" smtClean="0"/>
              <a:t>Yes, correct</a:t>
            </a:r>
          </a:p>
          <a:p>
            <a:r>
              <a:rPr lang="en-GB" sz="2600" b="1" dirty="0" smtClean="0"/>
              <a:t>No, incorrect</a:t>
            </a:r>
          </a:p>
          <a:p>
            <a:r>
              <a:rPr lang="en-GB" sz="2600" b="1" dirty="0" smtClean="0"/>
              <a:t>Good</a:t>
            </a:r>
          </a:p>
          <a:p>
            <a:r>
              <a:rPr lang="en-GB" sz="2600" b="1" dirty="0" smtClean="0"/>
              <a:t>Super</a:t>
            </a:r>
          </a:p>
          <a:p>
            <a:r>
              <a:rPr lang="en-GB" sz="2600" b="1" dirty="0" smtClean="0"/>
              <a:t>Excellent</a:t>
            </a:r>
          </a:p>
          <a:p>
            <a:r>
              <a:rPr lang="en-GB" sz="2600" b="1" dirty="0" smtClean="0"/>
              <a:t>Fantastic</a:t>
            </a:r>
          </a:p>
          <a:p>
            <a:r>
              <a:rPr lang="en-GB" sz="2600" b="1" dirty="0" smtClean="0"/>
              <a:t>Brilliant</a:t>
            </a:r>
          </a:p>
          <a:p>
            <a:r>
              <a:rPr lang="en-GB" sz="2600" b="1" dirty="0" smtClean="0"/>
              <a:t>Wonderful</a:t>
            </a:r>
          </a:p>
          <a:p>
            <a:r>
              <a:rPr lang="en-GB" sz="2600" b="1" dirty="0" smtClean="0"/>
              <a:t>Great</a:t>
            </a:r>
          </a:p>
          <a:p>
            <a:r>
              <a:rPr lang="en-GB" sz="2600" b="1" dirty="0" smtClean="0"/>
              <a:t>Tremendous/super/great</a:t>
            </a:r>
          </a:p>
          <a:p>
            <a:r>
              <a:rPr lang="en-GB" sz="2600" b="1" dirty="0" smtClean="0"/>
              <a:t>Beautiful/great</a:t>
            </a:r>
            <a:endParaRPr lang="en-GB" sz="2600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0" y="1166017"/>
            <a:ext cx="4038600" cy="4525963"/>
          </a:xfrm>
        </p:spPr>
        <p:txBody>
          <a:bodyPr>
            <a:noAutofit/>
          </a:bodyPr>
          <a:lstStyle/>
          <a:p>
            <a:r>
              <a:rPr lang="en-GB" sz="2600" b="1" dirty="0" err="1" smtClean="0">
                <a:solidFill>
                  <a:srgbClr val="FF0000"/>
                </a:solidFill>
              </a:rPr>
              <a:t>Ja</a:t>
            </a:r>
            <a:r>
              <a:rPr lang="en-GB" sz="2600" b="1" dirty="0" smtClean="0">
                <a:solidFill>
                  <a:srgbClr val="FF0000"/>
                </a:solidFill>
              </a:rPr>
              <a:t>, </a:t>
            </a:r>
            <a:r>
              <a:rPr lang="en-GB" sz="2600" b="1" dirty="0" err="1" smtClean="0">
                <a:solidFill>
                  <a:srgbClr val="FF0000"/>
                </a:solidFill>
              </a:rPr>
              <a:t>Richtig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Nein, </a:t>
            </a:r>
            <a:r>
              <a:rPr lang="en-GB" sz="2600" b="1" dirty="0" err="1" smtClean="0">
                <a:solidFill>
                  <a:srgbClr val="FF0000"/>
                </a:solidFill>
              </a:rPr>
              <a:t>Falsch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Gut</a:t>
            </a:r>
          </a:p>
          <a:p>
            <a:r>
              <a:rPr lang="en-GB" sz="2600" b="1" dirty="0" smtClean="0">
                <a:solidFill>
                  <a:srgbClr val="FF0000"/>
                </a:solidFill>
              </a:rPr>
              <a:t>Super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Ausgezeichnet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Fantastisch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Brilliant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Wunderbar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Großartig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Prima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Schön</a:t>
            </a:r>
            <a:endParaRPr lang="en-GB" sz="2600" b="1" dirty="0">
              <a:solidFill>
                <a:srgbClr val="FF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856"/>
            <a:ext cx="8229600" cy="1143000"/>
          </a:xfrm>
        </p:spPr>
        <p:txBody>
          <a:bodyPr/>
          <a:lstStyle/>
          <a:p>
            <a:r>
              <a:rPr lang="en-GB" b="1" dirty="0" smtClean="0"/>
              <a:t>Das </a:t>
            </a:r>
            <a:r>
              <a:rPr lang="en-GB" b="1" dirty="0" err="1" smtClean="0"/>
              <a:t>Kartenspiel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3273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Running Dictation</a:t>
            </a:r>
            <a:endParaRPr lang="en-GB" dirty="0"/>
          </a:p>
        </p:txBody>
      </p:sp>
      <p:sp>
        <p:nvSpPr>
          <p:cNvPr id="5" name="AutoShape 2" descr="Image result for hangman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68463"/>
            <a:ext cx="28575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4" name="Picture 2" descr="Image result for running dictation gam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69674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66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48681"/>
            <a:ext cx="9144000" cy="1080120"/>
          </a:xfrm>
        </p:spPr>
        <p:txBody>
          <a:bodyPr>
            <a:normAutofit/>
          </a:bodyPr>
          <a:lstStyle/>
          <a:p>
            <a:r>
              <a:rPr lang="en-GB" sz="6000" b="1" dirty="0" smtClean="0"/>
              <a:t> Likes and Dislikes 2</a:t>
            </a:r>
            <a:endParaRPr lang="en-GB" sz="60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844824"/>
            <a:ext cx="8208912" cy="4392488"/>
          </a:xfrm>
        </p:spPr>
        <p:txBody>
          <a:bodyPr>
            <a:normAutofit lnSpcReduction="10000"/>
          </a:bodyPr>
          <a:lstStyle/>
          <a:p>
            <a:pPr lvl="0"/>
            <a:r>
              <a:rPr lang="en-GB" u="sng" dirty="0" smtClean="0">
                <a:solidFill>
                  <a:schemeClr val="tx1"/>
                </a:solidFill>
              </a:rPr>
              <a:t>LO</a:t>
            </a:r>
            <a:r>
              <a:rPr lang="en-GB" dirty="0" smtClean="0">
                <a:solidFill>
                  <a:schemeClr val="tx1"/>
                </a:solidFill>
              </a:rPr>
              <a:t>: Express Likes and Dislikes</a:t>
            </a:r>
          </a:p>
          <a:p>
            <a:pPr lvl="0" algn="l"/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u="sng" dirty="0" smtClean="0">
                <a:solidFill>
                  <a:schemeClr val="tx1"/>
                </a:solidFill>
              </a:rPr>
              <a:t>SC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say what I like and don’t like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use ‘</a:t>
            </a:r>
            <a:r>
              <a:rPr lang="en-GB" dirty="0" err="1" smtClean="0">
                <a:solidFill>
                  <a:schemeClr val="tx1"/>
                </a:solidFill>
              </a:rPr>
              <a:t>gern</a:t>
            </a:r>
            <a:r>
              <a:rPr lang="en-GB" dirty="0" smtClean="0">
                <a:solidFill>
                  <a:schemeClr val="tx1"/>
                </a:solidFill>
              </a:rPr>
              <a:t>’ effectively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say what I love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say what my favourite is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do this with sport, hobbies, food and drink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76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FF0000"/>
                </a:solidFill>
              </a:rPr>
              <a:t>Mögen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oder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gern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b="1" dirty="0" smtClean="0"/>
              <a:t>I like football</a:t>
            </a:r>
          </a:p>
          <a:p>
            <a:r>
              <a:rPr lang="en-GB" b="1" dirty="0" smtClean="0"/>
              <a:t>I like to play football</a:t>
            </a:r>
          </a:p>
          <a:p>
            <a:r>
              <a:rPr lang="en-GB" b="1" dirty="0" smtClean="0"/>
              <a:t>I like chocolate</a:t>
            </a:r>
          </a:p>
          <a:p>
            <a:r>
              <a:rPr lang="en-GB" b="1" dirty="0" smtClean="0"/>
              <a:t>I like to eat chocolate</a:t>
            </a:r>
          </a:p>
          <a:p>
            <a:r>
              <a:rPr lang="en-GB" b="1" dirty="0" smtClean="0"/>
              <a:t>He likes milk</a:t>
            </a:r>
          </a:p>
          <a:p>
            <a:r>
              <a:rPr lang="en-GB" b="1" dirty="0" smtClean="0"/>
              <a:t>He likes to drink milk</a:t>
            </a:r>
          </a:p>
          <a:p>
            <a:r>
              <a:rPr lang="en-GB" b="1" dirty="0" smtClean="0"/>
              <a:t>She likes swimming</a:t>
            </a:r>
          </a:p>
          <a:p>
            <a:r>
              <a:rPr lang="en-GB" b="1" dirty="0" smtClean="0"/>
              <a:t>She likes to swim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355976" y="1600200"/>
            <a:ext cx="4330824" cy="4525963"/>
          </a:xfrm>
        </p:spPr>
        <p:txBody>
          <a:bodyPr/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mag </a:t>
            </a:r>
            <a:r>
              <a:rPr lang="en-GB" b="1" dirty="0" err="1">
                <a:solidFill>
                  <a:srgbClr val="FF0000"/>
                </a:solidFill>
              </a:rPr>
              <a:t>F</a:t>
            </a:r>
            <a:r>
              <a:rPr lang="en-GB" b="1" dirty="0" err="1" smtClean="0">
                <a:solidFill>
                  <a:srgbClr val="FF0000"/>
                </a:solidFill>
              </a:rPr>
              <a:t>ussball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gern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fussball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mag </a:t>
            </a:r>
            <a:r>
              <a:rPr lang="en-GB" b="1" dirty="0" err="1" smtClean="0">
                <a:solidFill>
                  <a:srgbClr val="FF0000"/>
                </a:solidFill>
              </a:rPr>
              <a:t>Schokolade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esse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gern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Schokolade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Er</a:t>
            </a:r>
            <a:r>
              <a:rPr lang="en-GB" b="1" dirty="0" smtClean="0">
                <a:solidFill>
                  <a:srgbClr val="FF0000"/>
                </a:solidFill>
              </a:rPr>
              <a:t> mag </a:t>
            </a:r>
            <a:r>
              <a:rPr lang="en-GB" b="1" dirty="0" err="1" smtClean="0">
                <a:solidFill>
                  <a:srgbClr val="FF0000"/>
                </a:solidFill>
              </a:rPr>
              <a:t>Milch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trinkt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gern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Milch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mag </a:t>
            </a:r>
            <a:r>
              <a:rPr lang="en-GB" b="1" dirty="0" err="1" smtClean="0">
                <a:solidFill>
                  <a:srgbClr val="FF0000"/>
                </a:solidFill>
              </a:rPr>
              <a:t>Schwimmen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schwimmt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gern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51520" y="4725144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2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392488" cy="5040560"/>
          </a:xfrm>
        </p:spPr>
        <p:txBody>
          <a:bodyPr>
            <a:normAutofit/>
          </a:bodyPr>
          <a:lstStyle/>
          <a:p>
            <a:r>
              <a:rPr lang="en-GB" sz="3300" b="1" dirty="0" err="1" smtClean="0">
                <a:solidFill>
                  <a:srgbClr val="FF0000"/>
                </a:solidFill>
              </a:rPr>
              <a:t>Ich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esse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gern</a:t>
            </a:r>
            <a:r>
              <a:rPr lang="en-GB" sz="3300" b="1" dirty="0" smtClean="0">
                <a:solidFill>
                  <a:srgbClr val="FF0000"/>
                </a:solidFill>
              </a:rPr>
              <a:t> ... </a:t>
            </a:r>
          </a:p>
          <a:p>
            <a:r>
              <a:rPr lang="en-GB" sz="3300" b="1" dirty="0" err="1" smtClean="0">
                <a:solidFill>
                  <a:srgbClr val="FF0000"/>
                </a:solidFill>
              </a:rPr>
              <a:t>Ich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esse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nicht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gern</a:t>
            </a:r>
            <a:r>
              <a:rPr lang="en-GB" sz="3300" b="1" dirty="0" smtClean="0">
                <a:solidFill>
                  <a:srgbClr val="FF0000"/>
                </a:solidFill>
              </a:rPr>
              <a:t> ...</a:t>
            </a:r>
          </a:p>
          <a:p>
            <a:endParaRPr lang="en-GB" sz="3300" b="1" dirty="0">
              <a:solidFill>
                <a:srgbClr val="FF0000"/>
              </a:solidFill>
            </a:endParaRPr>
          </a:p>
          <a:p>
            <a:r>
              <a:rPr lang="en-GB" sz="3300" b="1" dirty="0" err="1" smtClean="0">
                <a:solidFill>
                  <a:srgbClr val="FF0000"/>
                </a:solidFill>
              </a:rPr>
              <a:t>Ich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trinke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gern</a:t>
            </a:r>
            <a:r>
              <a:rPr lang="en-GB" sz="3300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sz="3300" b="1" dirty="0" err="1" smtClean="0">
                <a:solidFill>
                  <a:srgbClr val="FF0000"/>
                </a:solidFill>
              </a:rPr>
              <a:t>Ich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trinke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nicht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gern</a:t>
            </a:r>
            <a:r>
              <a:rPr lang="en-GB" sz="3300" b="1" dirty="0" smtClean="0">
                <a:solidFill>
                  <a:srgbClr val="FF0000"/>
                </a:solidFill>
              </a:rPr>
              <a:t> …</a:t>
            </a:r>
          </a:p>
          <a:p>
            <a:pPr algn="ctr">
              <a:buNone/>
            </a:pP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4621916" y="1166017"/>
            <a:ext cx="4038600" cy="4525963"/>
          </a:xfrm>
        </p:spPr>
        <p:txBody>
          <a:bodyPr>
            <a:noAutofit/>
          </a:bodyPr>
          <a:lstStyle/>
          <a:p>
            <a:r>
              <a:rPr lang="en-GB" sz="3100" b="1" dirty="0" smtClean="0"/>
              <a:t>I like to eat …</a:t>
            </a:r>
          </a:p>
          <a:p>
            <a:r>
              <a:rPr lang="en-GB" sz="3100" b="1" dirty="0" smtClean="0"/>
              <a:t>I don’t like to eat …</a:t>
            </a:r>
          </a:p>
          <a:p>
            <a:endParaRPr lang="en-GB" sz="3100" b="1" dirty="0"/>
          </a:p>
          <a:p>
            <a:r>
              <a:rPr lang="en-GB" sz="3100" b="1" dirty="0" smtClean="0"/>
              <a:t>I like to drink …</a:t>
            </a:r>
          </a:p>
          <a:p>
            <a:r>
              <a:rPr lang="en-GB" sz="3100" b="1" dirty="0" smtClean="0"/>
              <a:t>I don’t like to drink …</a:t>
            </a:r>
          </a:p>
          <a:p>
            <a:endParaRPr lang="en-GB" sz="3100" b="1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ern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8314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New Foods</a:t>
            </a:r>
            <a:endParaRPr lang="en-GB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97396" y="1268760"/>
            <a:ext cx="4038600" cy="5328592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smtClean="0"/>
              <a:t>The chicken</a:t>
            </a:r>
          </a:p>
          <a:p>
            <a:r>
              <a:rPr lang="en-GB" b="1" dirty="0" smtClean="0"/>
              <a:t>The ham</a:t>
            </a:r>
          </a:p>
          <a:p>
            <a:r>
              <a:rPr lang="en-GB" b="1" dirty="0" smtClean="0"/>
              <a:t>The grapes</a:t>
            </a:r>
          </a:p>
          <a:p>
            <a:r>
              <a:rPr lang="en-GB" b="1" dirty="0" smtClean="0"/>
              <a:t>The tomatoes</a:t>
            </a:r>
          </a:p>
          <a:p>
            <a:r>
              <a:rPr lang="en-GB" b="1" dirty="0" smtClean="0"/>
              <a:t>The potatoes</a:t>
            </a:r>
          </a:p>
          <a:p>
            <a:r>
              <a:rPr lang="en-GB" b="1" dirty="0" smtClean="0"/>
              <a:t>The carrots</a:t>
            </a:r>
          </a:p>
          <a:p>
            <a:r>
              <a:rPr lang="en-GB" b="1" dirty="0" smtClean="0"/>
              <a:t>The peas</a:t>
            </a:r>
          </a:p>
          <a:p>
            <a:r>
              <a:rPr lang="en-GB" b="1" dirty="0" smtClean="0"/>
              <a:t>The onions</a:t>
            </a:r>
          </a:p>
          <a:p>
            <a:r>
              <a:rPr lang="en-GB" b="1" dirty="0" smtClean="0"/>
              <a:t>The chips</a:t>
            </a:r>
          </a:p>
          <a:p>
            <a:r>
              <a:rPr lang="en-GB" b="1" dirty="0" smtClean="0"/>
              <a:t>The salad</a:t>
            </a:r>
          </a:p>
          <a:p>
            <a:r>
              <a:rPr lang="en-GB" b="1" dirty="0" smtClean="0"/>
              <a:t>The soup</a:t>
            </a:r>
          </a:p>
          <a:p>
            <a:r>
              <a:rPr lang="en-GB" b="1" dirty="0" smtClean="0"/>
              <a:t>The ice cream</a:t>
            </a:r>
          </a:p>
          <a:p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355976" y="1268760"/>
            <a:ext cx="4330824" cy="5112568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Hänchen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Schinken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Trauben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Tomaten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Kartoffeln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Karotten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Erbsen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Zwiebeln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Pommes Frites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Salat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Suppe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Eis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b="1" dirty="0" smtClean="0">
                <a:solidFill>
                  <a:srgbClr val="FF0000"/>
                </a:solidFill>
              </a:rPr>
              <a:t>as </a:t>
            </a:r>
            <a:r>
              <a:rPr lang="en-GB" b="1" dirty="0" err="1" smtClean="0">
                <a:solidFill>
                  <a:srgbClr val="FF0000"/>
                </a:solidFill>
              </a:rPr>
              <a:t>Hänchen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chicken</a:t>
            </a:r>
            <a:endParaRPr lang="en-GB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1190625"/>
            <a:ext cx="5141366" cy="478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55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Schinken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ham</a:t>
            </a:r>
            <a:endParaRPr lang="en-GB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16832"/>
            <a:ext cx="5148064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20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Trauben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grapes</a:t>
            </a:r>
            <a:endParaRPr lang="en-GB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32545"/>
            <a:ext cx="6588224" cy="384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62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686</Words>
  <Application>Microsoft Office PowerPoint</Application>
  <PresentationFormat>On-screen Show (4:3)</PresentationFormat>
  <Paragraphs>221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www.zeitfuerdeutsch.com</vt:lpstr>
      <vt:lpstr> Likes and Dislikes 2</vt:lpstr>
      <vt:lpstr>Das Kartenspiel</vt:lpstr>
      <vt:lpstr>Mögen oder gern?</vt:lpstr>
      <vt:lpstr>PowerPoint Presentation</vt:lpstr>
      <vt:lpstr>New Foods</vt:lpstr>
      <vt:lpstr>das Hänchen – the chicken</vt:lpstr>
      <vt:lpstr>Der Schinken – the ham</vt:lpstr>
      <vt:lpstr>die Trauben – the grapes</vt:lpstr>
      <vt:lpstr>die Kartoffeln – the potatoes</vt:lpstr>
      <vt:lpstr>die Karotten – the carrots</vt:lpstr>
      <vt:lpstr>die Erbsen – the peas</vt:lpstr>
      <vt:lpstr>die Zwiebeln – the onions</vt:lpstr>
      <vt:lpstr>die Pommes Frites – the chips</vt:lpstr>
      <vt:lpstr>der Salat – the salad</vt:lpstr>
      <vt:lpstr>die Suppe – the soup</vt:lpstr>
      <vt:lpstr>das Eis – the ice cream</vt:lpstr>
      <vt:lpstr>New Foods</vt:lpstr>
      <vt:lpstr>Die Limonade – The lemonade</vt:lpstr>
      <vt:lpstr>Die Milch – The milk</vt:lpstr>
      <vt:lpstr>Der Saft – The juice</vt:lpstr>
      <vt:lpstr>Das Wasser – The water</vt:lpstr>
      <vt:lpstr>Der Tee - The tea</vt:lpstr>
      <vt:lpstr>Der Kaffee - The coffee</vt:lpstr>
      <vt:lpstr>PowerPoint Presentation</vt:lpstr>
      <vt:lpstr>?</vt:lpstr>
      <vt:lpstr>Do you do sport? – Treibst du sport?</vt:lpstr>
      <vt:lpstr>Hobbies – Hobbys</vt:lpstr>
      <vt:lpstr>The love – die Liebe</vt:lpstr>
      <vt:lpstr>Running Dictation</vt:lpstr>
      <vt:lpstr> Likes and Dislikes 2</vt:lpstr>
    </vt:vector>
  </TitlesOfParts>
  <Company>The Oval Primary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www.zeitfuerdeutsch.com</dc:title>
  <dc:creator>Sean Sullivan</dc:creator>
  <cp:lastModifiedBy>Sean Sullivan</cp:lastModifiedBy>
  <cp:revision>11</cp:revision>
  <dcterms:created xsi:type="dcterms:W3CDTF">2017-02-05T12:00:27Z</dcterms:created>
  <dcterms:modified xsi:type="dcterms:W3CDTF">2017-02-21T10:39:06Z</dcterms:modified>
</cp:coreProperties>
</file>