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41" r:id="rId2"/>
    <p:sldId id="256" r:id="rId3"/>
    <p:sldId id="560" r:id="rId4"/>
    <p:sldId id="487" r:id="rId5"/>
    <p:sldId id="544" r:id="rId6"/>
    <p:sldId id="545" r:id="rId7"/>
    <p:sldId id="546" r:id="rId8"/>
    <p:sldId id="547" r:id="rId9"/>
    <p:sldId id="548" r:id="rId10"/>
    <p:sldId id="549" r:id="rId11"/>
    <p:sldId id="550" r:id="rId12"/>
    <p:sldId id="551" r:id="rId13"/>
    <p:sldId id="552" r:id="rId14"/>
    <p:sldId id="528" r:id="rId15"/>
    <p:sldId id="553" r:id="rId16"/>
    <p:sldId id="554" r:id="rId17"/>
    <p:sldId id="555" r:id="rId18"/>
    <p:sldId id="556" r:id="rId19"/>
    <p:sldId id="557" r:id="rId20"/>
    <p:sldId id="558" r:id="rId21"/>
    <p:sldId id="559" r:id="rId22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328AA-8747-4686-A990-A9845E527D35}" type="datetimeFigureOut">
              <a:rPr lang="en-GB" smtClean="0"/>
              <a:pPr/>
              <a:t>30/10/2016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C8E73-9675-48EC-8DCB-A6EE6D1944F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3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867383F-0FA4-4542-895D-A3D01E16D307}" type="datetimeFigureOut">
              <a:rPr lang="en-GB" smtClean="0"/>
              <a:pPr/>
              <a:t>30/10/2016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C2A8675-6B04-4B46-B924-0FBD3F8E3EB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48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30/10/2016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30/10/2016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30/10/2016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30/10/2016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30/10/2016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30/10/2016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30/10/2016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30/10/2016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30/10/2016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30/10/2016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30/10/2016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8A308-58CA-43D1-B08D-CB9F0FB17627}" type="datetimeFigureOut">
              <a:rPr lang="en-GB" smtClean="0"/>
              <a:pPr/>
              <a:t>30/10/2016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uk/url?sa=i&amp;rct=j&amp;q=&amp;esrc=s&amp;source=images&amp;cd=&amp;cad=rja&amp;uact=8&amp;ved=0ahUKEwipmqqLyf_PAhXHqxoKHeQ-DVIQjRwIBw&amp;url=https://www.flickr.com/photos/barryskeates/5751237383&amp;bvm=bv.137132246,d.ZGg&amp;psig=AFQjCNEl5nMgM24k_YJoFTdWY5wmZxWvWw&amp;ust=1477815245036951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www.google.co.uk/url?sa=i&amp;rct=j&amp;q=&amp;esrc=s&amp;source=images&amp;cd=&amp;cad=rja&amp;uact=8&amp;ved=0ahUKEwjPqNf9yP_PAhUG1xoKHTNYCS8QjRwIBw&amp;url=https://pixabay.com/en/photos/cricket/&amp;bvm=bv.137132246,d.ZGg&amp;psig=AFQjCNEl5nMgM24k_YJoFTdWY5wmZxWvWw&amp;ust=147781524503695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oogle.co.uk/url?sa=i&amp;rct=j&amp;q=&amp;esrc=s&amp;source=images&amp;cd=&amp;cad=rja&amp;uact=8&amp;ved=0ahUKEwjzuuLXx__PAhVOrRQKHcJ3DBYQjRwIBw&amp;url=https://www.flickr.com/photos/mak1e/20584089918&amp;bvm=bv.137132246,d.ZGg&amp;psig=AFQjCNH6ZbMWnMJ5ctwTwJN4Uo67-YnKMw&amp;ust=1477814696580054" TargetMode="External"/><Relationship Id="rId5" Type="http://schemas.openxmlformats.org/officeDocument/2006/relationships/hyperlink" Target="https://www.google.co.uk/url?sa=i&amp;rct=j&amp;q=&amp;esrc=s&amp;source=images&amp;cd=&amp;cad=rja&amp;uact=8&amp;ved=0ahUKEwjMup-0x__PAhXLuhoKHTKYCTYQjRwIBw&amp;url=https://pixabay.com/en/basketball-player-ball-player-sport-312240/&amp;bvm=bv.137132246,d.ZGg&amp;psig=AFQjCNH6ZbMWnMJ5ctwTwJN4Uo67-YnKMw&amp;ust=1477814696580054" TargetMode="External"/><Relationship Id="rId10" Type="http://schemas.openxmlformats.org/officeDocument/2006/relationships/image" Target="../media/image9.jpeg"/><Relationship Id="rId4" Type="http://schemas.openxmlformats.org/officeDocument/2006/relationships/hyperlink" Target="https://www.google.co.uk/url?sa=i&amp;rct=j&amp;q=&amp;esrc=s&amp;source=images&amp;cd=&amp;cad=rja&amp;uact=8&amp;ved=0ahUKEwj897_8xv_PAhXC7RQKHbknA08QjRwIBw&amp;url=https://en.wikipedia.org/wiki/Rules_of_netball&amp;bvm=bv.137132246,d.ZGg&amp;psig=AFQjCNH6ZbMWnMJ5ctwTwJN4Uo67-YnKMw&amp;ust=1477814696580054" TargetMode="External"/><Relationship Id="rId9" Type="http://schemas.openxmlformats.org/officeDocument/2006/relationships/hyperlink" Target="http://www.google.co.uk/url?sa=i&amp;rct=j&amp;q=&amp;esrc=s&amp;source=images&amp;cd=&amp;cad=rja&amp;uact=8&amp;ved=0ahUKEwidlciRyf_PAhXIfhoKHWGOBE4QjRwIBw&amp;url=http://www.geograph.org.uk/photo/1383666&amp;bvm=bv.137132246,d.ZGg&amp;psig=AFQjCNEl5nMgM24k_YJoFTdWY5wmZxWvWw&amp;ust=1477815245036951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uk/url?sa=i&amp;rct=j&amp;q=&amp;esrc=s&amp;source=images&amp;cd=&amp;cad=rja&amp;uact=8&amp;ved=0ahUKEwipmqqLyf_PAhXHqxoKHeQ-DVIQjRwIBw&amp;url=https://www.flickr.com/photos/barryskeates/5751237383&amp;bvm=bv.137132246,d.ZGg&amp;psig=AFQjCNEl5nMgM24k_YJoFTdWY5wmZxWvWw&amp;ust=1477815245036951" TargetMode="External"/><Relationship Id="rId13" Type="http://schemas.openxmlformats.org/officeDocument/2006/relationships/hyperlink" Target="https://www.google.co.uk/url?sa=i&amp;rct=j&amp;q=&amp;esrc=s&amp;source=images&amp;cd=&amp;cad=rja&amp;uact=8&amp;ved=0ahUKEwiZ3_2Gy__PAhWJmBoKHaEWAiAQjRwIBw&amp;url=https://www.flickr.com/photos/laurenfriedman/3184385183&amp;bvm=bv.137132246,d.ZGg&amp;psig=AFQjCNF5nrc2vG5MlyljZ3GoUd5JumdQEw&amp;ust=1477815659566931" TargetMode="External"/><Relationship Id="rId1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hyperlink" Target="https://www.google.co.uk/url?sa=i&amp;rct=j&amp;q=&amp;esrc=s&amp;source=images&amp;cd=&amp;cad=rja&amp;uact=8&amp;ved=0ahUKEwjPqNf9yP_PAhUG1xoKHTNYCS8QjRwIBw&amp;url=https://pixabay.com/en/photos/cricket/&amp;bvm=bv.137132246,d.ZGg&amp;psig=AFQjCNEl5nMgM24k_YJoFTdWY5wmZxWvWw&amp;ust=1477815245036951" TargetMode="External"/><Relationship Id="rId12" Type="http://schemas.openxmlformats.org/officeDocument/2006/relationships/hyperlink" Target="https://en.wikipedia.org/wiki/Vault_(gymnastics)" TargetMode="External"/><Relationship Id="rId17" Type="http://schemas.openxmlformats.org/officeDocument/2006/relationships/hyperlink" Target="http://www.google.co.uk/url?sa=i&amp;rct=j&amp;q=&amp;esrc=s&amp;source=images&amp;cd=&amp;cad=rja&amp;uact=8&amp;ved=0ahUKEwi_-eHTy__PAhXMwBQKHcSwALoQjRwIBw&amp;url=http://movesnmotions.net/gymnastics.html&amp;bvm=bv.137132246,d.ZGg&amp;psig=AFQjCNFSnPArMCyBvRAqZ2BHEI6BfVIrBw&amp;ust=1477815970153125" TargetMode="External"/><Relationship Id="rId2" Type="http://schemas.openxmlformats.org/officeDocument/2006/relationships/notesSlide" Target="../notesSlides/notesSlide8.xml"/><Relationship Id="rId16" Type="http://schemas.openxmlformats.org/officeDocument/2006/relationships/hyperlink" Target="https://upload.wikimedia.org/wikipedia/commons/e/e9/2015_European_Artistic_Gymnastics_Championships_-_Balance_beam_-_Andreea_Munteanu_08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oogle.co.uk/url?sa=i&amp;rct=j&amp;q=&amp;esrc=s&amp;source=images&amp;cd=&amp;cad=rja&amp;uact=8&amp;ved=0ahUKEwjzuuLXx__PAhVOrRQKHcJ3DBYQjRwIBw&amp;url=https://www.flickr.com/photos/mak1e/20584089918&amp;bvm=bv.137132246,d.ZGg&amp;psig=AFQjCNH6ZbMWnMJ5ctwTwJN4Uo67-YnKMw&amp;ust=1477814696580054" TargetMode="External"/><Relationship Id="rId11" Type="http://schemas.openxmlformats.org/officeDocument/2006/relationships/hyperlink" Target="https://en.wikipedia.org/wiki/Gymnastics" TargetMode="External"/><Relationship Id="rId5" Type="http://schemas.openxmlformats.org/officeDocument/2006/relationships/hyperlink" Target="https://www.google.co.uk/url?sa=i&amp;rct=j&amp;q=&amp;esrc=s&amp;source=images&amp;cd=&amp;cad=rja&amp;uact=8&amp;ved=0ahUKEwjMup-0x__PAhXLuhoKHTKYCTYQjRwIBw&amp;url=https://pixabay.com/en/basketball-player-ball-player-sport-312240/&amp;bvm=bv.137132246,d.ZGg&amp;psig=AFQjCNH6ZbMWnMJ5ctwTwJN4Uo67-YnKMw&amp;ust=1477814696580054" TargetMode="External"/><Relationship Id="rId15" Type="http://schemas.openxmlformats.org/officeDocument/2006/relationships/hyperlink" Target="https://commons.wikimedia.org/wiki/File:2015_European_Artistic_Gymnastics_Championships_-_Balance_beam_-_Andreea_Munteanu_08.jpg" TargetMode="External"/><Relationship Id="rId10" Type="http://schemas.openxmlformats.org/officeDocument/2006/relationships/hyperlink" Target="https://www.google.co.uk/url?sa=i&amp;rct=j&amp;q=&amp;esrc=s&amp;source=images&amp;cd=&amp;cad=rja&amp;uact=8&amp;ved=0ahUKEwjin-Dayv_PAhXJvRoKHbSjDJUQjRwIBw&amp;url=https://www.youtube.com/watch?v%3DWyTJX9Ka7uI&amp;bvm=bv.137132246,d.ZGg&amp;psig=AFQjCNF5nrc2vG5MlyljZ3GoUd5JumdQEw&amp;ust=1477815659566931" TargetMode="External"/><Relationship Id="rId4" Type="http://schemas.openxmlformats.org/officeDocument/2006/relationships/hyperlink" Target="https://www.google.co.uk/url?sa=i&amp;rct=j&amp;q=&amp;esrc=s&amp;source=images&amp;cd=&amp;cad=rja&amp;uact=8&amp;ved=0ahUKEwj897_8xv_PAhXC7RQKHbknA08QjRwIBw&amp;url=https://en.wikipedia.org/wiki/Rules_of_netball&amp;bvm=bv.137132246,d.ZGg&amp;psig=AFQjCNH6ZbMWnMJ5ctwTwJN4Uo67-YnKMw&amp;ust=1477814696580054" TargetMode="External"/><Relationship Id="rId9" Type="http://schemas.openxmlformats.org/officeDocument/2006/relationships/hyperlink" Target="https://www.google.co.uk/url?sa=i&amp;rct=j&amp;q=&amp;esrc=s&amp;source=images&amp;cd=&amp;cad=rja&amp;uact=8&amp;ved=0ahUKEwiG8qzByv_PAhWEmBoKHeV-D8oQjRwIBw&amp;url=https://commons.wikimedia.org/wiki/File:2015_European_Artistic_Gymnastics_Championships_-_Parallel_bars_-_Marius_Berbecar_04.jpg&amp;bvm=bv.137132246,d.ZGg&amp;psig=AFQjCNF5nrc2vG5MlyljZ3GoUd5JumdQEw&amp;ust=1477815659566931" TargetMode="External"/><Relationship Id="rId14" Type="http://schemas.openxmlformats.org/officeDocument/2006/relationships/hyperlink" Target="https://simple.wikipedia.org/wiki/Gymnastics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uk/url?sa=i&amp;rct=j&amp;q=&amp;esrc=s&amp;source=images&amp;cd=&amp;cad=rja&amp;uact=8&amp;ved=0ahUKEwipmqqLyf_PAhXHqxoKHeQ-DVIQjRwIBw&amp;url=https://www.flickr.com/photos/barryskeates/5751237383&amp;bvm=bv.137132246,d.ZGg&amp;psig=AFQjCNEl5nMgM24k_YJoFTdWY5wmZxWvWw&amp;ust=1477815245036951" TargetMode="External"/><Relationship Id="rId13" Type="http://schemas.openxmlformats.org/officeDocument/2006/relationships/hyperlink" Target="https://www.google.co.uk/url?sa=i&amp;rct=j&amp;q=&amp;esrc=s&amp;source=images&amp;cd=&amp;cad=rja&amp;uact=8&amp;ved=0ahUKEwjwh46ZzP_PAhVEthQKHSCbDSkQjRwIBw&amp;url=https://pixabay.com/en/runner-run-running-woman-runner-546896/&amp;bvm=bv.137132246,d.ZGg&amp;psig=AFQjCNFbydrFKHJKHhDpTi58JsYLGFyN6w&amp;ust=1477816117134554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www.google.co.uk/url?sa=i&amp;rct=j&amp;q=&amp;esrc=s&amp;source=images&amp;cd=&amp;cad=rja&amp;uact=8&amp;ved=0ahUKEwjPqNf9yP_PAhUG1xoKHTNYCS8QjRwIBw&amp;url=https://pixabay.com/en/photos/cricket/&amp;bvm=bv.137132246,d.ZGg&amp;psig=AFQjCNEl5nMgM24k_YJoFTdWY5wmZxWvWw&amp;ust=1477815245036951" TargetMode="External"/><Relationship Id="rId12" Type="http://schemas.openxmlformats.org/officeDocument/2006/relationships/hyperlink" Target="https://simple.wikipedia.org/wiki/Gymnastics" TargetMode="External"/><Relationship Id="rId17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6" Type="http://schemas.openxmlformats.org/officeDocument/2006/relationships/hyperlink" Target="http://www.google.co.uk/url?sa=i&amp;rct=j&amp;q=&amp;esrc=s&amp;source=images&amp;cd=&amp;cad=rja&amp;uact=8&amp;ved=0ahUKEwjhify6zP_PAhXGmBoKHfF-Av4QjRwIBw&amp;url=http://www.runnersworld.com/newswire/more-support-for-aggressive-pre-race-warm-up&amp;bvm=bv.137132246,d.ZGg&amp;psig=AFQjCNFbydrFKHJKHhDpTi58JsYLGFyN6w&amp;ust=1477816117134554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oogle.co.uk/url?sa=i&amp;rct=j&amp;q=&amp;esrc=s&amp;source=images&amp;cd=&amp;cad=rja&amp;uact=8&amp;ved=0ahUKEwjzuuLXx__PAhVOrRQKHcJ3DBYQjRwIBw&amp;url=https://www.flickr.com/photos/mak1e/20584089918&amp;bvm=bv.137132246,d.ZGg&amp;psig=AFQjCNH6ZbMWnMJ5ctwTwJN4Uo67-YnKMw&amp;ust=1477814696580054" TargetMode="External"/><Relationship Id="rId11" Type="http://schemas.openxmlformats.org/officeDocument/2006/relationships/hyperlink" Target="https://www.google.co.uk/url?sa=i&amp;rct=j&amp;q=&amp;esrc=s&amp;source=images&amp;cd=&amp;cad=rja&amp;uact=8&amp;ved=0ahUKEwiZ3_2Gy__PAhWJmBoKHaEWAiAQjRwIBw&amp;url=https://www.flickr.com/photos/laurenfriedman/3184385183&amp;bvm=bv.137132246,d.ZGg&amp;psig=AFQjCNF5nrc2vG5MlyljZ3GoUd5JumdQEw&amp;ust=1477815659566931" TargetMode="External"/><Relationship Id="rId5" Type="http://schemas.openxmlformats.org/officeDocument/2006/relationships/hyperlink" Target="https://www.google.co.uk/url?sa=i&amp;rct=j&amp;q=&amp;esrc=s&amp;source=images&amp;cd=&amp;cad=rja&amp;uact=8&amp;ved=0ahUKEwjMup-0x__PAhXLuhoKHTKYCTYQjRwIBw&amp;url=https://pixabay.com/en/basketball-player-ball-player-sport-312240/&amp;bvm=bv.137132246,d.ZGg&amp;psig=AFQjCNH6ZbMWnMJ5ctwTwJN4Uo67-YnKMw&amp;ust=1477814696580054" TargetMode="External"/><Relationship Id="rId15" Type="http://schemas.openxmlformats.org/officeDocument/2006/relationships/hyperlink" Target="https://www.google.co.uk/url?sa=i&amp;rct=j&amp;q=&amp;esrc=s&amp;source=images&amp;cd=&amp;cad=rja&amp;uact=8&amp;ved=0ahUKEwjNwcm2zP_PAhVFDxoKHVHUCDAQjRwIBw&amp;url=https://en.wikipedia.org/wiki/Running&amp;bvm=bv.137132246,d.ZGg&amp;psig=AFQjCNFbydrFKHJKHhDpTi58JsYLGFyN6w&amp;ust=1477816117134554" TargetMode="External"/><Relationship Id="rId10" Type="http://schemas.openxmlformats.org/officeDocument/2006/relationships/hyperlink" Target="https://en.wikipedia.org/wiki/Gymnastics" TargetMode="External"/><Relationship Id="rId4" Type="http://schemas.openxmlformats.org/officeDocument/2006/relationships/hyperlink" Target="https://www.google.co.uk/url?sa=i&amp;rct=j&amp;q=&amp;esrc=s&amp;source=images&amp;cd=&amp;cad=rja&amp;uact=8&amp;ved=0ahUKEwj897_8xv_PAhXC7RQKHbknA08QjRwIBw&amp;url=https://en.wikipedia.org/wiki/Rules_of_netball&amp;bvm=bv.137132246,d.ZGg&amp;psig=AFQjCNH6ZbMWnMJ5ctwTwJN4Uo67-YnKMw&amp;ust=1477814696580054" TargetMode="External"/><Relationship Id="rId9" Type="http://schemas.openxmlformats.org/officeDocument/2006/relationships/hyperlink" Target="https://www.google.co.uk/url?sa=i&amp;rct=j&amp;q=&amp;esrc=s&amp;source=images&amp;cd=&amp;cad=rja&amp;uact=8&amp;ved=0ahUKEwiG8qzByv_PAhWEmBoKHeV-D8oQjRwIBw&amp;url=https://commons.wikimedia.org/wiki/File:2015_European_Artistic_Gymnastics_Championships_-_Parallel_bars_-_Marius_Berbecar_04.jpg&amp;bvm=bv.137132246,d.ZGg&amp;psig=AFQjCNF5nrc2vG5MlyljZ3GoUd5JumdQEw&amp;ust=1477815659566931" TargetMode="External"/><Relationship Id="rId14" Type="http://schemas.openxmlformats.org/officeDocument/2006/relationships/hyperlink" Target="https://www.google.co.uk/url?sa=i&amp;rct=j&amp;q=&amp;esrc=s&amp;source=images&amp;cd=&amp;cad=rja&amp;uact=8&amp;ved=0ahUKEwjf4LyhzP_PAhXIcRQKHZCQBPYQjRwIBw&amp;url=https://pixabay.com/en/run-material-photography-silhouette-634702/&amp;bvm=bv.137132246,d.ZGg&amp;psig=AFQjCNFbydrFKHJKHhDpTi58JsYLGFyN6w&amp;ust=1477816117134554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uk/url?sa=i&amp;rct=j&amp;q=&amp;esrc=s&amp;source=images&amp;cd=&amp;cad=rja&amp;uact=8&amp;ved=0ahUKEwipmqqLyf_PAhXHqxoKHeQ-DVIQjRwIBw&amp;url=https://www.flickr.com/photos/barryskeates/5751237383&amp;bvm=bv.137132246,d.ZGg&amp;psig=AFQjCNEl5nMgM24k_YJoFTdWY5wmZxWvWw&amp;ust=1477815245036951" TargetMode="External"/><Relationship Id="rId13" Type="http://schemas.openxmlformats.org/officeDocument/2006/relationships/hyperlink" Target="https://www.google.co.uk/url?sa=i&amp;rct=j&amp;q=&amp;esrc=s&amp;source=images&amp;cd=&amp;cad=rja&amp;uact=8&amp;ved=0ahUKEwjwh46ZzP_PAhVEthQKHSCbDSkQjRwIBw&amp;url=https://pixabay.com/en/runner-run-running-woman-runner-546896/&amp;bvm=bv.137132246,d.ZGg&amp;psig=AFQjCNFbydrFKHJKHhDpTi58JsYLGFyN6w&amp;ust=1477816117134554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www.google.co.uk/url?sa=i&amp;rct=j&amp;q=&amp;esrc=s&amp;source=images&amp;cd=&amp;cad=rja&amp;uact=8&amp;ved=0ahUKEwjPqNf9yP_PAhUG1xoKHTNYCS8QjRwIBw&amp;url=https://pixabay.com/en/photos/cricket/&amp;bvm=bv.137132246,d.ZGg&amp;psig=AFQjCNEl5nMgM24k_YJoFTdWY5wmZxWvWw&amp;ust=1477815245036951" TargetMode="External"/><Relationship Id="rId12" Type="http://schemas.openxmlformats.org/officeDocument/2006/relationships/hyperlink" Target="https://simple.wikipedia.org/wiki/Gymnastics" TargetMode="Externa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oogle.co.uk/url?sa=i&amp;rct=j&amp;q=&amp;esrc=s&amp;source=images&amp;cd=&amp;cad=rja&amp;uact=8&amp;ved=0ahUKEwjzuuLXx__PAhVOrRQKHcJ3DBYQjRwIBw&amp;url=https://www.flickr.com/photos/mak1e/20584089918&amp;bvm=bv.137132246,d.ZGg&amp;psig=AFQjCNH6ZbMWnMJ5ctwTwJN4Uo67-YnKMw&amp;ust=1477814696580054" TargetMode="External"/><Relationship Id="rId11" Type="http://schemas.openxmlformats.org/officeDocument/2006/relationships/hyperlink" Target="https://www.google.co.uk/url?sa=i&amp;rct=j&amp;q=&amp;esrc=s&amp;source=images&amp;cd=&amp;cad=rja&amp;uact=8&amp;ved=0ahUKEwiZ3_2Gy__PAhWJmBoKHaEWAiAQjRwIBw&amp;url=https://www.flickr.com/photos/laurenfriedman/3184385183&amp;bvm=bv.137132246,d.ZGg&amp;psig=AFQjCNF5nrc2vG5MlyljZ3GoUd5JumdQEw&amp;ust=1477815659566931" TargetMode="External"/><Relationship Id="rId5" Type="http://schemas.openxmlformats.org/officeDocument/2006/relationships/hyperlink" Target="https://www.google.co.uk/url?sa=i&amp;rct=j&amp;q=&amp;esrc=s&amp;source=images&amp;cd=&amp;cad=rja&amp;uact=8&amp;ved=0ahUKEwjMup-0x__PAhXLuhoKHTKYCTYQjRwIBw&amp;url=https://pixabay.com/en/basketball-player-ball-player-sport-312240/&amp;bvm=bv.137132246,d.ZGg&amp;psig=AFQjCNH6ZbMWnMJ5ctwTwJN4Uo67-YnKMw&amp;ust=1477814696580054" TargetMode="External"/><Relationship Id="rId15" Type="http://schemas.openxmlformats.org/officeDocument/2006/relationships/hyperlink" Target="http://www.google.co.uk/url?sa=i&amp;rct=j&amp;q=&amp;esrc=s&amp;source=images&amp;cd=&amp;cad=rja&amp;uact=8&amp;ved=0ahUKEwiP9-fhzP_PAhUEOhQKHdnpBG4QjRwIBw&amp;url=http://www.ymcansw.org.au/centres/moruya&amp;bvm=bv.137132246,d.ZGg&amp;psig=AFQjCNEmMS4hsC7ZSYtg9FeaCLrWyvKduQ&amp;ust=1477816264738876" TargetMode="External"/><Relationship Id="rId10" Type="http://schemas.openxmlformats.org/officeDocument/2006/relationships/hyperlink" Target="https://en.wikipedia.org/wiki/Gymnastics" TargetMode="External"/><Relationship Id="rId4" Type="http://schemas.openxmlformats.org/officeDocument/2006/relationships/hyperlink" Target="https://www.google.co.uk/url?sa=i&amp;rct=j&amp;q=&amp;esrc=s&amp;source=images&amp;cd=&amp;cad=rja&amp;uact=8&amp;ved=0ahUKEwj897_8xv_PAhXC7RQKHbknA08QjRwIBw&amp;url=https://en.wikipedia.org/wiki/Rules_of_netball&amp;bvm=bv.137132246,d.ZGg&amp;psig=AFQjCNH6ZbMWnMJ5ctwTwJN4Uo67-YnKMw&amp;ust=1477814696580054" TargetMode="External"/><Relationship Id="rId9" Type="http://schemas.openxmlformats.org/officeDocument/2006/relationships/hyperlink" Target="https://www.google.co.uk/url?sa=i&amp;rct=j&amp;q=&amp;esrc=s&amp;source=images&amp;cd=&amp;cad=rja&amp;uact=8&amp;ved=0ahUKEwiG8qzByv_PAhWEmBoKHeV-D8oQjRwIBw&amp;url=https://commons.wikimedia.org/wiki/File:2015_European_Artistic_Gymnastics_Championships_-_Parallel_bars_-_Marius_Berbecar_04.jpg&amp;bvm=bv.137132246,d.ZGg&amp;psig=AFQjCNF5nrc2vG5MlyljZ3GoUd5JumdQEw&amp;ust=1477815659566931" TargetMode="External"/><Relationship Id="rId14" Type="http://schemas.openxmlformats.org/officeDocument/2006/relationships/hyperlink" Target="https://www.google.co.uk/url?sa=i&amp;rct=j&amp;q=&amp;esrc=s&amp;source=images&amp;cd=&amp;cad=rja&amp;uact=8&amp;ved=0ahUKEwjNwcm2zP_PAhVFDxoKHVHUCDAQjRwIBw&amp;url=https://en.wikipedia.org/wiki/Running&amp;bvm=bv.137132246,d.ZGg&amp;psig=AFQjCNFbydrFKHJKHhDpTi58JsYLGFyN6w&amp;ust=147781611713455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.uk/url?sa=i&amp;rct=j&amp;q=&amp;esrc=s&amp;source=images&amp;cd=&amp;cad=rja&amp;uact=8&amp;ved=0ahUKEwjB56Om-vfPAhXI1hQKHSRADMoQjRwIBw&amp;url=http://www.slideshare.net/inmasilg/find-someone-who-14970345&amp;psig=AFQjCNE6-WlFx-LCy3DUzQN6DXzFKemU_w&amp;ust=1477553612881263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www.google.com/url?sa=i&amp;rct=j&amp;q=&amp;esrc=s&amp;source=images&amp;cd=&amp;cad=rja&amp;uact=8&amp;ved=0ahUKEwjJ3JDhsP_OAhWEvBQKHU9uCwgQjRwIBw&amp;url=http://www.printactivities.com/Paper-Games/Rules-For-Hangman.shtml&amp;bvm=bv.131783435,d.d24&amp;psig=AFQjCNGxrtfD5eLgqBbjQRGKoENSv6lFOA&amp;ust=1473410701709595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source=images&amp;cd=&amp;cad=rja&amp;uact=8&amp;ved=0ahUKEwjj1si0xf_PAhXIVhQKHZyIC1wQjRwIBw&amp;url=http://www.publicdomainpictures.net/view-image.php?image%3D26866%26picture%3Doutdoor-games&amp;bvm=bv.137132246,d.ZGg&amp;psig=AFQjCNFNZm6ZvOTjQH5smbkitVcih01IYA&amp;ust=1477814265670639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hyperlink" Target="http://blogs.timesofindia.indiatimes.com/wp-content/uploads/2014/07/42-60323787.jpg" TargetMode="External"/><Relationship Id="rId4" Type="http://schemas.openxmlformats.org/officeDocument/2006/relationships/hyperlink" Target="http://www.google.co.uk/url?sa=i&amp;rct=j&amp;q=&amp;esrc=s&amp;source=images&amp;cd=&amp;cad=rja&amp;uact=8&amp;ved=0ahUKEwi7xpjesPzKAhVFtBQKHaLwB_oQjRwIBw&amp;url=http://blogs.timesofindia.indiatimes.com/talkingturkey/germany-crowned-king-of-football-a-well-deserved-victory-for-a-skilful-and-tenacious-team/&amp;psig=AFQjCNHCx6N12258Itbk59E1CdwyrbIQPQ&amp;ust=145571538089003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hyperlink" Target="http://www.google.co.uk/url?sa=i&amp;rct=j&amp;q=&amp;esrc=s&amp;source=images&amp;cd=&amp;cad=rja&amp;uact=8&amp;ved=0ahUKEwjU0r7_svzKAhVJuhQKHRhsDvoQjRwIBw&amp;url=http://www.dailymail.co.uk/sport/tennis/article-2568482/Hall-Fame-Steffi-Graf-Queen-court-greatest-sportswoman.html&amp;psig=AFQjCNFoXwf8SBpK1luShreiSeZMkXq3BA&amp;ust=145571601108735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.uk/url?sa=i&amp;rct=j&amp;q=&amp;esrc=s&amp;source=images&amp;cd=&amp;cad=rja&amp;uact=8&amp;ved=0ahUKEwjZgdHds_zKAhUMbhQKHVYsD90QjRwIBw&amp;url=http://www.telegraph.co.uk/sport/rugbyunion/international/wales/10210820/Wales-can-win-2015-Rugby-World-Cup-insists-Sir-Clive-Woodward-the-mastermind-behind-Englands-triumph.html&amp;bvm=bv.114195076,d.d24&amp;psig=AFQjCNH-DAbzbCY1EpgjHZ-hr6UGYfBYkQ&amp;ust=1455716167167308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uk/url?sa=i&amp;rct=j&amp;q=&amp;esrc=s&amp;source=images&amp;cd=&amp;cad=rja&amp;uact=8&amp;ved=0ahUKEwjtj83sx__PAhXEyRQKHTfEAsIQjRwIBw&amp;url=https://commons.wikimedia.org/wiki/File:England_netball_team_2008.jpg&amp;bvm=bv.137132246,d.ZGg&amp;psig=AFQjCNH6ZbMWnMJ5ctwTwJN4Uo67-YnKMw&amp;ust=1477814696580054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www.google.co.uk/url?sa=i&amp;rct=j&amp;q=&amp;esrc=s&amp;source=images&amp;cd=&amp;cad=rja&amp;uact=8&amp;ved=0ahUKEwjzuuLXx__PAhVOrRQKHcJ3DBYQjRwIBw&amp;url=https://www.flickr.com/photos/mak1e/20584089918&amp;bvm=bv.137132246,d.ZGg&amp;psig=AFQjCNH6ZbMWnMJ5ctwTwJN4Uo67-YnKMw&amp;ust=147781469658005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oogle.co.uk/url?sa=i&amp;rct=j&amp;q=&amp;esrc=s&amp;source=images&amp;cd=&amp;cad=rja&amp;uact=8&amp;ved=0ahUKEwi_ra-8x__PAhVEORoKHcS4AO8QjRwIBw&amp;url=https://creativemarket.com/patrimonio/224226-Netball-Player-Holding-Ball-Retro&amp;bvm=bv.137132246,d.ZGg&amp;psig=AFQjCNEKoLjWcfVTtxkMFfLGXI0D7UNdTw&amp;ust=1477814850626616" TargetMode="External"/><Relationship Id="rId5" Type="http://schemas.openxmlformats.org/officeDocument/2006/relationships/hyperlink" Target="https://www.google.co.uk/url?sa=i&amp;rct=j&amp;q=&amp;esrc=s&amp;source=images&amp;cd=&amp;cad=rja&amp;uact=8&amp;ved=0ahUKEwjMup-0x__PAhXLuhoKHTKYCTYQjRwIBw&amp;url=https://pixabay.com/en/basketball-player-ball-player-sport-312240/&amp;bvm=bv.137132246,d.ZGg&amp;psig=AFQjCNH6ZbMWnMJ5ctwTwJN4Uo67-YnKMw&amp;ust=1477814696580054" TargetMode="External"/><Relationship Id="rId10" Type="http://schemas.openxmlformats.org/officeDocument/2006/relationships/image" Target="../media/image7.jpeg"/><Relationship Id="rId4" Type="http://schemas.openxmlformats.org/officeDocument/2006/relationships/hyperlink" Target="https://www.google.co.uk/url?sa=i&amp;rct=j&amp;q=&amp;esrc=s&amp;source=images&amp;cd=&amp;cad=rja&amp;uact=8&amp;ved=0ahUKEwj897_8xv_PAhXC7RQKHbknA08QjRwIBw&amp;url=https://en.wikipedia.org/wiki/Rules_of_netball&amp;bvm=bv.137132246,d.ZGg&amp;psig=AFQjCNH6ZbMWnMJ5ctwTwJN4Uo67-YnKMw&amp;ust=1477814696580054" TargetMode="External"/><Relationship Id="rId9" Type="http://schemas.openxmlformats.org/officeDocument/2006/relationships/hyperlink" Target="http://www.google.co.uk/url?sa=i&amp;rct=j&amp;q=&amp;esrc=s&amp;source=images&amp;cd=&amp;cad=rja&amp;uact=8&amp;ved=0ahUKEwj6oqPxx__PAhXK6xQKHTbtBX4QjRwIBw&amp;url=http://kiwibirdkayaker.blogspot.com/2010_06_01_archive.html&amp;bvm=bv.137132246,d.ZGg&amp;psig=AFQjCNH6ZbMWnMJ5ctwTwJN4Uo67-YnKMw&amp;ust=1477814696580054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0ahUKEwiM-KO6yP_PAhUJPRoKHcdJBEcQjRwIBw&amp;url=http://www.esv-hockey.de/knaben-c/&amp;bvm=bv.137132246,d.ZGg&amp;psig=AFQjCNF2OlC3KrgX3vTAkalPU-kndnXlog&amp;ust=1477815061902495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www.google.co.uk/url?sa=i&amp;rct=j&amp;q=&amp;esrc=s&amp;source=images&amp;cd=&amp;cad=rja&amp;uact=8&amp;ved=0ahUKEwiI65ykyP_PAhVKnRoKHQ7DAQcQjRwIBw&amp;url=https://pixabay.com/en/field-hockey-player-girls-game-1537470/&amp;bvm=bv.137132246,d.ZGg&amp;psig=AFQjCNF2OlC3KrgX3vTAkalPU-kndnXlog&amp;ust=147781506190249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oogle.co.uk/url?sa=i&amp;rct=j&amp;q=&amp;esrc=s&amp;source=images&amp;cd=&amp;cad=rja&amp;uact=8&amp;ved=0ahUKEwjzuuLXx__PAhVOrRQKHcJ3DBYQjRwIBw&amp;url=https://www.flickr.com/photos/mak1e/20584089918&amp;bvm=bv.137132246,d.ZGg&amp;psig=AFQjCNH6ZbMWnMJ5ctwTwJN4Uo67-YnKMw&amp;ust=1477814696580054" TargetMode="External"/><Relationship Id="rId5" Type="http://schemas.openxmlformats.org/officeDocument/2006/relationships/hyperlink" Target="https://www.google.co.uk/url?sa=i&amp;rct=j&amp;q=&amp;esrc=s&amp;source=images&amp;cd=&amp;cad=rja&amp;uact=8&amp;ved=0ahUKEwjMup-0x__PAhXLuhoKHTKYCTYQjRwIBw&amp;url=https://pixabay.com/en/basketball-player-ball-player-sport-312240/&amp;bvm=bv.137132246,d.ZGg&amp;psig=AFQjCNH6ZbMWnMJ5ctwTwJN4Uo67-YnKMw&amp;ust=1477814696580054" TargetMode="External"/><Relationship Id="rId4" Type="http://schemas.openxmlformats.org/officeDocument/2006/relationships/hyperlink" Target="https://www.google.co.uk/url?sa=i&amp;rct=j&amp;q=&amp;esrc=s&amp;source=images&amp;cd=&amp;cad=rja&amp;uact=8&amp;ved=0ahUKEwj897_8xv_PAhXC7RQKHbknA08QjRwIBw&amp;url=https://en.wikipedia.org/wiki/Rules_of_netball&amp;bvm=bv.137132246,d.ZGg&amp;psig=AFQjCNH6ZbMWnMJ5ctwTwJN4Uo67-YnKMw&amp;ust=1477814696580054" TargetMode="External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an1982\Downloads\frogGerman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12776"/>
            <a:ext cx="8572500" cy="54452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www.zeitfuerdeutsch.com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49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3400" y="4869160"/>
            <a:ext cx="4038600" cy="1829398"/>
          </a:xfrm>
        </p:spPr>
        <p:txBody>
          <a:bodyPr>
            <a:noAutofit/>
          </a:bodyPr>
          <a:lstStyle/>
          <a:p>
            <a:r>
              <a:rPr lang="en-GB" sz="2600" b="1" dirty="0" smtClean="0"/>
              <a:t>I play cricket</a:t>
            </a:r>
            <a:endParaRPr lang="en-GB" sz="2600" b="1" dirty="0"/>
          </a:p>
          <a:p>
            <a:endParaRPr lang="en-GB" sz="2600" b="1" dirty="0" smtClean="0"/>
          </a:p>
          <a:p>
            <a:endParaRPr lang="en-GB" sz="2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0" y="4869160"/>
            <a:ext cx="4038600" cy="1908365"/>
          </a:xfrm>
        </p:spPr>
        <p:txBody>
          <a:bodyPr>
            <a:noAutofit/>
          </a:bodyPr>
          <a:lstStyle/>
          <a:p>
            <a:r>
              <a:rPr lang="en-GB" sz="2600" b="1" dirty="0" err="1" smtClean="0">
                <a:solidFill>
                  <a:srgbClr val="FF0000"/>
                </a:solidFill>
              </a:rPr>
              <a:t>Ich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spiele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Kricket</a:t>
            </a:r>
            <a:endParaRPr lang="en-GB" sz="2600" b="1" dirty="0">
              <a:solidFill>
                <a:srgbClr val="FF0000"/>
              </a:solidFill>
            </a:endParaRPr>
          </a:p>
          <a:p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Play cricket – </a:t>
            </a:r>
            <a:r>
              <a:rPr lang="en-GB" b="1" dirty="0" err="1">
                <a:solidFill>
                  <a:srgbClr val="FF0000"/>
                </a:solidFill>
              </a:rPr>
              <a:t>K</a:t>
            </a:r>
            <a:r>
              <a:rPr lang="en-GB" b="1" dirty="0" err="1" smtClean="0">
                <a:solidFill>
                  <a:srgbClr val="FF0000"/>
                </a:solidFill>
              </a:rPr>
              <a:t>ricket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spielen</a:t>
            </a:r>
            <a:endParaRPr lang="en-GB" b="1" dirty="0"/>
          </a:p>
        </p:txBody>
      </p:sp>
      <p:sp>
        <p:nvSpPr>
          <p:cNvPr id="2" name="AutoShape 2" descr="Image result for play netball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57626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Female netball player in dark bib holding the ball with her hands positioned to make a two handed pass. She is being guarded by another female player in a white bib."/>
          <p:cNvSpPr>
            <a:spLocks noChangeAspect="1" noChangeArrowheads="1"/>
          </p:cNvSpPr>
          <p:nvPr/>
        </p:nvSpPr>
        <p:spPr bwMode="auto">
          <a:xfrm>
            <a:off x="63500" y="-136525"/>
            <a:ext cx="8010525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Female netball player in dark bib holding the ball with her hands positioned to make a two handed pass. She is being guarded by another female player in a white bib."/>
          <p:cNvSpPr>
            <a:spLocks noChangeAspect="1" noChangeArrowheads="1"/>
          </p:cNvSpPr>
          <p:nvPr/>
        </p:nvSpPr>
        <p:spPr bwMode="auto">
          <a:xfrm>
            <a:off x="215900" y="15875"/>
            <a:ext cx="8010525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Image result for play netball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36290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2" descr="Netball Player Holding Ball Retro - Illustrations"/>
          <p:cNvSpPr>
            <a:spLocks noChangeAspect="1" noChangeArrowheads="1"/>
          </p:cNvSpPr>
          <p:nvPr/>
        </p:nvSpPr>
        <p:spPr bwMode="auto">
          <a:xfrm>
            <a:off x="63500" y="-136525"/>
            <a:ext cx="55245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4" descr="Netball Player Holding Ball Retro - Illustrations - 1"/>
          <p:cNvSpPr>
            <a:spLocks noChangeAspect="1" noChangeArrowheads="1"/>
          </p:cNvSpPr>
          <p:nvPr/>
        </p:nvSpPr>
        <p:spPr bwMode="auto">
          <a:xfrm>
            <a:off x="215900" y="15875"/>
            <a:ext cx="55245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16" descr="Image result for play netball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4" descr="Field Hockey, Player, Girls, Game, Sport, Actio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2" descr="Image result for cricket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48006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4" descr="Image result for cricket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37909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2" name="Picture 6" descr="Image result for cricket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908" y="1516583"/>
            <a:ext cx="4704184" cy="294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85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3400" y="4869160"/>
            <a:ext cx="4038600" cy="1829398"/>
          </a:xfrm>
        </p:spPr>
        <p:txBody>
          <a:bodyPr>
            <a:noAutofit/>
          </a:bodyPr>
          <a:lstStyle/>
          <a:p>
            <a:r>
              <a:rPr lang="en-GB" sz="2600" b="1" dirty="0" smtClean="0"/>
              <a:t>I do gymnastics</a:t>
            </a:r>
            <a:endParaRPr lang="en-GB" sz="2600" b="1" dirty="0"/>
          </a:p>
          <a:p>
            <a:endParaRPr lang="en-GB" sz="2600" b="1" dirty="0" smtClean="0"/>
          </a:p>
          <a:p>
            <a:endParaRPr lang="en-GB" sz="2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0" y="4869160"/>
            <a:ext cx="4038600" cy="1908365"/>
          </a:xfrm>
        </p:spPr>
        <p:txBody>
          <a:bodyPr>
            <a:noAutofit/>
          </a:bodyPr>
          <a:lstStyle/>
          <a:p>
            <a:r>
              <a:rPr lang="en-GB" sz="2600" b="1" dirty="0" err="1" smtClean="0">
                <a:solidFill>
                  <a:srgbClr val="FF0000"/>
                </a:solidFill>
              </a:rPr>
              <a:t>Ich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>
                <a:solidFill>
                  <a:srgbClr val="FF0000"/>
                </a:solidFill>
              </a:rPr>
              <a:t>t</a:t>
            </a:r>
            <a:r>
              <a:rPr lang="en-GB" sz="2600" b="1" dirty="0" err="1" smtClean="0">
                <a:solidFill>
                  <a:srgbClr val="FF0000"/>
                </a:solidFill>
              </a:rPr>
              <a:t>urne</a:t>
            </a:r>
            <a:endParaRPr lang="en-GB" sz="2600" b="1" dirty="0">
              <a:solidFill>
                <a:srgbClr val="FF0000"/>
              </a:solidFill>
            </a:endParaRPr>
          </a:p>
          <a:p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Do gymnastics – </a:t>
            </a:r>
            <a:r>
              <a:rPr lang="en-GB" b="1" dirty="0" err="1" smtClean="0">
                <a:solidFill>
                  <a:srgbClr val="FF0000"/>
                </a:solidFill>
              </a:rPr>
              <a:t>Turnen</a:t>
            </a:r>
            <a:endParaRPr lang="en-GB" b="1" dirty="0"/>
          </a:p>
        </p:txBody>
      </p:sp>
      <p:sp>
        <p:nvSpPr>
          <p:cNvPr id="2" name="AutoShape 2" descr="Image result for play netball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57626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Female netball player in dark bib holding the ball with her hands positioned to make a two handed pass. She is being guarded by another female player in a white bib."/>
          <p:cNvSpPr>
            <a:spLocks noChangeAspect="1" noChangeArrowheads="1"/>
          </p:cNvSpPr>
          <p:nvPr/>
        </p:nvSpPr>
        <p:spPr bwMode="auto">
          <a:xfrm>
            <a:off x="63500" y="-136525"/>
            <a:ext cx="8010525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Female netball player in dark bib holding the ball with her hands positioned to make a two handed pass. She is being guarded by another female player in a white bib."/>
          <p:cNvSpPr>
            <a:spLocks noChangeAspect="1" noChangeArrowheads="1"/>
          </p:cNvSpPr>
          <p:nvPr/>
        </p:nvSpPr>
        <p:spPr bwMode="auto">
          <a:xfrm>
            <a:off x="215900" y="15875"/>
            <a:ext cx="8010525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Image result for play netball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36290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2" descr="Netball Player Holding Ball Retro - Illustrations"/>
          <p:cNvSpPr>
            <a:spLocks noChangeAspect="1" noChangeArrowheads="1"/>
          </p:cNvSpPr>
          <p:nvPr/>
        </p:nvSpPr>
        <p:spPr bwMode="auto">
          <a:xfrm>
            <a:off x="63500" y="-136525"/>
            <a:ext cx="55245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4" descr="Netball Player Holding Ball Retro - Illustrations - 1"/>
          <p:cNvSpPr>
            <a:spLocks noChangeAspect="1" noChangeArrowheads="1"/>
          </p:cNvSpPr>
          <p:nvPr/>
        </p:nvSpPr>
        <p:spPr bwMode="auto">
          <a:xfrm>
            <a:off x="215900" y="15875"/>
            <a:ext cx="55245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16" descr="Image result for play netball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4" descr="Field Hockey, Player, Girls, Game, Sport, Actio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2" descr="Image result for cricket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48006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4" descr="Image result for cricket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37909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2" descr="Image result for gymnastics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58007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4" descr="Image result for gymnastics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68770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6" descr="Image result for gymnastics">
            <a:hlinkClick r:id="rId11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29051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8" descr="Image result for gymnastics">
            <a:hlinkClick r:id="rId12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741997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10" descr="Image result for gymnastics">
            <a:hlinkClick r:id="rId13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456247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AutoShape 12" descr="Image result for gymnastics">
            <a:hlinkClick r:id="rId14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25717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AutoShape 14" descr="Image result for gymnastics">
            <a:hlinkClick r:id="rId15"/>
          </p:cNvPr>
          <p:cNvSpPr>
            <a:spLocks noChangeAspect="1" noChangeArrowheads="1"/>
          </p:cNvSpPr>
          <p:nvPr/>
        </p:nvSpPr>
        <p:spPr bwMode="auto">
          <a:xfrm>
            <a:off x="307975" y="-1698625"/>
            <a:ext cx="58007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AutoShape 16" descr="Image result for gymnastics">
            <a:hlinkClick r:id="rId15"/>
          </p:cNvPr>
          <p:cNvSpPr>
            <a:spLocks noChangeAspect="1" noChangeArrowheads="1"/>
          </p:cNvSpPr>
          <p:nvPr/>
        </p:nvSpPr>
        <p:spPr bwMode="auto">
          <a:xfrm>
            <a:off x="460375" y="-1546225"/>
            <a:ext cx="58007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AutoShape 18" descr="File:2015 European Artistic Gymnastics Championships - Balance beam - Andreea Munteanu 08.jpg">
            <a:hlinkClick r:id="rId16"/>
          </p:cNvPr>
          <p:cNvSpPr>
            <a:spLocks noChangeAspect="1" noChangeArrowheads="1"/>
          </p:cNvSpPr>
          <p:nvPr/>
        </p:nvSpPr>
        <p:spPr bwMode="auto">
          <a:xfrm>
            <a:off x="155575" y="-2430463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AutoShape 20" descr="https://upload.wikimedia.org/wikipedia/commons/thumb/e/e9/2015_European_Artistic_Gymnastics_Championships_-_Balance_beam_-_Andreea_Munteanu_08.jpg/128px-2015_European_Artistic_Gymnastics_Championships_-_Balance_beam_-_Andreea_Munteanu_08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42" name="Picture 22" descr="Image result for gymnastics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484784"/>
            <a:ext cx="3962400" cy="260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78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3400" y="4869160"/>
            <a:ext cx="4038600" cy="1829398"/>
          </a:xfrm>
        </p:spPr>
        <p:txBody>
          <a:bodyPr>
            <a:noAutofit/>
          </a:bodyPr>
          <a:lstStyle/>
          <a:p>
            <a:r>
              <a:rPr lang="en-GB" sz="2600" b="1" dirty="0" smtClean="0"/>
              <a:t>I run</a:t>
            </a:r>
            <a:endParaRPr lang="en-GB" sz="2600" b="1" dirty="0"/>
          </a:p>
          <a:p>
            <a:endParaRPr lang="en-GB" sz="2600" b="1" dirty="0" smtClean="0"/>
          </a:p>
          <a:p>
            <a:endParaRPr lang="en-GB" sz="2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0" y="4869160"/>
            <a:ext cx="4038600" cy="1908365"/>
          </a:xfrm>
        </p:spPr>
        <p:txBody>
          <a:bodyPr>
            <a:noAutofit/>
          </a:bodyPr>
          <a:lstStyle/>
          <a:p>
            <a:r>
              <a:rPr lang="en-GB" sz="2600" b="1" dirty="0" err="1" smtClean="0">
                <a:solidFill>
                  <a:srgbClr val="FF0000"/>
                </a:solidFill>
              </a:rPr>
              <a:t>Ich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renne</a:t>
            </a:r>
            <a:endParaRPr lang="en-GB" sz="2600" b="1" dirty="0">
              <a:solidFill>
                <a:srgbClr val="FF0000"/>
              </a:solidFill>
            </a:endParaRPr>
          </a:p>
          <a:p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Run – </a:t>
            </a:r>
            <a:r>
              <a:rPr lang="en-GB" b="1" dirty="0" err="1" smtClean="0">
                <a:solidFill>
                  <a:srgbClr val="FF0000"/>
                </a:solidFill>
              </a:rPr>
              <a:t>Rennen</a:t>
            </a:r>
            <a:endParaRPr lang="en-GB" b="1" dirty="0"/>
          </a:p>
        </p:txBody>
      </p:sp>
      <p:sp>
        <p:nvSpPr>
          <p:cNvPr id="2" name="AutoShape 2" descr="Image result for play netball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57626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Female netball player in dark bib holding the ball with her hands positioned to make a two handed pass. She is being guarded by another female player in a white bib."/>
          <p:cNvSpPr>
            <a:spLocks noChangeAspect="1" noChangeArrowheads="1"/>
          </p:cNvSpPr>
          <p:nvPr/>
        </p:nvSpPr>
        <p:spPr bwMode="auto">
          <a:xfrm>
            <a:off x="63500" y="-136525"/>
            <a:ext cx="8010525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Female netball player in dark bib holding the ball with her hands positioned to make a two handed pass. She is being guarded by another female player in a white bib."/>
          <p:cNvSpPr>
            <a:spLocks noChangeAspect="1" noChangeArrowheads="1"/>
          </p:cNvSpPr>
          <p:nvPr/>
        </p:nvSpPr>
        <p:spPr bwMode="auto">
          <a:xfrm>
            <a:off x="215900" y="15875"/>
            <a:ext cx="8010525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Image result for play netball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36290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2" descr="Netball Player Holding Ball Retro - Illustrations"/>
          <p:cNvSpPr>
            <a:spLocks noChangeAspect="1" noChangeArrowheads="1"/>
          </p:cNvSpPr>
          <p:nvPr/>
        </p:nvSpPr>
        <p:spPr bwMode="auto">
          <a:xfrm>
            <a:off x="63500" y="-136525"/>
            <a:ext cx="55245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4" descr="Netball Player Holding Ball Retro - Illustrations - 1"/>
          <p:cNvSpPr>
            <a:spLocks noChangeAspect="1" noChangeArrowheads="1"/>
          </p:cNvSpPr>
          <p:nvPr/>
        </p:nvSpPr>
        <p:spPr bwMode="auto">
          <a:xfrm>
            <a:off x="215900" y="15875"/>
            <a:ext cx="55245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16" descr="Image result for play netball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4" descr="Field Hockey, Player, Girls, Game, Sport, Actio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2" descr="Image result for cricket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48006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4" descr="Image result for cricket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37909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2" descr="Image result for gymnastics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58007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6" descr="Image result for gymnastics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29051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10" descr="Image result for gymnastics">
            <a:hlinkClick r:id="rId11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456247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AutoShape 12" descr="Image result for gymnastics">
            <a:hlinkClick r:id="rId12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25717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AutoShape 20" descr="https://upload.wikimedia.org/wikipedia/commons/thumb/e/e9/2015_European_Artistic_Gymnastics_Championships_-_Balance_beam_-_Andreea_Munteanu_08.jpg/128px-2015_European_Artistic_Gymnastics_Championships_-_Balance_beam_-_Andreea_Munteanu_08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AutoShape 2" descr="Image result for run">
            <a:hlinkClick r:id="rId13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33528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AutoShape 4" descr="Image result for run">
            <a:hlinkClick r:id="rId14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62484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AutoShape 6" descr="Image result for run">
            <a:hlinkClick r:id="rId15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273367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52" name="Picture 8" descr="Image result for run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32856"/>
            <a:ext cx="4680519" cy="219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72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3400" y="4869160"/>
            <a:ext cx="4038600" cy="1829398"/>
          </a:xfrm>
        </p:spPr>
        <p:txBody>
          <a:bodyPr>
            <a:noAutofit/>
          </a:bodyPr>
          <a:lstStyle/>
          <a:p>
            <a:r>
              <a:rPr lang="en-GB" sz="2600" b="1" dirty="0" smtClean="0"/>
              <a:t>I swim</a:t>
            </a:r>
            <a:endParaRPr lang="en-GB" sz="2600" b="1" dirty="0"/>
          </a:p>
          <a:p>
            <a:endParaRPr lang="en-GB" sz="2600" b="1" dirty="0" smtClean="0"/>
          </a:p>
          <a:p>
            <a:endParaRPr lang="en-GB" sz="2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0" y="4869160"/>
            <a:ext cx="4038600" cy="1908365"/>
          </a:xfrm>
        </p:spPr>
        <p:txBody>
          <a:bodyPr>
            <a:noAutofit/>
          </a:bodyPr>
          <a:lstStyle/>
          <a:p>
            <a:r>
              <a:rPr lang="en-GB" sz="2600" b="1" dirty="0" err="1" smtClean="0">
                <a:solidFill>
                  <a:srgbClr val="FF0000"/>
                </a:solidFill>
              </a:rPr>
              <a:t>Ich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schwimme</a:t>
            </a:r>
            <a:endParaRPr lang="en-GB" sz="2600" b="1" dirty="0">
              <a:solidFill>
                <a:srgbClr val="FF0000"/>
              </a:solidFill>
            </a:endParaRPr>
          </a:p>
          <a:p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Swim – </a:t>
            </a:r>
            <a:r>
              <a:rPr lang="en-GB" b="1" dirty="0" err="1" smtClean="0">
                <a:solidFill>
                  <a:srgbClr val="FF0000"/>
                </a:solidFill>
              </a:rPr>
              <a:t>Schwimmen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" name="AutoShape 2" descr="Image result for play netball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57626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Female netball player in dark bib holding the ball with her hands positioned to make a two handed pass. She is being guarded by another female player in a white bib."/>
          <p:cNvSpPr>
            <a:spLocks noChangeAspect="1" noChangeArrowheads="1"/>
          </p:cNvSpPr>
          <p:nvPr/>
        </p:nvSpPr>
        <p:spPr bwMode="auto">
          <a:xfrm>
            <a:off x="63500" y="-136525"/>
            <a:ext cx="8010525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Female netball player in dark bib holding the ball with her hands positioned to make a two handed pass. She is being guarded by another female player in a white bib."/>
          <p:cNvSpPr>
            <a:spLocks noChangeAspect="1" noChangeArrowheads="1"/>
          </p:cNvSpPr>
          <p:nvPr/>
        </p:nvSpPr>
        <p:spPr bwMode="auto">
          <a:xfrm>
            <a:off x="215900" y="15875"/>
            <a:ext cx="8010525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Image result for play netball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36290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2" descr="Netball Player Holding Ball Retro - Illustrations"/>
          <p:cNvSpPr>
            <a:spLocks noChangeAspect="1" noChangeArrowheads="1"/>
          </p:cNvSpPr>
          <p:nvPr/>
        </p:nvSpPr>
        <p:spPr bwMode="auto">
          <a:xfrm>
            <a:off x="63500" y="-136525"/>
            <a:ext cx="55245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4" descr="Netball Player Holding Ball Retro - Illustrations - 1"/>
          <p:cNvSpPr>
            <a:spLocks noChangeAspect="1" noChangeArrowheads="1"/>
          </p:cNvSpPr>
          <p:nvPr/>
        </p:nvSpPr>
        <p:spPr bwMode="auto">
          <a:xfrm>
            <a:off x="215900" y="15875"/>
            <a:ext cx="55245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16" descr="Image result for play netball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4" descr="Field Hockey, Player, Girls, Game, Sport, Actio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2" descr="Image result for cricket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48006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4" descr="Image result for cricket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37909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2" descr="Image result for gymnastics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58007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6" descr="Image result for gymnastics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29051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10" descr="Image result for gymnastics">
            <a:hlinkClick r:id="rId11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456247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AutoShape 12" descr="Image result for gymnastics">
            <a:hlinkClick r:id="rId12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25717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AutoShape 20" descr="https://upload.wikimedia.org/wikipedia/commons/thumb/e/e9/2015_European_Artistic_Gymnastics_Championships_-_Balance_beam_-_Andreea_Munteanu_08.jpg/128px-2015_European_Artistic_Gymnastics_Championships_-_Balance_beam_-_Andreea_Munteanu_08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AutoShape 2" descr="Image result for run">
            <a:hlinkClick r:id="rId13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33528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AutoShape 6" descr="Image result for run">
            <a:hlinkClick r:id="rId14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273367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0" name="Picture 2" descr="Image result for swim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28"/>
            <a:ext cx="4896543" cy="259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46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Do you do sport? </a:t>
            </a:r>
            <a:r>
              <a:rPr lang="en-GB" b="1" dirty="0" smtClean="0">
                <a:solidFill>
                  <a:srgbClr val="FF0000"/>
                </a:solidFill>
              </a:rPr>
              <a:t>– </a:t>
            </a:r>
            <a:r>
              <a:rPr lang="en-GB" b="1" dirty="0" err="1" smtClean="0">
                <a:solidFill>
                  <a:srgbClr val="FF0000"/>
                </a:solidFill>
              </a:rPr>
              <a:t>Treibst</a:t>
            </a:r>
            <a:r>
              <a:rPr lang="en-GB" b="1" dirty="0" smtClean="0">
                <a:solidFill>
                  <a:srgbClr val="FF0000"/>
                </a:solidFill>
              </a:rPr>
              <a:t> du sport?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I play football</a:t>
            </a:r>
          </a:p>
          <a:p>
            <a:r>
              <a:rPr lang="en-GB" b="1" dirty="0" smtClean="0"/>
              <a:t>I play tennis</a:t>
            </a:r>
          </a:p>
          <a:p>
            <a:r>
              <a:rPr lang="en-GB" b="1" dirty="0" smtClean="0"/>
              <a:t>I play rugby</a:t>
            </a:r>
          </a:p>
          <a:p>
            <a:r>
              <a:rPr lang="en-GB" b="1" dirty="0" smtClean="0"/>
              <a:t>I play netball</a:t>
            </a:r>
          </a:p>
          <a:p>
            <a:r>
              <a:rPr lang="en-GB" b="1" dirty="0" smtClean="0"/>
              <a:t>I play hockey</a:t>
            </a:r>
          </a:p>
          <a:p>
            <a:r>
              <a:rPr lang="en-GB" b="1" dirty="0" smtClean="0"/>
              <a:t>I play cricket</a:t>
            </a:r>
          </a:p>
          <a:p>
            <a:endParaRPr lang="en-GB" b="1" dirty="0"/>
          </a:p>
          <a:p>
            <a:r>
              <a:rPr lang="en-GB" b="1" dirty="0" smtClean="0"/>
              <a:t>I do gymnastics</a:t>
            </a:r>
          </a:p>
          <a:p>
            <a:r>
              <a:rPr lang="en-GB" b="1" dirty="0" smtClean="0"/>
              <a:t>I run</a:t>
            </a:r>
          </a:p>
          <a:p>
            <a:r>
              <a:rPr lang="en-GB" b="1" dirty="0" smtClean="0"/>
              <a:t>I swim</a:t>
            </a:r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 lnSpcReduction="10000"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spiele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Fussball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spiele</a:t>
            </a:r>
            <a:r>
              <a:rPr lang="en-GB" b="1" dirty="0" smtClean="0">
                <a:solidFill>
                  <a:srgbClr val="FF0000"/>
                </a:solidFill>
              </a:rPr>
              <a:t> Tennis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spiele</a:t>
            </a:r>
            <a:r>
              <a:rPr lang="en-GB" b="1" dirty="0" smtClean="0">
                <a:solidFill>
                  <a:srgbClr val="FF0000"/>
                </a:solidFill>
              </a:rPr>
              <a:t> Rugby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spiele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Korbball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spiele</a:t>
            </a:r>
            <a:r>
              <a:rPr lang="en-GB" b="1" dirty="0" smtClean="0">
                <a:solidFill>
                  <a:srgbClr val="FF0000"/>
                </a:solidFill>
              </a:rPr>
              <a:t> Hockey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spiele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Kricket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turne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renne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schwimme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51520" y="4653136"/>
            <a:ext cx="835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83868" y="1268760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solidFill>
                  <a:schemeClr val="tx2"/>
                </a:solidFill>
              </a:rPr>
              <a:t>Ja</a:t>
            </a:r>
            <a:endParaRPr lang="en-GB" sz="4000" b="1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35896" y="1268760"/>
            <a:ext cx="792088" cy="7078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319334" y="4869160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solidFill>
                  <a:schemeClr val="tx2"/>
                </a:solidFill>
              </a:rPr>
              <a:t>gern</a:t>
            </a:r>
            <a:endParaRPr lang="en-GB" sz="4000" b="1" dirty="0">
              <a:solidFill>
                <a:schemeClr val="tx2"/>
              </a:solidFill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>
            <a:off x="6660232" y="5223103"/>
            <a:ext cx="6591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516216" y="4293096"/>
            <a:ext cx="1132669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58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ind someone who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51530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LET’S PLAY:   In this game the students go around the room    and find classmates who can answer &quot;yes&quot; to a    list of qu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/>
          <p:cNvSpPr>
            <a:spLocks noGrp="1"/>
          </p:cNvSpPr>
          <p:nvPr>
            <p:ph sz="half" idx="1"/>
          </p:nvPr>
        </p:nvSpPr>
        <p:spPr>
          <a:xfrm>
            <a:off x="611187" y="3789040"/>
            <a:ext cx="4038600" cy="2808312"/>
          </a:xfrm>
        </p:spPr>
        <p:txBody>
          <a:bodyPr>
            <a:normAutofit/>
          </a:bodyPr>
          <a:lstStyle/>
          <a:p>
            <a:r>
              <a:rPr lang="en-GB" sz="3200" b="1" dirty="0" err="1" smtClean="0">
                <a:solidFill>
                  <a:srgbClr val="FF0000"/>
                </a:solidFill>
              </a:rPr>
              <a:t>Treibst</a:t>
            </a:r>
            <a:r>
              <a:rPr lang="en-GB" sz="3200" b="1" dirty="0" smtClean="0">
                <a:solidFill>
                  <a:srgbClr val="FF0000"/>
                </a:solidFill>
              </a:rPr>
              <a:t> du Sport?</a:t>
            </a:r>
          </a:p>
          <a:p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Ja</a:t>
            </a:r>
            <a:r>
              <a:rPr lang="en-GB" sz="3200" b="1" dirty="0" smtClean="0">
                <a:solidFill>
                  <a:srgbClr val="FF0000"/>
                </a:solidFill>
              </a:rPr>
              <a:t>, </a:t>
            </a:r>
            <a:r>
              <a:rPr lang="en-GB" sz="3200" b="1" dirty="0" err="1" smtClean="0">
                <a:solidFill>
                  <a:srgbClr val="FF0000"/>
                </a:solidFill>
              </a:rPr>
              <a:t>ich</a:t>
            </a:r>
            <a:r>
              <a:rPr lang="en-GB" sz="3200" b="1" dirty="0" smtClean="0">
                <a:solidFill>
                  <a:srgbClr val="FF0000"/>
                </a:solidFill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321518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When? – </a:t>
            </a:r>
            <a:r>
              <a:rPr lang="en-GB" b="1" dirty="0" err="1" smtClean="0">
                <a:solidFill>
                  <a:srgbClr val="FF0000"/>
                </a:solidFill>
              </a:rPr>
              <a:t>Wann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Am Montag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Am </a:t>
            </a:r>
            <a:r>
              <a:rPr lang="en-GB" sz="3600" b="1" dirty="0" err="1" smtClean="0">
                <a:solidFill>
                  <a:srgbClr val="FF0000"/>
                </a:solidFill>
              </a:rPr>
              <a:t>Dienstag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Am </a:t>
            </a:r>
            <a:r>
              <a:rPr lang="en-GB" sz="3600" b="1" dirty="0" err="1" smtClean="0">
                <a:solidFill>
                  <a:srgbClr val="FF0000"/>
                </a:solidFill>
              </a:rPr>
              <a:t>Mittwoch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Am </a:t>
            </a:r>
            <a:r>
              <a:rPr lang="en-GB" sz="3600" b="1" dirty="0" err="1" smtClean="0">
                <a:solidFill>
                  <a:srgbClr val="FF0000"/>
                </a:solidFill>
              </a:rPr>
              <a:t>Donnerstag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Am </a:t>
            </a:r>
            <a:r>
              <a:rPr lang="en-GB" sz="3600" b="1" dirty="0" err="1" smtClean="0">
                <a:solidFill>
                  <a:srgbClr val="FF0000"/>
                </a:solidFill>
              </a:rPr>
              <a:t>Freitag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Am </a:t>
            </a:r>
            <a:r>
              <a:rPr lang="en-GB" sz="3600" b="1" dirty="0" err="1" smtClean="0">
                <a:solidFill>
                  <a:srgbClr val="FF0000"/>
                </a:solidFill>
              </a:rPr>
              <a:t>Samstag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Am Sonntag</a:t>
            </a:r>
          </a:p>
          <a:p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39952" y="1628800"/>
            <a:ext cx="4320480" cy="4680520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On Monday</a:t>
            </a:r>
          </a:p>
          <a:p>
            <a:r>
              <a:rPr lang="en-GB" sz="3600" b="1" dirty="0" smtClean="0"/>
              <a:t>On Tuesday</a:t>
            </a:r>
          </a:p>
          <a:p>
            <a:r>
              <a:rPr lang="en-GB" sz="3600" b="1" dirty="0" smtClean="0"/>
              <a:t>On Wednesday</a:t>
            </a:r>
          </a:p>
          <a:p>
            <a:r>
              <a:rPr lang="en-GB" sz="3600" b="1" dirty="0" smtClean="0"/>
              <a:t>On Thursday</a:t>
            </a:r>
          </a:p>
          <a:p>
            <a:r>
              <a:rPr lang="en-GB" sz="3600" b="1" dirty="0" smtClean="0"/>
              <a:t>On Friday</a:t>
            </a:r>
          </a:p>
          <a:p>
            <a:r>
              <a:rPr lang="en-GB" sz="3600" b="1" dirty="0" smtClean="0"/>
              <a:t>On Saturday</a:t>
            </a:r>
          </a:p>
          <a:p>
            <a:r>
              <a:rPr lang="en-GB" sz="3600" b="1" dirty="0" smtClean="0"/>
              <a:t>On Sunday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70937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When? – </a:t>
            </a:r>
            <a:r>
              <a:rPr lang="en-GB" b="1" dirty="0" err="1" smtClean="0">
                <a:solidFill>
                  <a:srgbClr val="FF0000"/>
                </a:solidFill>
              </a:rPr>
              <a:t>Wann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4038600" cy="4525963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Morgens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Nachmittags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Abends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Nachts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Am </a:t>
            </a:r>
            <a:r>
              <a:rPr lang="en-GB" b="1" dirty="0" err="1" smtClean="0">
                <a:solidFill>
                  <a:srgbClr val="FF0000"/>
                </a:solidFill>
              </a:rPr>
              <a:t>Montagmorgen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Am </a:t>
            </a:r>
            <a:r>
              <a:rPr lang="en-GB" b="1" dirty="0" err="1" smtClean="0">
                <a:solidFill>
                  <a:srgbClr val="FF0000"/>
                </a:solidFill>
              </a:rPr>
              <a:t>Dienstagnachmittag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Am </a:t>
            </a:r>
            <a:r>
              <a:rPr lang="en-GB" b="1" dirty="0" err="1" smtClean="0">
                <a:solidFill>
                  <a:srgbClr val="FF0000"/>
                </a:solidFill>
              </a:rPr>
              <a:t>Mittwochabend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Am </a:t>
            </a:r>
            <a:r>
              <a:rPr lang="en-GB" b="1" dirty="0" err="1" smtClean="0">
                <a:solidFill>
                  <a:srgbClr val="FF0000"/>
                </a:solidFill>
              </a:rPr>
              <a:t>Donnerstagnacht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16016" y="1196752"/>
            <a:ext cx="4320480" cy="5184576"/>
          </a:xfrm>
        </p:spPr>
        <p:txBody>
          <a:bodyPr>
            <a:normAutofit/>
          </a:bodyPr>
          <a:lstStyle/>
          <a:p>
            <a:r>
              <a:rPr lang="en-GB" b="1" dirty="0" smtClean="0"/>
              <a:t>Mornings</a:t>
            </a:r>
          </a:p>
          <a:p>
            <a:r>
              <a:rPr lang="en-GB" b="1" dirty="0" smtClean="0"/>
              <a:t>Afternoons</a:t>
            </a:r>
          </a:p>
          <a:p>
            <a:r>
              <a:rPr lang="en-GB" b="1" dirty="0" smtClean="0"/>
              <a:t>Evenings</a:t>
            </a:r>
          </a:p>
          <a:p>
            <a:r>
              <a:rPr lang="en-GB" b="1" dirty="0" smtClean="0"/>
              <a:t>Nights</a:t>
            </a:r>
          </a:p>
          <a:p>
            <a:endParaRPr lang="en-GB" b="1" dirty="0" smtClean="0"/>
          </a:p>
          <a:p>
            <a:r>
              <a:rPr lang="en-GB" b="1" dirty="0" smtClean="0"/>
              <a:t>On Monday morning</a:t>
            </a:r>
          </a:p>
          <a:p>
            <a:r>
              <a:rPr lang="en-GB" b="1" dirty="0" smtClean="0"/>
              <a:t>On Tuesday afternoon           </a:t>
            </a:r>
          </a:p>
          <a:p>
            <a:endParaRPr lang="en-GB" b="1" dirty="0" smtClean="0"/>
          </a:p>
          <a:p>
            <a:r>
              <a:rPr lang="en-GB" b="1" dirty="0" smtClean="0"/>
              <a:t>On Wednesday evening</a:t>
            </a:r>
          </a:p>
          <a:p>
            <a:r>
              <a:rPr lang="en-GB" b="1" dirty="0" smtClean="0"/>
              <a:t>On Thursday night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5973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Translation 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FF0000"/>
                </a:solidFill>
              </a:rPr>
              <a:t>Am Montag </a:t>
            </a:r>
            <a:r>
              <a:rPr lang="en-GB" b="1" dirty="0" err="1" smtClean="0">
                <a:solidFill>
                  <a:srgbClr val="FF0000"/>
                </a:solidFill>
              </a:rPr>
              <a:t>spiele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Tennis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FF0000"/>
                </a:solidFill>
              </a:rPr>
              <a:t>Morgens </a:t>
            </a:r>
            <a:r>
              <a:rPr lang="en-GB" b="1" dirty="0" err="1" smtClean="0">
                <a:solidFill>
                  <a:srgbClr val="FF0000"/>
                </a:solidFill>
              </a:rPr>
              <a:t>spiele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Tennis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FF0000"/>
                </a:solidFill>
              </a:rPr>
              <a:t>Am </a:t>
            </a:r>
            <a:r>
              <a:rPr lang="en-GB" b="1" dirty="0" err="1" smtClean="0">
                <a:solidFill>
                  <a:srgbClr val="FF0000"/>
                </a:solidFill>
              </a:rPr>
              <a:t>Dienstagmorgen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spiele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Rugby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err="1" smtClean="0">
                <a:solidFill>
                  <a:srgbClr val="FF0000"/>
                </a:solidFill>
              </a:rPr>
              <a:t>Dienstagmorgens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spiele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Rugby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FF0000"/>
                </a:solidFill>
              </a:rPr>
              <a:t>Am </a:t>
            </a:r>
            <a:r>
              <a:rPr lang="en-GB" b="1" dirty="0" err="1" smtClean="0">
                <a:solidFill>
                  <a:srgbClr val="FF0000"/>
                </a:solidFill>
              </a:rPr>
              <a:t>Samstag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Nacht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spiele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Fussball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b="1" dirty="0" err="1" smtClean="0">
                <a:solidFill>
                  <a:srgbClr val="FF0000"/>
                </a:solidFill>
              </a:rPr>
              <a:t>Nachts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spiele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Fussball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FF0000"/>
                </a:solidFill>
              </a:rPr>
              <a:t>Am Sonntag </a:t>
            </a:r>
            <a:r>
              <a:rPr lang="en-GB" b="1" dirty="0" err="1" smtClean="0">
                <a:solidFill>
                  <a:srgbClr val="FF0000"/>
                </a:solidFill>
              </a:rPr>
              <a:t>schwimme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b="1" dirty="0" err="1" smtClean="0">
                <a:solidFill>
                  <a:srgbClr val="FF0000"/>
                </a:solidFill>
              </a:rPr>
              <a:t>Sonntagnachmittags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turne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23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Translation 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On Wednesday I play football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Afternoons I play Tennis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On Thursday I swim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Evenings I run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On Saturday evening I play rugby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On Sunday morning I play hockey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On Tuesday afternoon I play cricket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On Friday morning I like to play football</a:t>
            </a:r>
          </a:p>
          <a:p>
            <a:pPr marL="514350" indent="-514350">
              <a:buFont typeface="+mj-lt"/>
              <a:buAutoNum type="arabicPeriod"/>
            </a:pPr>
            <a:endParaRPr lang="en-GB" b="1" dirty="0" smtClean="0"/>
          </a:p>
          <a:p>
            <a:pPr marL="514350" indent="-514350">
              <a:buFont typeface="+mj-lt"/>
              <a:buAutoNum type="arabicPeriod"/>
            </a:pPr>
            <a:endParaRPr lang="en-GB" b="1" dirty="0" smtClean="0"/>
          </a:p>
          <a:p>
            <a:pPr marL="514350" indent="-514350">
              <a:buFont typeface="+mj-lt"/>
              <a:buAutoNum type="arabicPeriod"/>
            </a:pPr>
            <a:endParaRPr lang="en-GB" b="1" dirty="0" smtClean="0"/>
          </a:p>
          <a:p>
            <a:pPr marL="514350" indent="-514350">
              <a:buFont typeface="+mj-lt"/>
              <a:buAutoNum type="arabicPeriod"/>
            </a:pPr>
            <a:endParaRPr lang="en-GB" b="1" dirty="0" smtClean="0"/>
          </a:p>
          <a:p>
            <a:pPr marL="514350" indent="-514350">
              <a:buFont typeface="+mj-lt"/>
              <a:buAutoNum type="arabicPeriod"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6051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81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en-GB" sz="6000" b="1" dirty="0" smtClean="0"/>
              <a:t> </a:t>
            </a:r>
            <a:br>
              <a:rPr lang="en-GB" sz="6000" b="1" dirty="0" smtClean="0"/>
            </a:br>
            <a:r>
              <a:rPr lang="en-GB" sz="6000" b="1" dirty="0" smtClean="0"/>
              <a:t>Sport 1 – </a:t>
            </a:r>
            <a:r>
              <a:rPr lang="en-GB" sz="6000" b="1" dirty="0" smtClean="0">
                <a:solidFill>
                  <a:srgbClr val="FF0000"/>
                </a:solidFill>
              </a:rPr>
              <a:t>Sport 1</a:t>
            </a:r>
            <a:br>
              <a:rPr lang="en-GB" sz="6000" b="1" dirty="0" smtClean="0">
                <a:solidFill>
                  <a:srgbClr val="FF0000"/>
                </a:solidFill>
              </a:rPr>
            </a:br>
            <a:endParaRPr lang="en-GB" sz="6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208912" cy="4392488"/>
          </a:xfrm>
        </p:spPr>
        <p:txBody>
          <a:bodyPr>
            <a:normAutofit/>
          </a:bodyPr>
          <a:lstStyle/>
          <a:p>
            <a:pPr lvl="0"/>
            <a:r>
              <a:rPr lang="en-GB" u="sng" dirty="0" smtClean="0">
                <a:solidFill>
                  <a:schemeClr val="tx1"/>
                </a:solidFill>
              </a:rPr>
              <a:t>LO</a:t>
            </a:r>
            <a:r>
              <a:rPr lang="en-GB" dirty="0" smtClean="0">
                <a:solidFill>
                  <a:schemeClr val="tx1"/>
                </a:solidFill>
              </a:rPr>
              <a:t>: Talk about different types of Sport</a:t>
            </a:r>
          </a:p>
          <a:p>
            <a:pPr lvl="0" algn="l"/>
            <a:r>
              <a:rPr lang="en-GB" u="sng" dirty="0" smtClean="0">
                <a:solidFill>
                  <a:schemeClr val="tx1"/>
                </a:solidFill>
              </a:rPr>
              <a:t>SC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name 9 types of sport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say what sport I play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say when I play sport</a:t>
            </a:r>
            <a:endParaRPr lang="en-GB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Hangman</a:t>
            </a:r>
            <a:endParaRPr lang="en-GB" dirty="0"/>
          </a:p>
        </p:txBody>
      </p:sp>
      <p:sp>
        <p:nvSpPr>
          <p:cNvPr id="5" name="AutoShape 2" descr="Image result for hangman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28575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http://www.printactivities.com/Paper-Games/Hangman-Word-Game/HangmanExamp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81" y="1473841"/>
            <a:ext cx="6041602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7544" y="51571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Sport – What and When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Sport – Was und </a:t>
            </a:r>
            <a:r>
              <a:rPr lang="en-GB" b="1" dirty="0" err="1" smtClean="0">
                <a:solidFill>
                  <a:srgbClr val="FF0000"/>
                </a:solidFill>
              </a:rPr>
              <a:t>Wann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85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81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en-GB" sz="6000" b="1" dirty="0" smtClean="0"/>
              <a:t> </a:t>
            </a:r>
            <a:br>
              <a:rPr lang="en-GB" sz="6000" b="1" dirty="0" smtClean="0"/>
            </a:br>
            <a:r>
              <a:rPr lang="en-GB" sz="6000" b="1" dirty="0" smtClean="0"/>
              <a:t>Sport 1 – </a:t>
            </a:r>
            <a:r>
              <a:rPr lang="en-GB" sz="6000" b="1" dirty="0" smtClean="0">
                <a:solidFill>
                  <a:srgbClr val="FF0000"/>
                </a:solidFill>
              </a:rPr>
              <a:t>Sport 1</a:t>
            </a:r>
            <a:br>
              <a:rPr lang="en-GB" sz="6000" b="1" dirty="0" smtClean="0">
                <a:solidFill>
                  <a:srgbClr val="FF0000"/>
                </a:solidFill>
              </a:rPr>
            </a:br>
            <a:endParaRPr lang="en-GB" sz="6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208912" cy="4392488"/>
          </a:xfrm>
        </p:spPr>
        <p:txBody>
          <a:bodyPr>
            <a:normAutofit/>
          </a:bodyPr>
          <a:lstStyle/>
          <a:p>
            <a:pPr lvl="0"/>
            <a:r>
              <a:rPr lang="en-GB" u="sng" dirty="0" smtClean="0">
                <a:solidFill>
                  <a:schemeClr val="tx1"/>
                </a:solidFill>
              </a:rPr>
              <a:t>LO</a:t>
            </a:r>
            <a:r>
              <a:rPr lang="en-GB" dirty="0" smtClean="0">
                <a:solidFill>
                  <a:schemeClr val="tx1"/>
                </a:solidFill>
              </a:rPr>
              <a:t>: Talk about different types of Sport</a:t>
            </a:r>
          </a:p>
          <a:p>
            <a:pPr lvl="0" algn="l"/>
            <a:r>
              <a:rPr lang="en-GB" u="sng" dirty="0" smtClean="0">
                <a:solidFill>
                  <a:schemeClr val="tx1"/>
                </a:solidFill>
              </a:rPr>
              <a:t>SC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name 9 types of sport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say what sport I play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say when I play sport</a:t>
            </a:r>
            <a:endParaRPr lang="en-GB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64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9552" y="1556792"/>
            <a:ext cx="4038600" cy="4525963"/>
          </a:xfrm>
        </p:spPr>
        <p:txBody>
          <a:bodyPr>
            <a:noAutofit/>
          </a:bodyPr>
          <a:lstStyle/>
          <a:p>
            <a:r>
              <a:rPr lang="en-GB" sz="2600" b="1" dirty="0" smtClean="0"/>
              <a:t>Yes, correct</a:t>
            </a:r>
          </a:p>
          <a:p>
            <a:r>
              <a:rPr lang="en-GB" sz="2600" b="1" dirty="0" smtClean="0"/>
              <a:t>No, incorrect</a:t>
            </a:r>
          </a:p>
          <a:p>
            <a:r>
              <a:rPr lang="en-GB" sz="2600" b="1" dirty="0" smtClean="0"/>
              <a:t>Good</a:t>
            </a:r>
          </a:p>
          <a:p>
            <a:r>
              <a:rPr lang="en-GB" sz="2600" b="1" dirty="0" smtClean="0"/>
              <a:t>Super</a:t>
            </a:r>
          </a:p>
          <a:p>
            <a:r>
              <a:rPr lang="en-GB" sz="2600" b="1" dirty="0" smtClean="0"/>
              <a:t>Excellent</a:t>
            </a:r>
          </a:p>
          <a:p>
            <a:r>
              <a:rPr lang="en-GB" sz="2600" b="1" dirty="0" smtClean="0"/>
              <a:t>Fantastic</a:t>
            </a:r>
          </a:p>
          <a:p>
            <a:r>
              <a:rPr lang="en-GB" sz="2600" b="1" dirty="0" smtClean="0"/>
              <a:t>Brilliant</a:t>
            </a:r>
          </a:p>
          <a:p>
            <a:r>
              <a:rPr lang="en-GB" sz="2600" b="1" dirty="0" smtClean="0"/>
              <a:t>Wonderful</a:t>
            </a:r>
          </a:p>
          <a:p>
            <a:r>
              <a:rPr lang="en-GB" sz="2600" b="1" dirty="0" smtClean="0"/>
              <a:t>Great</a:t>
            </a:r>
          </a:p>
          <a:p>
            <a:r>
              <a:rPr lang="en-GB" sz="2600" b="1" dirty="0" smtClean="0"/>
              <a:t>Tremendous/super/great</a:t>
            </a:r>
          </a:p>
          <a:p>
            <a:r>
              <a:rPr lang="en-GB" sz="2600" b="1" dirty="0" smtClean="0"/>
              <a:t>Beautiful/great</a:t>
            </a:r>
            <a:endParaRPr lang="en-GB" sz="2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0" y="1556792"/>
            <a:ext cx="4038600" cy="4525963"/>
          </a:xfrm>
        </p:spPr>
        <p:txBody>
          <a:bodyPr>
            <a:noAutofit/>
          </a:bodyPr>
          <a:lstStyle/>
          <a:p>
            <a:r>
              <a:rPr lang="en-GB" sz="2600" b="1" dirty="0" err="1" smtClean="0">
                <a:solidFill>
                  <a:srgbClr val="FF0000"/>
                </a:solidFill>
              </a:rPr>
              <a:t>Ja</a:t>
            </a:r>
            <a:r>
              <a:rPr lang="en-GB" sz="2600" b="1" dirty="0" smtClean="0">
                <a:solidFill>
                  <a:srgbClr val="FF0000"/>
                </a:solidFill>
              </a:rPr>
              <a:t>, </a:t>
            </a:r>
            <a:r>
              <a:rPr lang="en-GB" sz="2600" b="1" dirty="0" err="1" smtClean="0">
                <a:solidFill>
                  <a:srgbClr val="FF0000"/>
                </a:solidFill>
              </a:rPr>
              <a:t>Richtig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Nein, </a:t>
            </a:r>
            <a:r>
              <a:rPr lang="en-GB" sz="2600" b="1" dirty="0" err="1" smtClean="0">
                <a:solidFill>
                  <a:srgbClr val="FF0000"/>
                </a:solidFill>
              </a:rPr>
              <a:t>Falsch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Gut</a:t>
            </a:r>
          </a:p>
          <a:p>
            <a:r>
              <a:rPr lang="en-GB" sz="2600" b="1" dirty="0" smtClean="0">
                <a:solidFill>
                  <a:srgbClr val="FF0000"/>
                </a:solidFill>
              </a:rPr>
              <a:t>Super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Ausgezeichnet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Fantastisch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Brilliant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Wunderbar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Großartig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Prima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Schön</a:t>
            </a: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Das </a:t>
            </a:r>
            <a:r>
              <a:rPr lang="en-GB" b="1" dirty="0" err="1" smtClean="0"/>
              <a:t>Kartenspiel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4772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 play </a:t>
            </a:r>
            <a:r>
              <a:rPr lang="en-GB" b="1" dirty="0" smtClean="0">
                <a:solidFill>
                  <a:srgbClr val="FF0000"/>
                </a:solidFill>
              </a:rPr>
              <a:t>- </a:t>
            </a:r>
            <a:r>
              <a:rPr lang="en-GB" b="1" dirty="0" err="1" smtClean="0">
                <a:solidFill>
                  <a:srgbClr val="FF0000"/>
                </a:solidFill>
              </a:rPr>
              <a:t>Spielen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/>
          </a:bodyPr>
          <a:lstStyle/>
          <a:p>
            <a:r>
              <a:rPr lang="en-GB" b="1" dirty="0" smtClean="0"/>
              <a:t>Do you do sport?</a:t>
            </a:r>
          </a:p>
          <a:p>
            <a:endParaRPr lang="en-GB" b="1" dirty="0"/>
          </a:p>
          <a:p>
            <a:r>
              <a:rPr lang="en-GB" b="1" dirty="0" smtClean="0"/>
              <a:t>Yes, I play …</a:t>
            </a:r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Treibst</a:t>
            </a:r>
            <a:r>
              <a:rPr lang="en-GB" b="1" dirty="0" smtClean="0">
                <a:solidFill>
                  <a:srgbClr val="FF0000"/>
                </a:solidFill>
              </a:rPr>
              <a:t> du Sport?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Ja</a:t>
            </a:r>
            <a:r>
              <a:rPr lang="en-GB" b="1" dirty="0" smtClean="0">
                <a:solidFill>
                  <a:srgbClr val="FF0000"/>
                </a:solidFill>
              </a:rPr>
              <a:t>, </a:t>
            </a: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spiele</a:t>
            </a:r>
            <a:r>
              <a:rPr lang="en-GB" b="1" dirty="0" smtClean="0">
                <a:solidFill>
                  <a:srgbClr val="FF0000"/>
                </a:solidFill>
              </a:rPr>
              <a:t> …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age result for play spo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645024"/>
            <a:ext cx="4968552" cy="257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79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3400" y="5028602"/>
            <a:ext cx="4038600" cy="1280718"/>
          </a:xfrm>
        </p:spPr>
        <p:txBody>
          <a:bodyPr>
            <a:noAutofit/>
          </a:bodyPr>
          <a:lstStyle/>
          <a:p>
            <a:r>
              <a:rPr lang="en-GB" sz="2600" b="1" dirty="0" smtClean="0"/>
              <a:t>I play football</a:t>
            </a:r>
            <a:endParaRPr lang="en-GB" sz="2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0" y="4949635"/>
            <a:ext cx="4038600" cy="1908365"/>
          </a:xfrm>
        </p:spPr>
        <p:txBody>
          <a:bodyPr>
            <a:noAutofit/>
          </a:bodyPr>
          <a:lstStyle/>
          <a:p>
            <a:r>
              <a:rPr lang="en-GB" sz="2600" b="1" dirty="0" err="1" smtClean="0">
                <a:solidFill>
                  <a:srgbClr val="FF0000"/>
                </a:solidFill>
              </a:rPr>
              <a:t>Ich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spiele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Fussball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Play football– </a:t>
            </a:r>
            <a:r>
              <a:rPr lang="en-GB" b="1" dirty="0" err="1" smtClean="0">
                <a:solidFill>
                  <a:srgbClr val="FF0000"/>
                </a:solidFill>
              </a:rPr>
              <a:t>Fussball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spielen</a:t>
            </a:r>
            <a:endParaRPr lang="en-GB" b="1" dirty="0"/>
          </a:p>
        </p:txBody>
      </p:sp>
      <p:sp>
        <p:nvSpPr>
          <p:cNvPr id="2" name="AutoShape 2" descr="https://encrypted-tbn0.gstatic.com/images?q=tbn:ANd9GcQes8BpZjjXsGww7se3xPzIfAuBNtauEIZIWCbSfmvXyup42AUt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957388"/>
            <a:ext cx="6067425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Final: Germany vs. Argentin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56084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84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3400" y="4869160"/>
            <a:ext cx="4038600" cy="792088"/>
          </a:xfrm>
        </p:spPr>
        <p:txBody>
          <a:bodyPr>
            <a:noAutofit/>
          </a:bodyPr>
          <a:lstStyle/>
          <a:p>
            <a:r>
              <a:rPr lang="en-GB" sz="2600" b="1" dirty="0" smtClean="0"/>
              <a:t>I play tennis</a:t>
            </a:r>
            <a:endParaRPr lang="en-GB" sz="2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0" y="4869160"/>
            <a:ext cx="4038600" cy="1908365"/>
          </a:xfrm>
        </p:spPr>
        <p:txBody>
          <a:bodyPr>
            <a:noAutofit/>
          </a:bodyPr>
          <a:lstStyle/>
          <a:p>
            <a:r>
              <a:rPr lang="en-GB" sz="2600" b="1" dirty="0" err="1" smtClean="0">
                <a:solidFill>
                  <a:srgbClr val="FF0000"/>
                </a:solidFill>
              </a:rPr>
              <a:t>Ich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spiele</a:t>
            </a:r>
            <a:r>
              <a:rPr lang="en-GB" sz="2600" b="1" dirty="0" smtClean="0">
                <a:solidFill>
                  <a:srgbClr val="FF0000"/>
                </a:solidFill>
              </a:rPr>
              <a:t> Tennis</a:t>
            </a:r>
            <a:endParaRPr lang="en-GB" sz="2600" b="1" dirty="0">
              <a:solidFill>
                <a:srgbClr val="FF0000"/>
              </a:solidFill>
            </a:endParaRPr>
          </a:p>
          <a:p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Play tennis – </a:t>
            </a:r>
            <a:r>
              <a:rPr lang="en-GB" b="1" dirty="0">
                <a:solidFill>
                  <a:srgbClr val="FF0000"/>
                </a:solidFill>
              </a:rPr>
              <a:t>T</a:t>
            </a:r>
            <a:r>
              <a:rPr lang="en-GB" b="1" dirty="0" smtClean="0">
                <a:solidFill>
                  <a:srgbClr val="FF0000"/>
                </a:solidFill>
              </a:rPr>
              <a:t>ennis </a:t>
            </a:r>
            <a:r>
              <a:rPr lang="en-GB" b="1" dirty="0" err="1" smtClean="0">
                <a:solidFill>
                  <a:srgbClr val="FF0000"/>
                </a:solidFill>
              </a:rPr>
              <a:t>spielen</a:t>
            </a:r>
            <a:endParaRPr lang="en-GB" b="1" dirty="0"/>
          </a:p>
        </p:txBody>
      </p:sp>
      <p:pic>
        <p:nvPicPr>
          <p:cNvPr id="3074" name="Picture 2" descr="http://i.dailymail.co.uk/i/pix/2014/02/26/article-2568482-00EDBAD300000190-646_634x37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54" y="1268760"/>
            <a:ext cx="692133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09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3400" y="4869160"/>
            <a:ext cx="4038600" cy="1829398"/>
          </a:xfrm>
        </p:spPr>
        <p:txBody>
          <a:bodyPr>
            <a:noAutofit/>
          </a:bodyPr>
          <a:lstStyle/>
          <a:p>
            <a:r>
              <a:rPr lang="en-GB" sz="2600" b="1" dirty="0" smtClean="0"/>
              <a:t>I play rugby</a:t>
            </a:r>
            <a:endParaRPr lang="en-GB" sz="2600" b="1" dirty="0"/>
          </a:p>
          <a:p>
            <a:endParaRPr lang="en-GB" sz="2600" b="1" dirty="0" smtClean="0"/>
          </a:p>
          <a:p>
            <a:endParaRPr lang="en-GB" sz="2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0" y="4869160"/>
            <a:ext cx="4038600" cy="1908365"/>
          </a:xfrm>
        </p:spPr>
        <p:txBody>
          <a:bodyPr>
            <a:noAutofit/>
          </a:bodyPr>
          <a:lstStyle/>
          <a:p>
            <a:r>
              <a:rPr lang="en-GB" sz="2600" b="1" dirty="0" err="1" smtClean="0">
                <a:solidFill>
                  <a:srgbClr val="FF0000"/>
                </a:solidFill>
              </a:rPr>
              <a:t>Ich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spiele</a:t>
            </a:r>
            <a:r>
              <a:rPr lang="en-GB" sz="2600" b="1" dirty="0" smtClean="0">
                <a:solidFill>
                  <a:srgbClr val="FF0000"/>
                </a:solidFill>
              </a:rPr>
              <a:t> Rugby</a:t>
            </a:r>
            <a:endParaRPr lang="en-GB" sz="2600" b="1" dirty="0">
              <a:solidFill>
                <a:srgbClr val="FF0000"/>
              </a:solidFill>
            </a:endParaRPr>
          </a:p>
          <a:p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Play rugby – </a:t>
            </a:r>
            <a:r>
              <a:rPr lang="en-GB" b="1" dirty="0" smtClean="0">
                <a:solidFill>
                  <a:srgbClr val="FF0000"/>
                </a:solidFill>
              </a:rPr>
              <a:t>Rugby </a:t>
            </a:r>
            <a:r>
              <a:rPr lang="en-GB" b="1" dirty="0" err="1" smtClean="0">
                <a:solidFill>
                  <a:srgbClr val="FF0000"/>
                </a:solidFill>
              </a:rPr>
              <a:t>spielen</a:t>
            </a:r>
            <a:endParaRPr lang="en-GB" b="1" dirty="0"/>
          </a:p>
        </p:txBody>
      </p:sp>
      <p:pic>
        <p:nvPicPr>
          <p:cNvPr id="4098" name="Picture 2" descr="http://i.telegraph.co.uk/multimedia/archive/02630/george-north_2630706b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696744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79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3400" y="4869160"/>
            <a:ext cx="4038600" cy="1829398"/>
          </a:xfrm>
        </p:spPr>
        <p:txBody>
          <a:bodyPr>
            <a:noAutofit/>
          </a:bodyPr>
          <a:lstStyle/>
          <a:p>
            <a:r>
              <a:rPr lang="en-GB" sz="2600" b="1" dirty="0" smtClean="0"/>
              <a:t>I play netball</a:t>
            </a:r>
            <a:endParaRPr lang="en-GB" sz="2600" b="1" dirty="0"/>
          </a:p>
          <a:p>
            <a:endParaRPr lang="en-GB" sz="2600" b="1" dirty="0" smtClean="0"/>
          </a:p>
          <a:p>
            <a:endParaRPr lang="en-GB" sz="2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0" y="4869160"/>
            <a:ext cx="4038600" cy="1908365"/>
          </a:xfrm>
        </p:spPr>
        <p:txBody>
          <a:bodyPr>
            <a:noAutofit/>
          </a:bodyPr>
          <a:lstStyle/>
          <a:p>
            <a:r>
              <a:rPr lang="en-GB" sz="2600" b="1" dirty="0" err="1" smtClean="0">
                <a:solidFill>
                  <a:srgbClr val="FF0000"/>
                </a:solidFill>
              </a:rPr>
              <a:t>Ich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spiele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Korbball</a:t>
            </a:r>
            <a:endParaRPr lang="en-GB" sz="2600" b="1" dirty="0">
              <a:solidFill>
                <a:srgbClr val="FF0000"/>
              </a:solidFill>
            </a:endParaRPr>
          </a:p>
          <a:p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Play netball – </a:t>
            </a:r>
            <a:r>
              <a:rPr lang="en-GB" b="1" dirty="0" err="1" smtClean="0">
                <a:solidFill>
                  <a:srgbClr val="FF0000"/>
                </a:solidFill>
              </a:rPr>
              <a:t>Korbball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spielen</a:t>
            </a:r>
            <a:endParaRPr lang="en-GB" b="1" dirty="0"/>
          </a:p>
        </p:txBody>
      </p:sp>
      <p:sp>
        <p:nvSpPr>
          <p:cNvPr id="2" name="AutoShape 2" descr="Image result for play netball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57626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Female netball player in dark bib holding the ball with her hands positioned to make a two handed pass. She is being guarded by another female player in a white bib."/>
          <p:cNvSpPr>
            <a:spLocks noChangeAspect="1" noChangeArrowheads="1"/>
          </p:cNvSpPr>
          <p:nvPr/>
        </p:nvSpPr>
        <p:spPr bwMode="auto">
          <a:xfrm>
            <a:off x="63500" y="-136525"/>
            <a:ext cx="8010525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Female netball player in dark bib holding the ball with her hands positioned to make a two handed pass. She is being guarded by another female player in a white bib."/>
          <p:cNvSpPr>
            <a:spLocks noChangeAspect="1" noChangeArrowheads="1"/>
          </p:cNvSpPr>
          <p:nvPr/>
        </p:nvSpPr>
        <p:spPr bwMode="auto">
          <a:xfrm>
            <a:off x="215900" y="15875"/>
            <a:ext cx="8010525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Image result for play netball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36290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0" descr="Image result for play netball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55575" y="-1760538"/>
            <a:ext cx="552450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2" descr="Netball Player Holding Ball Retro - Illustrations"/>
          <p:cNvSpPr>
            <a:spLocks noChangeAspect="1" noChangeArrowheads="1"/>
          </p:cNvSpPr>
          <p:nvPr/>
        </p:nvSpPr>
        <p:spPr bwMode="auto">
          <a:xfrm>
            <a:off x="63500" y="-136525"/>
            <a:ext cx="55245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4" descr="Netball Player Holding Ball Retro - Illustrations - 1"/>
          <p:cNvSpPr>
            <a:spLocks noChangeAspect="1" noChangeArrowheads="1"/>
          </p:cNvSpPr>
          <p:nvPr/>
        </p:nvSpPr>
        <p:spPr bwMode="auto">
          <a:xfrm>
            <a:off x="215900" y="15875"/>
            <a:ext cx="55245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16" descr="Image result for play netball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18" descr="Image result for play netball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307975" y="-16986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20" descr="Image result for play netball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460375" y="-15462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22" descr="Image result for play netball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51530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72" name="Picture 24" descr="Image result for play netball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7" y="1556791"/>
            <a:ext cx="4921349" cy="327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34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3400" y="4869160"/>
            <a:ext cx="4038600" cy="1829398"/>
          </a:xfrm>
        </p:spPr>
        <p:txBody>
          <a:bodyPr>
            <a:noAutofit/>
          </a:bodyPr>
          <a:lstStyle/>
          <a:p>
            <a:r>
              <a:rPr lang="en-GB" sz="2600" b="1" dirty="0" smtClean="0"/>
              <a:t>I play hockey</a:t>
            </a:r>
            <a:endParaRPr lang="en-GB" sz="2600" b="1" dirty="0"/>
          </a:p>
          <a:p>
            <a:endParaRPr lang="en-GB" sz="2600" b="1" dirty="0" smtClean="0"/>
          </a:p>
          <a:p>
            <a:endParaRPr lang="en-GB" sz="2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0" y="4869160"/>
            <a:ext cx="4038600" cy="1908365"/>
          </a:xfrm>
        </p:spPr>
        <p:txBody>
          <a:bodyPr>
            <a:noAutofit/>
          </a:bodyPr>
          <a:lstStyle/>
          <a:p>
            <a:r>
              <a:rPr lang="en-GB" sz="2600" b="1" dirty="0" err="1" smtClean="0">
                <a:solidFill>
                  <a:srgbClr val="FF0000"/>
                </a:solidFill>
              </a:rPr>
              <a:t>Ich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spiele</a:t>
            </a:r>
            <a:r>
              <a:rPr lang="en-GB" sz="2600" b="1" dirty="0" smtClean="0">
                <a:solidFill>
                  <a:srgbClr val="FF0000"/>
                </a:solidFill>
              </a:rPr>
              <a:t> Hockey</a:t>
            </a:r>
            <a:endParaRPr lang="en-GB" sz="2600" b="1" dirty="0">
              <a:solidFill>
                <a:srgbClr val="FF0000"/>
              </a:solidFill>
            </a:endParaRPr>
          </a:p>
          <a:p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Play hockey – </a:t>
            </a:r>
            <a:r>
              <a:rPr lang="en-GB" b="1" dirty="0" smtClean="0">
                <a:solidFill>
                  <a:srgbClr val="FF0000"/>
                </a:solidFill>
              </a:rPr>
              <a:t>Hockey </a:t>
            </a:r>
            <a:r>
              <a:rPr lang="en-GB" b="1" dirty="0" err="1" smtClean="0">
                <a:solidFill>
                  <a:srgbClr val="FF0000"/>
                </a:solidFill>
              </a:rPr>
              <a:t>spielen</a:t>
            </a:r>
            <a:endParaRPr lang="en-GB" b="1" dirty="0"/>
          </a:p>
        </p:txBody>
      </p:sp>
      <p:sp>
        <p:nvSpPr>
          <p:cNvPr id="2" name="AutoShape 2" descr="Image result for play netball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57626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Female netball player in dark bib holding the ball with her hands positioned to make a two handed pass. She is being guarded by another female player in a white bib."/>
          <p:cNvSpPr>
            <a:spLocks noChangeAspect="1" noChangeArrowheads="1"/>
          </p:cNvSpPr>
          <p:nvPr/>
        </p:nvSpPr>
        <p:spPr bwMode="auto">
          <a:xfrm>
            <a:off x="63500" y="-136525"/>
            <a:ext cx="8010525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Female netball player in dark bib holding the ball with her hands positioned to make a two handed pass. She is being guarded by another female player in a white bib."/>
          <p:cNvSpPr>
            <a:spLocks noChangeAspect="1" noChangeArrowheads="1"/>
          </p:cNvSpPr>
          <p:nvPr/>
        </p:nvSpPr>
        <p:spPr bwMode="auto">
          <a:xfrm>
            <a:off x="215900" y="15875"/>
            <a:ext cx="8010525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Image result for play netball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36290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2" descr="Netball Player Holding Ball Retro - Illustrations"/>
          <p:cNvSpPr>
            <a:spLocks noChangeAspect="1" noChangeArrowheads="1"/>
          </p:cNvSpPr>
          <p:nvPr/>
        </p:nvSpPr>
        <p:spPr bwMode="auto">
          <a:xfrm>
            <a:off x="63500" y="-136525"/>
            <a:ext cx="55245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4" descr="Netball Player Holding Ball Retro - Illustrations - 1"/>
          <p:cNvSpPr>
            <a:spLocks noChangeAspect="1" noChangeArrowheads="1"/>
          </p:cNvSpPr>
          <p:nvPr/>
        </p:nvSpPr>
        <p:spPr bwMode="auto">
          <a:xfrm>
            <a:off x="215900" y="15875"/>
            <a:ext cx="55245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16" descr="Image result for play netball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18" descr="Image result for play netball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307975" y="-16986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20" descr="Image result for play netball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460375" y="-15462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2" descr="Image result for hockey girls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155575" y="-1851025"/>
            <a:ext cx="54197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4" descr="Field Hockey, Player, Girls, Game, Sport, Actio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8" name="Picture 6" descr="Image result for hockey girls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1"/>
            <a:ext cx="640871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75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2331</TotalTime>
  <Words>444</Words>
  <Application>Microsoft Office PowerPoint</Application>
  <PresentationFormat>On-screen Show (4:3)</PresentationFormat>
  <Paragraphs>170</Paragraphs>
  <Slides>21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www.zeitfuerdeutsch.com</vt:lpstr>
      <vt:lpstr>  Sport 1 – Sport 1 </vt:lpstr>
      <vt:lpstr>Das Kartenspiel</vt:lpstr>
      <vt:lpstr>To play - Spielen</vt:lpstr>
      <vt:lpstr>Play football– Fussball spielen</vt:lpstr>
      <vt:lpstr>Play tennis – Tennis spielen</vt:lpstr>
      <vt:lpstr>Play rugby – Rugby spielen</vt:lpstr>
      <vt:lpstr>Play netball – Korbball spielen</vt:lpstr>
      <vt:lpstr>Play hockey – Hockey spielen</vt:lpstr>
      <vt:lpstr>Play cricket – Kricket spielen</vt:lpstr>
      <vt:lpstr>Do gymnastics – Turnen</vt:lpstr>
      <vt:lpstr>Run – Rennen</vt:lpstr>
      <vt:lpstr>Swim – Schwimmen</vt:lpstr>
      <vt:lpstr>Do you do sport? – Treibst du sport?</vt:lpstr>
      <vt:lpstr>PowerPoint Presentation</vt:lpstr>
      <vt:lpstr>When? – Wann?</vt:lpstr>
      <vt:lpstr>When? – Wann?</vt:lpstr>
      <vt:lpstr>Translation 1</vt:lpstr>
      <vt:lpstr>Translation 2</vt:lpstr>
      <vt:lpstr>Hangman</vt:lpstr>
      <vt:lpstr>  Sport 1 – Sport 1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- Deutsch</dc:title>
  <dc:creator>Sean1982</dc:creator>
  <cp:lastModifiedBy>Sean Sullivan</cp:lastModifiedBy>
  <cp:revision>159</cp:revision>
  <cp:lastPrinted>2015-06-05T11:59:55Z</cp:lastPrinted>
  <dcterms:created xsi:type="dcterms:W3CDTF">2014-08-31T12:54:10Z</dcterms:created>
  <dcterms:modified xsi:type="dcterms:W3CDTF">2016-10-30T11:53:23Z</dcterms:modified>
</cp:coreProperties>
</file>