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68" r:id="rId2"/>
    <p:sldId id="256" r:id="rId3"/>
    <p:sldId id="485" r:id="rId4"/>
    <p:sldId id="469" r:id="rId5"/>
    <p:sldId id="470" r:id="rId6"/>
    <p:sldId id="471" r:id="rId7"/>
    <p:sldId id="472" r:id="rId8"/>
    <p:sldId id="473" r:id="rId9"/>
    <p:sldId id="486" r:id="rId10"/>
    <p:sldId id="474" r:id="rId11"/>
    <p:sldId id="475" r:id="rId12"/>
    <p:sldId id="487" r:id="rId13"/>
    <p:sldId id="490" r:id="rId14"/>
    <p:sldId id="488" r:id="rId15"/>
    <p:sldId id="476" r:id="rId16"/>
    <p:sldId id="477" r:id="rId17"/>
    <p:sldId id="478" r:id="rId18"/>
    <p:sldId id="479" r:id="rId19"/>
    <p:sldId id="480" r:id="rId20"/>
    <p:sldId id="481" r:id="rId21"/>
    <p:sldId id="482" r:id="rId22"/>
    <p:sldId id="483" r:id="rId23"/>
    <p:sldId id="484" r:id="rId24"/>
    <p:sldId id="491" r:id="rId25"/>
    <p:sldId id="492" r:id="rId26"/>
    <p:sldId id="494" r:id="rId27"/>
    <p:sldId id="493" r:id="rId28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328AA-8747-4686-A990-A9845E527D35}" type="datetimeFigureOut">
              <a:rPr lang="en-GB" smtClean="0"/>
              <a:pPr/>
              <a:t>27/10/2016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C8E73-9675-48EC-8DCB-A6EE6D1944F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3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867383F-0FA4-4542-895D-A3D01E16D307}" type="datetimeFigureOut">
              <a:rPr lang="en-GB" smtClean="0"/>
              <a:pPr/>
              <a:t>27/10/2016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48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27/10/2016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27/10/2016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27/10/2016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27/10/2016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27/10/2016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27/10/2016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27/10/2016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27/10/2016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27/10/2016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27/10/2016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27/10/2016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27/10/2016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com/url?sa=i&amp;rct=j&amp;q=&amp;esrc=s&amp;source=images&amp;cd=&amp;cad=rja&amp;uact=8&amp;ved=0ahUKEwi6gKSG4abLAhVGMZoKHbeyBBkQjRwIBw&amp;url=http://www.hiveworkshop.com/forums/poll-depository-353/mini-mapping-contest-11-treasure-hunt-poll-265609/&amp;bvm=bv.115339255,d.d24&amp;psig=AFQjCNE-HY31NIR7q9Px9yl14U5jacSVFg&amp;ust=1457171466664949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timesofindia.indiatimes.com/wp-content/uploads/2014/07/42-60323787.jpg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www.google.co.uk/url?sa=i&amp;rct=j&amp;q=&amp;esrc=s&amp;source=images&amp;cd=&amp;cad=rja&amp;uact=8&amp;ved=0ahUKEwjWwJjMufzKAhXG0xQKHaCcAn8QjRwIBw&amp;url=http://www.lancashiretelegraph.co.uk/news/13784500.Cinema_and_shopping_centre_plan_a_step_closer_for_town_centre/&amp;bvm=bv.114195076,d.d24&amp;psig=AFQjCNHWaYETEBIbVyyefZIoAnDwvfh7kw&amp;ust=1455717811867715" TargetMode="Externa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www.google.com/url?sa=i&amp;rct=j&amp;q=&amp;esrc=s&amp;source=images&amp;cd=&amp;cad=rja&amp;uact=8&amp;ved=0ahUKEwjJ3JDhsP_OAhWEvBQKHU9uCwgQjRwIBw&amp;url=http://www.printactivities.com/Paper-Games/Rules-For-Hangman.shtml&amp;bvm=bv.131783435,d.d24&amp;psig=AFQjCNGxrtfD5eLgqBbjQRGKoENSv6lFOA&amp;ust=1473410701709595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an1982\Downloads\frogGerma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12776"/>
            <a:ext cx="8572500" cy="54452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www.zeitfuerdeutsch.com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06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400" u="sng">
                <a:solidFill>
                  <a:schemeClr val="tx2"/>
                </a:solidFill>
                <a:latin typeface="Comic Sans MS" pitchFamily="66" charset="0"/>
              </a:rPr>
              <a:t>meine Familie</a:t>
            </a:r>
            <a:endParaRPr lang="en-US" sz="4400" u="sng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-36513" y="1892300"/>
            <a:ext cx="20152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die </a:t>
            </a:r>
            <a:r>
              <a:rPr lang="en-GB" sz="2800" dirty="0">
                <a:latin typeface="Comic Sans MS" pitchFamily="66" charset="0"/>
              </a:rPr>
              <a:t>Mutter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284663" y="1916113"/>
            <a:ext cx="18998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</a:t>
            </a:r>
            <a:r>
              <a:rPr lang="en-GB" sz="2800" dirty="0">
                <a:latin typeface="Comic Sans MS" pitchFamily="66" charset="0"/>
              </a:rPr>
              <a:t>mum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-36513" y="3213100"/>
            <a:ext cx="1622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d</a:t>
            </a:r>
            <a:r>
              <a:rPr lang="en-GB" sz="2800" dirty="0" smtClean="0">
                <a:latin typeface="Comic Sans MS" pitchFamily="66" charset="0"/>
              </a:rPr>
              <a:t>er Papa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284663" y="3284538"/>
            <a:ext cx="1763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</a:t>
            </a:r>
            <a:r>
              <a:rPr lang="en-GB" sz="2800" dirty="0">
                <a:latin typeface="Comic Sans MS" pitchFamily="66" charset="0"/>
              </a:rPr>
              <a:t>dad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4925" y="4724400"/>
            <a:ext cx="20409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der </a:t>
            </a:r>
            <a:r>
              <a:rPr lang="en-GB" sz="2800" dirty="0" err="1">
                <a:latin typeface="Comic Sans MS" pitchFamily="66" charset="0"/>
              </a:rPr>
              <a:t>Bruder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264025" y="4629150"/>
            <a:ext cx="24785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</a:t>
            </a:r>
            <a:r>
              <a:rPr lang="en-GB" sz="2800" dirty="0">
                <a:latin typeface="Comic Sans MS" pitchFamily="66" charset="0"/>
              </a:rPr>
              <a:t>brother</a:t>
            </a:r>
          </a:p>
        </p:txBody>
      </p:sp>
      <p:pic>
        <p:nvPicPr>
          <p:cNvPr id="15369" name="Picture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412875"/>
            <a:ext cx="849312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924175"/>
            <a:ext cx="1030287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4365625"/>
            <a:ext cx="107156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977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7" grpId="0"/>
      <p:bldP spid="25608" grpId="0"/>
      <p:bldP spid="25609" grpId="0"/>
      <p:bldP spid="25610" grpId="0"/>
      <p:bldP spid="256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400" u="sng">
                <a:solidFill>
                  <a:schemeClr val="tx2"/>
                </a:solidFill>
                <a:latin typeface="Comic Sans MS" pitchFamily="66" charset="0"/>
              </a:rPr>
              <a:t>meine Familie</a:t>
            </a:r>
            <a:endParaRPr lang="en-US" sz="4400" u="sng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-36513" y="1892300"/>
            <a:ext cx="153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der </a:t>
            </a:r>
            <a:r>
              <a:rPr lang="en-GB" sz="2800" dirty="0" err="1">
                <a:latin typeface="Comic Sans MS" pitchFamily="66" charset="0"/>
              </a:rPr>
              <a:t>Opa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284663" y="1916113"/>
            <a:ext cx="24994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</a:t>
            </a:r>
            <a:r>
              <a:rPr lang="en-GB" sz="2800" dirty="0">
                <a:latin typeface="Comic Sans MS" pitchFamily="66" charset="0"/>
              </a:rPr>
              <a:t>grandad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-36513" y="3213100"/>
            <a:ext cx="1784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die </a:t>
            </a:r>
            <a:r>
              <a:rPr lang="en-GB" sz="2800" dirty="0" err="1">
                <a:latin typeface="Comic Sans MS" pitchFamily="66" charset="0"/>
              </a:rPr>
              <a:t>Tante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284663" y="3284538"/>
            <a:ext cx="18838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</a:t>
            </a:r>
            <a:r>
              <a:rPr lang="en-GB" sz="2800" dirty="0">
                <a:latin typeface="Comic Sans MS" pitchFamily="66" charset="0"/>
              </a:rPr>
              <a:t>aunt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4925" y="4724400"/>
            <a:ext cx="25987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die </a:t>
            </a:r>
            <a:r>
              <a:rPr lang="en-GB" sz="2800" dirty="0" err="1">
                <a:latin typeface="Comic Sans MS" pitchFamily="66" charset="0"/>
              </a:rPr>
              <a:t>Schwester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264025" y="4629150"/>
            <a:ext cx="21467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</a:t>
            </a:r>
            <a:r>
              <a:rPr lang="en-GB" sz="2800" dirty="0">
                <a:latin typeface="Comic Sans MS" pitchFamily="66" charset="0"/>
              </a:rPr>
              <a:t>sister</a:t>
            </a:r>
          </a:p>
        </p:txBody>
      </p:sp>
      <p:pic>
        <p:nvPicPr>
          <p:cNvPr id="16393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365625"/>
            <a:ext cx="10191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3068638"/>
            <a:ext cx="9731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484313"/>
            <a:ext cx="5365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468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  <p:bldP spid="26631" grpId="0"/>
      <p:bldP spid="26632" grpId="0"/>
      <p:bldP spid="26633" grpId="0"/>
      <p:bldP spid="266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400" u="sng">
                <a:solidFill>
                  <a:schemeClr val="tx2"/>
                </a:solidFill>
                <a:latin typeface="Comic Sans MS" pitchFamily="66" charset="0"/>
              </a:rPr>
              <a:t>meine Familie</a:t>
            </a:r>
            <a:endParaRPr lang="en-US" sz="4400" u="sng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-36513" y="1892300"/>
            <a:ext cx="1837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der </a:t>
            </a:r>
            <a:r>
              <a:rPr lang="en-GB" sz="2800" dirty="0" err="1" smtClean="0">
                <a:latin typeface="Comic Sans MS" pitchFamily="66" charset="0"/>
              </a:rPr>
              <a:t>Onkel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284663" y="1916113"/>
            <a:ext cx="20088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uncle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-36513" y="3213100"/>
            <a:ext cx="15520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d</a:t>
            </a:r>
            <a:r>
              <a:rPr lang="en-GB" sz="2800" dirty="0" smtClean="0">
                <a:latin typeface="Comic Sans MS" pitchFamily="66" charset="0"/>
              </a:rPr>
              <a:t>ie Oma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284663" y="3284538"/>
            <a:ext cx="22669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granny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4925" y="4724400"/>
            <a:ext cx="19800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die </a:t>
            </a:r>
            <a:r>
              <a:rPr lang="en-GB" sz="2800" dirty="0" err="1" smtClean="0">
                <a:latin typeface="Comic Sans MS" pitchFamily="66" charset="0"/>
              </a:rPr>
              <a:t>Familie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264025" y="4629150"/>
            <a:ext cx="2188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family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17638"/>
            <a:ext cx="838200" cy="136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6285" y="2869130"/>
            <a:ext cx="787400" cy="135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World Versus - side The Simps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54" y="4445950"/>
            <a:ext cx="2145137" cy="157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45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  <p:bldP spid="26631" grpId="0"/>
      <p:bldP spid="26632" grpId="0"/>
      <p:bldP spid="26633" grpId="0"/>
      <p:bldP spid="266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deine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Familie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</a:t>
            </a:r>
            <a:r>
              <a:rPr lang="en-GB" dirty="0"/>
              <a:t>y</a:t>
            </a:r>
            <a:r>
              <a:rPr lang="en-GB" dirty="0" smtClean="0"/>
              <a:t>our Family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habe</a:t>
            </a:r>
            <a:r>
              <a:rPr lang="en-GB" sz="3200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Mein Papa </a:t>
            </a:r>
            <a:r>
              <a:rPr lang="en-GB" sz="3200" b="1" dirty="0" err="1" smtClean="0">
                <a:solidFill>
                  <a:srgbClr val="FF0000"/>
                </a:solidFill>
              </a:rPr>
              <a:t>heißt</a:t>
            </a:r>
            <a:r>
              <a:rPr lang="en-GB" sz="3200" b="1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Meine</a:t>
            </a:r>
            <a:r>
              <a:rPr lang="en-GB" sz="3200" b="1" dirty="0" smtClean="0">
                <a:solidFill>
                  <a:srgbClr val="FF0000"/>
                </a:solidFill>
              </a:rPr>
              <a:t> Mutter </a:t>
            </a:r>
            <a:r>
              <a:rPr lang="en-GB" sz="3200" b="1" dirty="0" err="1" smtClean="0">
                <a:solidFill>
                  <a:srgbClr val="FF0000"/>
                </a:solidFill>
              </a:rPr>
              <a:t>heißt</a:t>
            </a:r>
            <a:r>
              <a:rPr lang="en-GB" sz="3200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Sie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heißt</a:t>
            </a:r>
            <a:r>
              <a:rPr lang="en-GB" sz="3200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Er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heißt</a:t>
            </a:r>
            <a:r>
              <a:rPr lang="en-GB" sz="3200" b="1" dirty="0" smtClean="0">
                <a:solidFill>
                  <a:srgbClr val="FF0000"/>
                </a:solidFill>
              </a:rPr>
              <a:t> …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I have …</a:t>
            </a:r>
          </a:p>
          <a:p>
            <a:r>
              <a:rPr lang="en-GB" sz="3200" b="1" dirty="0" smtClean="0"/>
              <a:t>My dad is called …</a:t>
            </a:r>
          </a:p>
          <a:p>
            <a:r>
              <a:rPr lang="en-GB" sz="3200" b="1" dirty="0" smtClean="0"/>
              <a:t>  My mum is called …</a:t>
            </a:r>
          </a:p>
          <a:p>
            <a:r>
              <a:rPr lang="en-GB" sz="3200" b="1" dirty="0" smtClean="0"/>
              <a:t>She is called …</a:t>
            </a:r>
          </a:p>
          <a:p>
            <a:r>
              <a:rPr lang="en-GB" sz="3200" b="1" dirty="0" smtClean="0"/>
              <a:t>He is called …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9302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6600" b="1" dirty="0" err="1" smtClean="0">
                <a:solidFill>
                  <a:srgbClr val="FF0000"/>
                </a:solidFill>
              </a:rPr>
              <a:t>Wer</a:t>
            </a:r>
            <a:r>
              <a:rPr lang="en-GB" sz="6600" b="1" dirty="0" smtClean="0">
                <a:solidFill>
                  <a:srgbClr val="FF0000"/>
                </a:solidFill>
              </a:rPr>
              <a:t> </a:t>
            </a:r>
            <a:r>
              <a:rPr lang="en-GB" sz="6600" b="1" dirty="0" err="1" smtClean="0">
                <a:solidFill>
                  <a:srgbClr val="FF0000"/>
                </a:solidFill>
              </a:rPr>
              <a:t>fehlt</a:t>
            </a:r>
            <a:r>
              <a:rPr lang="en-GB" sz="6600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endParaRPr lang="en-GB" sz="6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6600" b="1" dirty="0" smtClean="0"/>
              <a:t>Who is missing?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31788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713" y="4522788"/>
            <a:ext cx="10191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932363" y="3557588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Schwester</a:t>
            </a:r>
          </a:p>
        </p:txBody>
      </p:sp>
      <p:pic>
        <p:nvPicPr>
          <p:cNvPr id="17412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564063"/>
            <a:ext cx="9731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79388" y="3454400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Tante</a:t>
            </a:r>
          </a:p>
        </p:txBody>
      </p:sp>
      <p:pic>
        <p:nvPicPr>
          <p:cNvPr id="17414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965200"/>
            <a:ext cx="5365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179388" y="244475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Opa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17416" name="Picture 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9313" y="1065213"/>
            <a:ext cx="84931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109663"/>
            <a:ext cx="1030288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0888" y="4349750"/>
            <a:ext cx="107156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6372225" y="508000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Papa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6804025" y="3844925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Bruder</a:t>
            </a:r>
          </a:p>
        </p:txBody>
      </p:sp>
      <p:sp>
        <p:nvSpPr>
          <p:cNvPr id="17421" name="Text Box 15"/>
          <p:cNvSpPr txBox="1">
            <a:spLocks noChangeArrowheads="1"/>
          </p:cNvSpPr>
          <p:nvPr/>
        </p:nvSpPr>
        <p:spPr bwMode="auto">
          <a:xfrm>
            <a:off x="4500563" y="214313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Mutter</a:t>
            </a:r>
          </a:p>
        </p:txBody>
      </p:sp>
      <p:pic>
        <p:nvPicPr>
          <p:cNvPr id="17422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975" y="749300"/>
            <a:ext cx="787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Text Box 17"/>
          <p:cNvSpPr txBox="1">
            <a:spLocks noChangeArrowheads="1"/>
          </p:cNvSpPr>
          <p:nvPr/>
        </p:nvSpPr>
        <p:spPr bwMode="auto">
          <a:xfrm>
            <a:off x="1979613" y="244475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meine </a:t>
            </a:r>
            <a:r>
              <a:rPr lang="de-DE" dirty="0" smtClean="0">
                <a:latin typeface="Comic Sans MS" pitchFamily="66" charset="0"/>
              </a:rPr>
              <a:t>Oma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17424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00338" y="4276725"/>
            <a:ext cx="8382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5" name="Text Box 19"/>
          <p:cNvSpPr txBox="1">
            <a:spLocks noChangeArrowheads="1"/>
          </p:cNvSpPr>
          <p:nvPr/>
        </p:nvSpPr>
        <p:spPr bwMode="auto">
          <a:xfrm>
            <a:off x="2339975" y="3676650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Onkel</a:t>
            </a:r>
          </a:p>
        </p:txBody>
      </p:sp>
    </p:spTree>
    <p:extLst>
      <p:ext uri="{BB962C8B-B14F-4D97-AF65-F5344CB8AC3E}">
        <p14:creationId xmlns:p14="http://schemas.microsoft.com/office/powerpoint/2010/main" val="41253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341438"/>
            <a:ext cx="10191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124075" y="333375"/>
            <a:ext cx="1871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Schwester</a:t>
            </a:r>
          </a:p>
        </p:txBody>
      </p:sp>
      <p:pic>
        <p:nvPicPr>
          <p:cNvPr id="18436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579938"/>
            <a:ext cx="9731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79388" y="3470275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Tante</a:t>
            </a:r>
          </a:p>
        </p:txBody>
      </p:sp>
      <p:pic>
        <p:nvPicPr>
          <p:cNvPr id="18438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981075"/>
            <a:ext cx="5365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179388" y="260350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Opa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18440" name="Picture 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125538"/>
            <a:ext cx="1030288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0888" y="4365625"/>
            <a:ext cx="107156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6372225" y="523875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Papa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18443" name="Text Box 14"/>
          <p:cNvSpPr txBox="1">
            <a:spLocks noChangeArrowheads="1"/>
          </p:cNvSpPr>
          <p:nvPr/>
        </p:nvSpPr>
        <p:spPr bwMode="auto">
          <a:xfrm>
            <a:off x="6804025" y="3860800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Bruder</a:t>
            </a:r>
          </a:p>
        </p:txBody>
      </p:sp>
      <p:pic>
        <p:nvPicPr>
          <p:cNvPr id="18444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1041400"/>
            <a:ext cx="787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Text Box 17"/>
          <p:cNvSpPr txBox="1">
            <a:spLocks noChangeArrowheads="1"/>
          </p:cNvSpPr>
          <p:nvPr/>
        </p:nvSpPr>
        <p:spPr bwMode="auto">
          <a:xfrm>
            <a:off x="4284663" y="450850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meine </a:t>
            </a:r>
            <a:r>
              <a:rPr lang="de-DE" dirty="0" smtClean="0">
                <a:latin typeface="Comic Sans MS" pitchFamily="66" charset="0"/>
              </a:rPr>
              <a:t>Oma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18446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0338" y="4292600"/>
            <a:ext cx="8382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Text Box 19"/>
          <p:cNvSpPr txBox="1">
            <a:spLocks noChangeArrowheads="1"/>
          </p:cNvSpPr>
          <p:nvPr/>
        </p:nvSpPr>
        <p:spPr bwMode="auto">
          <a:xfrm>
            <a:off x="2339975" y="3692525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Onkel</a:t>
            </a:r>
          </a:p>
        </p:txBody>
      </p:sp>
    </p:spTree>
    <p:extLst>
      <p:ext uri="{BB962C8B-B14F-4D97-AF65-F5344CB8AC3E}">
        <p14:creationId xmlns:p14="http://schemas.microsoft.com/office/powerpoint/2010/main" val="135216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713" y="4538663"/>
            <a:ext cx="10191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4932363" y="3573463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Schwester</a:t>
            </a:r>
          </a:p>
        </p:txBody>
      </p:sp>
      <p:pic>
        <p:nvPicPr>
          <p:cNvPr id="19460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96975"/>
            <a:ext cx="97313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179388" y="260350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Tante</a:t>
            </a:r>
          </a:p>
        </p:txBody>
      </p:sp>
      <p:pic>
        <p:nvPicPr>
          <p:cNvPr id="19462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4422775"/>
            <a:ext cx="5365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2195513" y="3835400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Opa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19464" name="Picture 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9313" y="1081088"/>
            <a:ext cx="84931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981075"/>
            <a:ext cx="107156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6659563" y="260350"/>
            <a:ext cx="216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Bruder</a:t>
            </a:r>
          </a:p>
        </p:txBody>
      </p:sp>
      <p:sp>
        <p:nvSpPr>
          <p:cNvPr id="19467" name="Text Box 15"/>
          <p:cNvSpPr txBox="1">
            <a:spLocks noChangeArrowheads="1"/>
          </p:cNvSpPr>
          <p:nvPr/>
        </p:nvSpPr>
        <p:spPr bwMode="auto">
          <a:xfrm>
            <a:off x="4500563" y="230188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Mutter</a:t>
            </a:r>
          </a:p>
        </p:txBody>
      </p:sp>
      <p:pic>
        <p:nvPicPr>
          <p:cNvPr id="19468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5050" y="4210050"/>
            <a:ext cx="787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9" name="Text Box 17"/>
          <p:cNvSpPr txBox="1">
            <a:spLocks noChangeArrowheads="1"/>
          </p:cNvSpPr>
          <p:nvPr/>
        </p:nvSpPr>
        <p:spPr bwMode="auto">
          <a:xfrm>
            <a:off x="6877050" y="3692525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meine </a:t>
            </a:r>
            <a:r>
              <a:rPr lang="de-DE" dirty="0" smtClean="0">
                <a:latin typeface="Comic Sans MS" pitchFamily="66" charset="0"/>
              </a:rPr>
              <a:t>Oma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19470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0338" y="908050"/>
            <a:ext cx="8382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1" name="Text Box 19"/>
          <p:cNvSpPr txBox="1">
            <a:spLocks noChangeArrowheads="1"/>
          </p:cNvSpPr>
          <p:nvPr/>
        </p:nvSpPr>
        <p:spPr bwMode="auto">
          <a:xfrm>
            <a:off x="2195513" y="260350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Onkel</a:t>
            </a:r>
          </a:p>
        </p:txBody>
      </p:sp>
    </p:spTree>
    <p:extLst>
      <p:ext uri="{BB962C8B-B14F-4D97-AF65-F5344CB8AC3E}">
        <p14:creationId xmlns:p14="http://schemas.microsoft.com/office/powerpoint/2010/main" val="20382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268413"/>
            <a:ext cx="10191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07950" y="230188"/>
            <a:ext cx="1871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Schwester</a:t>
            </a:r>
          </a:p>
        </p:txBody>
      </p:sp>
      <p:pic>
        <p:nvPicPr>
          <p:cNvPr id="20484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579938"/>
            <a:ext cx="9731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179388" y="3470275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Tante</a:t>
            </a:r>
          </a:p>
        </p:txBody>
      </p:sp>
      <p:pic>
        <p:nvPicPr>
          <p:cNvPr id="20486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9313" y="1081088"/>
            <a:ext cx="84931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4586288"/>
            <a:ext cx="1030287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0888" y="4365625"/>
            <a:ext cx="107156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 Box 13"/>
          <p:cNvSpPr txBox="1">
            <a:spLocks noChangeArrowheads="1"/>
          </p:cNvSpPr>
          <p:nvPr/>
        </p:nvSpPr>
        <p:spPr bwMode="auto">
          <a:xfrm>
            <a:off x="4500563" y="3860800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Papa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20490" name="Text Box 14"/>
          <p:cNvSpPr txBox="1">
            <a:spLocks noChangeArrowheads="1"/>
          </p:cNvSpPr>
          <p:nvPr/>
        </p:nvSpPr>
        <p:spPr bwMode="auto">
          <a:xfrm>
            <a:off x="6804025" y="3860800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Bruder</a:t>
            </a:r>
          </a:p>
        </p:txBody>
      </p:sp>
      <p:sp>
        <p:nvSpPr>
          <p:cNvPr id="20491" name="Text Box 15"/>
          <p:cNvSpPr txBox="1">
            <a:spLocks noChangeArrowheads="1"/>
          </p:cNvSpPr>
          <p:nvPr/>
        </p:nvSpPr>
        <p:spPr bwMode="auto">
          <a:xfrm>
            <a:off x="4500563" y="230188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Mutter</a:t>
            </a:r>
          </a:p>
        </p:txBody>
      </p:sp>
      <p:pic>
        <p:nvPicPr>
          <p:cNvPr id="20492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765175"/>
            <a:ext cx="787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Text Box 17"/>
          <p:cNvSpPr txBox="1">
            <a:spLocks noChangeArrowheads="1"/>
          </p:cNvSpPr>
          <p:nvPr/>
        </p:nvSpPr>
        <p:spPr bwMode="auto">
          <a:xfrm>
            <a:off x="1979613" y="260350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meine </a:t>
            </a:r>
            <a:r>
              <a:rPr lang="de-DE" dirty="0" smtClean="0">
                <a:latin typeface="Comic Sans MS" pitchFamily="66" charset="0"/>
              </a:rPr>
              <a:t>Oma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20494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62813" y="836613"/>
            <a:ext cx="8382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Text Box 19"/>
          <p:cNvSpPr txBox="1">
            <a:spLocks noChangeArrowheads="1"/>
          </p:cNvSpPr>
          <p:nvPr/>
        </p:nvSpPr>
        <p:spPr bwMode="auto">
          <a:xfrm>
            <a:off x="6661150" y="260350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Onkel</a:t>
            </a:r>
          </a:p>
        </p:txBody>
      </p:sp>
    </p:spTree>
    <p:extLst>
      <p:ext uri="{BB962C8B-B14F-4D97-AF65-F5344CB8AC3E}">
        <p14:creationId xmlns:p14="http://schemas.microsoft.com/office/powerpoint/2010/main" val="392493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3325" y="1268413"/>
            <a:ext cx="10191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195513" y="115888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Schwester</a:t>
            </a:r>
          </a:p>
        </p:txBody>
      </p:sp>
      <p:pic>
        <p:nvPicPr>
          <p:cNvPr id="21508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981075"/>
            <a:ext cx="5365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179388" y="260350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Opa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21510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9313" y="1081088"/>
            <a:ext cx="84931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125538"/>
            <a:ext cx="1030288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5838" y="4470400"/>
            <a:ext cx="107156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6372225" y="523875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Papa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21514" name="Text Box 14"/>
          <p:cNvSpPr txBox="1">
            <a:spLocks noChangeArrowheads="1"/>
          </p:cNvSpPr>
          <p:nvPr/>
        </p:nvSpPr>
        <p:spPr bwMode="auto">
          <a:xfrm>
            <a:off x="4356100" y="3716338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Bruder</a:t>
            </a:r>
          </a:p>
        </p:txBody>
      </p:sp>
      <p:sp>
        <p:nvSpPr>
          <p:cNvPr id="21515" name="Text Box 15"/>
          <p:cNvSpPr txBox="1">
            <a:spLocks noChangeArrowheads="1"/>
          </p:cNvSpPr>
          <p:nvPr/>
        </p:nvSpPr>
        <p:spPr bwMode="auto">
          <a:xfrm>
            <a:off x="4500563" y="230188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Mutter</a:t>
            </a:r>
          </a:p>
        </p:txBody>
      </p:sp>
      <p:pic>
        <p:nvPicPr>
          <p:cNvPr id="21516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5100" y="4292600"/>
            <a:ext cx="787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Text Box 17"/>
          <p:cNvSpPr txBox="1">
            <a:spLocks noChangeArrowheads="1"/>
          </p:cNvSpPr>
          <p:nvPr/>
        </p:nvSpPr>
        <p:spPr bwMode="auto">
          <a:xfrm>
            <a:off x="2339975" y="3692525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meine </a:t>
            </a:r>
            <a:r>
              <a:rPr lang="de-DE" dirty="0" smtClean="0">
                <a:latin typeface="Comic Sans MS" pitchFamily="66" charset="0"/>
              </a:rPr>
              <a:t>Oma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21518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8175" y="4292600"/>
            <a:ext cx="8382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Text Box 19"/>
          <p:cNvSpPr txBox="1">
            <a:spLocks noChangeArrowheads="1"/>
          </p:cNvSpPr>
          <p:nvPr/>
        </p:nvSpPr>
        <p:spPr bwMode="auto">
          <a:xfrm>
            <a:off x="252413" y="3692525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Onkel</a:t>
            </a:r>
          </a:p>
        </p:txBody>
      </p:sp>
    </p:spTree>
    <p:extLst>
      <p:ext uri="{BB962C8B-B14F-4D97-AF65-F5344CB8AC3E}">
        <p14:creationId xmlns:p14="http://schemas.microsoft.com/office/powerpoint/2010/main" val="20237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496944" cy="1470025"/>
          </a:xfrm>
        </p:spPr>
        <p:txBody>
          <a:bodyPr>
            <a:normAutofit/>
          </a:bodyPr>
          <a:lstStyle/>
          <a:p>
            <a:r>
              <a:rPr lang="en-GB" sz="6000" b="1" dirty="0" smtClean="0"/>
              <a:t> Family 1 with Activities</a:t>
            </a: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208912" cy="4176464"/>
          </a:xfrm>
        </p:spPr>
        <p:txBody>
          <a:bodyPr>
            <a:normAutofit lnSpcReduction="10000"/>
          </a:bodyPr>
          <a:lstStyle/>
          <a:p>
            <a:pPr lvl="0" algn="l"/>
            <a:r>
              <a:rPr lang="en-GB" b="1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Say the names of family in German</a:t>
            </a:r>
            <a:endParaRPr lang="en-GB" i="1" dirty="0">
              <a:solidFill>
                <a:schemeClr val="tx1"/>
              </a:solidFill>
            </a:endParaRPr>
          </a:p>
          <a:p>
            <a:pPr lvl="0" algn="l"/>
            <a:r>
              <a:rPr lang="en-GB" b="1" u="sng" dirty="0" smtClean="0">
                <a:solidFill>
                  <a:schemeClr val="tx1"/>
                </a:solidFill>
              </a:rPr>
              <a:t>SC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say the names of my family members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2"/>
                </a:solidFill>
              </a:rPr>
              <a:t>I can tell someone what family members I have and how many</a:t>
            </a:r>
            <a:endParaRPr lang="en-GB" b="1" i="1" dirty="0">
              <a:solidFill>
                <a:schemeClr val="tx2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identify a missing family member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write which family members do a certain activity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713" y="4538663"/>
            <a:ext cx="10191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4932363" y="3573463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Schwester</a:t>
            </a:r>
          </a:p>
        </p:txBody>
      </p:sp>
      <p:pic>
        <p:nvPicPr>
          <p:cNvPr id="22532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4850" y="1195388"/>
            <a:ext cx="9731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7092950" y="260350"/>
            <a:ext cx="1871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Tante</a:t>
            </a:r>
          </a:p>
        </p:txBody>
      </p:sp>
      <p:pic>
        <p:nvPicPr>
          <p:cNvPr id="22534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0025" y="4422775"/>
            <a:ext cx="5365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2268538" y="3763963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</a:t>
            </a:r>
            <a:r>
              <a:rPr lang="de-DE" dirty="0" smtClean="0">
                <a:latin typeface="Comic Sans MS" pitchFamily="66" charset="0"/>
              </a:rPr>
              <a:t>ein </a:t>
            </a:r>
            <a:r>
              <a:rPr lang="de-DE" dirty="0">
                <a:latin typeface="Comic Sans MS" pitchFamily="66" charset="0"/>
              </a:rPr>
              <a:t>O</a:t>
            </a:r>
            <a:r>
              <a:rPr lang="de-DE" dirty="0" smtClean="0">
                <a:latin typeface="Comic Sans MS" pitchFamily="66" charset="0"/>
              </a:rPr>
              <a:t>pa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22536" name="Picture 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681538"/>
            <a:ext cx="84931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25" y="4513263"/>
            <a:ext cx="1030288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1012825"/>
            <a:ext cx="107156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6877050" y="3692525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Papa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107950" y="234950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Bruder</a:t>
            </a:r>
          </a:p>
        </p:txBody>
      </p:sp>
      <p:sp>
        <p:nvSpPr>
          <p:cNvPr id="22541" name="Text Box 15"/>
          <p:cNvSpPr txBox="1">
            <a:spLocks noChangeArrowheads="1"/>
          </p:cNvSpPr>
          <p:nvPr/>
        </p:nvSpPr>
        <p:spPr bwMode="auto">
          <a:xfrm>
            <a:off x="107950" y="3789363"/>
            <a:ext cx="1871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Mutter</a:t>
            </a:r>
          </a:p>
        </p:txBody>
      </p:sp>
      <p:pic>
        <p:nvPicPr>
          <p:cNvPr id="22542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4100" y="898525"/>
            <a:ext cx="787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Text Box 17"/>
          <p:cNvSpPr txBox="1">
            <a:spLocks noChangeArrowheads="1"/>
          </p:cNvSpPr>
          <p:nvPr/>
        </p:nvSpPr>
        <p:spPr bwMode="auto">
          <a:xfrm>
            <a:off x="4429125" y="260350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meine </a:t>
            </a:r>
            <a:r>
              <a:rPr lang="de-DE" dirty="0" smtClean="0">
                <a:latin typeface="Comic Sans MS" pitchFamily="66" charset="0"/>
              </a:rPr>
              <a:t>Oma</a:t>
            </a:r>
            <a:endParaRPr lang="de-DE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03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214438"/>
            <a:ext cx="10191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500563" y="142875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Schwester</a:t>
            </a:r>
          </a:p>
        </p:txBody>
      </p:sp>
      <p:pic>
        <p:nvPicPr>
          <p:cNvPr id="23556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579938"/>
            <a:ext cx="9731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179388" y="3470275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Tante</a:t>
            </a:r>
          </a:p>
        </p:txBody>
      </p:sp>
      <p:pic>
        <p:nvPicPr>
          <p:cNvPr id="23558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981075"/>
            <a:ext cx="5365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179388" y="260350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Opa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23560" name="Picture 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9688" y="4446588"/>
            <a:ext cx="84931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125538"/>
            <a:ext cx="1030288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365625"/>
            <a:ext cx="107156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Text Box 13"/>
          <p:cNvSpPr txBox="1">
            <a:spLocks noChangeArrowheads="1"/>
          </p:cNvSpPr>
          <p:nvPr/>
        </p:nvSpPr>
        <p:spPr bwMode="auto">
          <a:xfrm>
            <a:off x="6372225" y="523875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Papa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23564" name="Text Box 14"/>
          <p:cNvSpPr txBox="1">
            <a:spLocks noChangeArrowheads="1"/>
          </p:cNvSpPr>
          <p:nvPr/>
        </p:nvSpPr>
        <p:spPr bwMode="auto">
          <a:xfrm>
            <a:off x="4054475" y="3714750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Bruder</a:t>
            </a:r>
          </a:p>
        </p:txBody>
      </p:sp>
      <p:sp>
        <p:nvSpPr>
          <p:cNvPr id="23565" name="Text Box 15"/>
          <p:cNvSpPr txBox="1">
            <a:spLocks noChangeArrowheads="1"/>
          </p:cNvSpPr>
          <p:nvPr/>
        </p:nvSpPr>
        <p:spPr bwMode="auto">
          <a:xfrm>
            <a:off x="2214563" y="3392488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Mutter</a:t>
            </a:r>
          </a:p>
        </p:txBody>
      </p:sp>
      <p:pic>
        <p:nvPicPr>
          <p:cNvPr id="23566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0338" y="1000125"/>
            <a:ext cx="8382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7" name="Text Box 19"/>
          <p:cNvSpPr txBox="1">
            <a:spLocks noChangeArrowheads="1"/>
          </p:cNvSpPr>
          <p:nvPr/>
        </p:nvSpPr>
        <p:spPr bwMode="auto">
          <a:xfrm>
            <a:off x="2339975" y="357188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Onkel</a:t>
            </a:r>
          </a:p>
        </p:txBody>
      </p:sp>
    </p:spTree>
    <p:extLst>
      <p:ext uri="{BB962C8B-B14F-4D97-AF65-F5344CB8AC3E}">
        <p14:creationId xmlns:p14="http://schemas.microsoft.com/office/powerpoint/2010/main" val="1217467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5863" y="1131888"/>
            <a:ext cx="97313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2343150" y="285750"/>
            <a:ext cx="1871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Tante</a:t>
            </a:r>
          </a:p>
        </p:txBody>
      </p:sp>
      <p:pic>
        <p:nvPicPr>
          <p:cNvPr id="24580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572000"/>
            <a:ext cx="5365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179388" y="3900488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Opa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24582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4563" y="1081088"/>
            <a:ext cx="84931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463" y="1125538"/>
            <a:ext cx="1030287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0888" y="4365625"/>
            <a:ext cx="107156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214313" y="523875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Papa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6804025" y="3860800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Bruder</a:t>
            </a:r>
          </a:p>
        </p:txBody>
      </p:sp>
      <p:sp>
        <p:nvSpPr>
          <p:cNvPr id="24587" name="Text Box 15"/>
          <p:cNvSpPr txBox="1">
            <a:spLocks noChangeArrowheads="1"/>
          </p:cNvSpPr>
          <p:nvPr/>
        </p:nvSpPr>
        <p:spPr bwMode="auto">
          <a:xfrm>
            <a:off x="6915150" y="230188"/>
            <a:ext cx="1871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Mutter</a:t>
            </a:r>
          </a:p>
        </p:txBody>
      </p:sp>
      <p:pic>
        <p:nvPicPr>
          <p:cNvPr id="24588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4262438"/>
            <a:ext cx="787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Text Box 17"/>
          <p:cNvSpPr txBox="1">
            <a:spLocks noChangeArrowheads="1"/>
          </p:cNvSpPr>
          <p:nvPr/>
        </p:nvSpPr>
        <p:spPr bwMode="auto">
          <a:xfrm>
            <a:off x="1979613" y="3614738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meine </a:t>
            </a:r>
            <a:r>
              <a:rPr lang="de-DE" dirty="0" smtClean="0">
                <a:latin typeface="Comic Sans MS" pitchFamily="66" charset="0"/>
              </a:rPr>
              <a:t>Oma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24590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48238" y="4292600"/>
            <a:ext cx="8382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Text Box 19"/>
          <p:cNvSpPr txBox="1">
            <a:spLocks noChangeArrowheads="1"/>
          </p:cNvSpPr>
          <p:nvPr/>
        </p:nvSpPr>
        <p:spPr bwMode="auto">
          <a:xfrm>
            <a:off x="4486275" y="3692525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Onkel</a:t>
            </a:r>
          </a:p>
        </p:txBody>
      </p:sp>
    </p:spTree>
    <p:extLst>
      <p:ext uri="{BB962C8B-B14F-4D97-AF65-F5344CB8AC3E}">
        <p14:creationId xmlns:p14="http://schemas.microsoft.com/office/powerpoint/2010/main" val="19414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214438"/>
            <a:ext cx="10191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42875" y="142875"/>
            <a:ext cx="1871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Schwester</a:t>
            </a:r>
          </a:p>
        </p:txBody>
      </p:sp>
      <p:pic>
        <p:nvPicPr>
          <p:cNvPr id="25604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3613" y="1143000"/>
            <a:ext cx="97313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7272338" y="142875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Tante</a:t>
            </a:r>
          </a:p>
        </p:txBody>
      </p:sp>
      <p:pic>
        <p:nvPicPr>
          <p:cNvPr id="25606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5863" y="4500563"/>
            <a:ext cx="5365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6772275" y="3614738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Opa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25608" name="Picture 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9313" y="1081088"/>
            <a:ext cx="84931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3" y="4565650"/>
            <a:ext cx="1030287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 Box 13"/>
          <p:cNvSpPr txBox="1">
            <a:spLocks noChangeArrowheads="1"/>
          </p:cNvSpPr>
          <p:nvPr/>
        </p:nvSpPr>
        <p:spPr bwMode="auto">
          <a:xfrm>
            <a:off x="4500563" y="3686175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>
                <a:latin typeface="Comic Sans MS" pitchFamily="66" charset="0"/>
              </a:rPr>
              <a:t>Mein Papa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25611" name="Text Box 15"/>
          <p:cNvSpPr txBox="1">
            <a:spLocks noChangeArrowheads="1"/>
          </p:cNvSpPr>
          <p:nvPr/>
        </p:nvSpPr>
        <p:spPr bwMode="auto">
          <a:xfrm>
            <a:off x="4500563" y="230188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Mutter</a:t>
            </a:r>
          </a:p>
        </p:txBody>
      </p:sp>
      <p:pic>
        <p:nvPicPr>
          <p:cNvPr id="25612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765175"/>
            <a:ext cx="787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Text Box 17"/>
          <p:cNvSpPr txBox="1">
            <a:spLocks noChangeArrowheads="1"/>
          </p:cNvSpPr>
          <p:nvPr/>
        </p:nvSpPr>
        <p:spPr bwMode="auto">
          <a:xfrm>
            <a:off x="1979613" y="260350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meine </a:t>
            </a:r>
            <a:r>
              <a:rPr lang="de-DE" dirty="0" smtClean="0">
                <a:latin typeface="Comic Sans MS" pitchFamily="66" charset="0"/>
              </a:rPr>
              <a:t>Oma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25614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0338" y="4292600"/>
            <a:ext cx="8382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5" name="Text Box 19"/>
          <p:cNvSpPr txBox="1">
            <a:spLocks noChangeArrowheads="1"/>
          </p:cNvSpPr>
          <p:nvPr/>
        </p:nvSpPr>
        <p:spPr bwMode="auto">
          <a:xfrm>
            <a:off x="2339975" y="3692525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Onkel</a:t>
            </a:r>
          </a:p>
        </p:txBody>
      </p:sp>
    </p:spTree>
    <p:extLst>
      <p:ext uri="{BB962C8B-B14F-4D97-AF65-F5344CB8AC3E}">
        <p14:creationId xmlns:p14="http://schemas.microsoft.com/office/powerpoint/2010/main" val="2793698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gold coins"/>
          <p:cNvSpPr>
            <a:spLocks noChangeAspect="1" noChangeArrowheads="1"/>
          </p:cNvSpPr>
          <p:nvPr/>
        </p:nvSpPr>
        <p:spPr bwMode="auto">
          <a:xfrm>
            <a:off x="63500" y="-852488"/>
            <a:ext cx="28575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://sandraamiller.files.wordpress.com/2013/04/gold-coins.jpg"/>
          <p:cNvSpPr>
            <a:spLocks noChangeAspect="1" noChangeArrowheads="1"/>
          </p:cNvSpPr>
          <p:nvPr/>
        </p:nvSpPr>
        <p:spPr bwMode="auto">
          <a:xfrm>
            <a:off x="63500" y="-136525"/>
            <a:ext cx="10029825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data:image/jpeg;base64,/9j/4AAQSkZJRgABAQAAAQABAAD/2wCEAAkGBxQQDxUUEBQUFRQVFxQWGBcWFRQUFBUVGBQXFxYaFhUYHCggGBslGxUUIjIiJSkrLi4uFx8zODYsNygtLisBCgoKDg0OGxAQGywkICQsLDQvLywsLCwsLDQsLS8sLCwsLCwsLCw0LCwsLDQsLC8sLCwsLCwvLCwvLCwsLCwsLP/AABEIALkBEQMBEQACEQEDEQH/xAAcAAEAAgMBAQEAAAAAAAAAAAAABQYBBAcDAgj/xABFEAACAQIEAwYDBQQGCgMBAAABAgMAEQQFEiEGMUETIlFhcYEHMpEUI1KhsWJywdEkM0JDgrIVJVNjkqKz4fDxFnPSCP/EABoBAQADAQEBAAAAAAAAAAAAAAACAwQBBQb/xAAzEQACAQIEAggGAgMBAQAAAAAAAQIDEQQSITFBURMiYXGRscHwBTKBodHhFPEjQmJSFf/aAAwDAQACEQMRAD8A7jQCgFAKAUAoBQCgFAYoBQCgFAKAzQGKAVy4F6i5A8op1YsFNypAPuLiqaeIhUbyu9icoOKTfE9b1cmQM1ICugUBigM0AoBQCgFAKAUAoBQCgFAKAUAoBQCgFAKAUAoBQCgFAKAUArlwYvUXIHnNMqC7EAeJNqoq14U1mm0l2k4xcnZEPPxBE2pY3uwG+xFh1Ivz9vGvA+KfFV0OWhq5aX10/fLxNVPDSTvNFTzbic4TFkruFKBl/EpiTb16jzrNg5yp1IyjtZLw09Da6cZ0LPfW3iWbJ+NsDi20w4hNZ20PeNyfIPbV7Xr6aNRHkuDRYb1cpEDN6mmcM1ICugUAoBQCgFAKAUAoBQCgFAKAUAoBQCgFAKAUAoBQCgFAKAVxg8cQzBSUALdATYH36VnrzlGLcVdk6ai5WlsVfGcYGI96DkSGs+4t5Ff4141P4pKbalCz7/0bamDUVeMrojcy4mSQAqj3bkrDveyrcn2rwcTGWIrOT1+pdCHRoq+MzTv2Koh8SQpH/CCavo4aa1jd923ohKZF44fa8VK8ksQQlLAyFC9o1BsdOwvtvY7VsUJUacVGLvble2vecUr6XR7S5NGFuqdmv4ls8Z9WF/ztWdV6qfWd/s/Alky6lk4OzjEQzxws+uJtu+SQoCk3RuY2HLl+tehh8ckrt6cb8CFWjGUXJbl4g4hjkxIgjOo2YsegsL28zyrdRxvS1FGK05/gxSpZY3ZMivUiygzUwKAUAoBQCgFAKAUAoBQCgFAKAUAoBQCgFAKAUAoBQCgFAYNRbB8MazVJJfM9CSOfcRqMRitMBA0Bi7tbswi/O0n7K32632FgTXzkYxrV59DfLzfDtXK/vgj0U3TpJy3fArcmJMupMKSkINpJ2/rJPM/hXwUWsOdqjPo8PpJXlwXBfs4s09T5iy2JRsms3+ZzZWF/D08qyzxdab1lbsXv1LI0lyPF40bUBFHs++k2NgAbDYfr41JTnGzzvVe+LJZE+BqRhon1YZmRyT92eRQeJOxH1F2A251pc1ONqqTjz7ffdtcjkafV3N+JzPG3Y3hmS/aRheg2Z4VPIjqvuPPPkdGos6zRez9H6PxOZvoeeQ4t8sx8ckxDRMCpbe4V7XcehsT5Xr28NKL61rMoqQbVjtym/KvVgzEfdXI4K6BQCgFAKAUAoBQCgFAKAUAoBQCgFAKAUAoBQCgFAKAVwHyarkzpEZ/jezhYg78h6nb8tz7V85j67qVOijtxNVCCbVznGcS6YYoFOlsTaaZvCG57FT5WuxHifOp3WHoaLXzb28F9yyT6Spc8SAFATTpTZbfK9jzb3/O5rxbvNeV7vfs7vfYaox5HmuJ7QMeWgEtfmthc7dauhh3dLmTc0kauVYQ/bJIm1EmONzblq0jV9Sx+lbK6gqMZ9rRTGbzMl5cKI5OzgHaT7nU1isHQnlbX08j76aoRyR6Sfhz7/foSlUzaG7kuEOFkWbEILLsTve/INfqd9z4E1twuIp1HaS03158vp++JnqxuuqzR48hjkBZAQNCzJ+6bhwPQg7elT6WHTKcdpafgQTyuL4Ft+F2b/acuQMbtCxhPjZbFP+RkHsa9WmzJVVpFwFaosqM1MCgFAKAUAoBQCgFAKAxQGaAUAoBQCgFAKAUAoBQCgFAYqLBC47iOBCQJorgkG8iAAjmNzzr534j8TqRbpYaLcubWi/Pl3mqnh21eWxX8+x0eJgZUxEGrcj7xdzpIG4PnXnYKhWTcq0lr26l2kdkyq51igMwxDq1giIqd0sNIjWw26fzrRir1IRVt2+PadoqzIqXMgAERZHIAFlRjvbzqmGFlKWaTSvzZpU1FHlBl8mLxkdomhACjvAkkK1+RA1E3tYVvclRouMes3slzfiUWlN5n9SWx/FSxmSLDRMsuvszIxUMSO7ZdtnvtqPyAEjxrtHCKk8z1lwvtHnZEXK67PMt/BWSiOO7Mjs27Orcz0AB5KBsN/PmTVVSlGo7ydlybRCc2tDe4zgDYV16FXH1FqxVacaUozhrr+P0KLu7MqcmHWfC4V5ZY4l0zozOQLrII3so/tG/6mtqp3pWT1Unb6FibU27X0JbhebC4BNGGliKk3a8gLO1rXJ8fTasS+JYqnWcpJtcrafQSpRki8YDGpMmqMgjlsQbHwuNq+nwmJjXhnjdd6sYZwcHZm1W1FYroFAKAUAoBQCgFAKAUAoBQCgFAKAUAoBQCgFAKAUBiosFP414Eix95IyIcSBtIB3XtyEoHzD9rmPMbVlrU1LcthUcTm0XDmLhJXFRlB94oIZWDMAdO6nYG197XA9a8Os6UZNJ3a+xuptz0NrNMQGxcj6tKzIr326qNtxboaocW6MbK7i2vdhDSXeaiYlFCvIL6Ra3UsBba/L1rtOlN1csPaNtOk6yUVv5dpHQZhPiHb7LqNr6pbtZF37qOdwLX35nptz9j/HQSTdr+L8DTXrUqVPoaauvN836IuXDHByyRo5u0tzcnZQouLKvIdPPes6c5TcKa9954kpKOrOnZfg1ijCgAWG/rW7C0KbjeUest762fvkZJybZXviBitOFktzsEXwLuQFF/XT9awfEpKdRR4K3d/wCn4JJmjDq2pQOMIh9mghvYRQTTm3MM7KsP1WN6phUcacI8ZS8/1YuteUnyR5/Cnh98dqmkciCN9BAvqkcAMRfooDC559NudbJYOE31ip15RWh2uCIIoVAAoFgALACvSpxUVZGVtt3Z61ciIroFAKAUAoBQCgFAKAUAoBQCgFAKAUAoBQCgME0B5vOo5kUBhcSp5EUBnt18RXAfWoHrVckdIbP4AykHkw+hHI/pXynxeg6dVVFs/P8Ao24advocozDAt2hC/Ml2QeIvdlHmOnlaq6FeOW09no+zkzRVjreP0K4MOcVKTM2iMH5QRqf1t8o2HnXrOaoQUKa158C5V7xtHbi+L/R0XhlYWURxhVUbaRsK8eq6jeaW5nm1HYvOXSRxKFBAAr0vhlfrNyMVTU9MTmqD5GF/H+z7mt2KxUVJOk+tz/17nz7FuuxXOQpt77FGxuMXHTayxXBYa8ryMdnax1OD1UbhfEkkbAX8/K6jyq/bfhff6yfh2apaV1Ffw99hQ+L81MmokEPiGU6ObJCvdhjsOpsDbxLVbho9LWz8I6Ltb3/HgSfVhbizs/AmR/YMvhhPzgF5P/sdi7i/WxNvQCvWjqzDJ6lhFaIogZqYME0BoY3N4ofndV9SBXHJR3Z1JvY0v/lWHv8A1if8QqCrU3pmXijuSXIk8JjklF0IPpVhE2qAUAoBQCgMUBmgFAKAUAoBQCgNDNcyWBQW6kAepqurVjSjmlsSjBydkVDiDjj7NIyHQNNgSzhRcgNYbb7EVl/mqSThFu/9dpdGhdasrmI+JYP94o/dDt+YFqhLFVf9YomqEOLPBPiKgseweUHYszBfUhbH+FZKixNTVzt3fqxLo4LY0n47UvdO1Reo7p+ljzqUJ14RazX9CfRQdtDZwfxBjLfeRyAfiDhj7rt+tU5sUtqgdGD4ExLx1GqqcPLqBvcPqBS1iNiASDvyvWqli6uVqqtdLFX8e8kRi8eqxPbK7jwWyj/Nes2JlOtHK7W7i1UFHY0MwziKa0saOmlu8he5AsdLA89zt9axxw0Y6MtUXojzw+fiMkph47ne7WJJ8TYD9ak6V9G3Yl0aPrF8StKN1RHutmW4AGoatufK/WpRpR24EXTMw8R6T3lLjzb+BBqMqN1ZaE3CPI+cdnUM40sroD0udB8iFO48iLVOnTlHd3IOCPf7ek8USTSiGIBX7K6gmSwKvKb94r0HIH0BFtWbhF06cdPuyEab0nLVmtl2XxQZjBiJJBPGGY3O4DhGMbXBN7EC3nar8JUWXK1axVWi7XOnYfiVpj92NvE1Y8dThwbKehZujMJgL2Uj1P8AKpL4rS4p/b8nOhZry8TlPmQ+1jVv/wBLD23fgc6GZUuI/iEyAgaU9TdvZRVL+ITnpSj9X79S2OHS+ZlTh+25kDJh0LDcGWRlFv3VJ29gayTy5r15XfL3+i9ZYq0SIxWSTwygzyXI6BmYem4AAqSr0n1YxO24l9+FOOLSSIpuoa3lewJt9a9PBxahrzMlf5jrdaygUAoBQCgFAKAUAoBQCgFAKA5b8c8UyYVNDMpMq7qSDbS3UVTWScdSylucvyTJmxkcuJxDumGw6jtJAC8jtbZI7825XJ2Fx7ediK7hlhTV5P6JdrNEI6lh4SxGWT4iPDjCzXkbSDKwYX8TZjb2FUyhiF1pSVuz+ieZcEW/ijJspw4EEhMbW1WTXex9DVtZVci6F3fG5CEtbyRzrOMRl8YKYKOWRzt2kpKqn7qc2PqPrVFOGJbvVaS5LiXKS4EErVe0dTPZGqDRI94jUWSRtJUCR669qgdPi9SOGHkrqQueTPUkiDZ8vyrhI+YcRoINuRB9bcgfe1Wp2TK5K5jE5nK7El28gGIA9AKKCOHmmazr8s0w9JHH6GpZI8kcPHE5lM/zzTN6yOR+ZqUYRXBeBFkZKauRWz3w+YShNAlkCC/cDsE3Nz3QbVyUI3vbUJmyCdHM/U1S9y7gdJ+CSfOf2z+i16VH5TFV+Y7VVpUKAUAoBQCgFAKAUAoBQCgFAch+Pzf0eHzmH/Teq6q0LKe5yeDP8QuE+yJIVgLF2VRYuxN++3MjYbctt71kcVdsvTJTgCbTmmE85kB9KhN2V3zXmjrXr5Fl+NZ/1mCP9kn8a45xnNuPYdh8iNfIvh2+Ly/7UuJhVyT3G2VFH+0lv3Tbe1jsRzrry2vfvGa0rNGvxfwd/o2KKT7TFMsvLT3TyvdRqOpeXeFRmldZXdEoTunwPvB8JrGitmWKjwXaC6RupknZfxNGCOzHrv5CuZI21fgrjpOS9Df4h4JGFwoxMWKimia1jbs2a/4Rc6jsduYtVVSKVmncnTqXdmrMj8oyUyoJZ5o8LAxIWSU7yEc+yjG72PM7Dz6VyNNN9Z2JSq20SuWaH4fx4iMtgsdFMwtcFCg97MSv0rrpw/1kQ6dr5okBm3DbxZguDibtJG0AMRoUlluxPOyjfxO3tUEk5NJ7FnSdTMyVi4KgbEnCtjguJA+U4dgpPgrF+961K0OEvsV9K7Xy/cg874cfCz9kXjci13Vu4Lmw1HofKm25NSTV0bnGHCJwEMUgmWZJLC6rbfTe43N18DUXlUrJ3EKmZPSx88N8DHHYN8QuIjRlLWjIvYKOcjX7t97bHb6CcpRit9SDn1rWIXhPIft+LEHapGLMS5717cgi3Gon22BPkZZkld6HJOxZz8LnBmBxkAMQ1BbXYra4aTvDsxz8ah0sbdpzPqtGUrK8llxkxiw6h2FyzXtGi3trdzsF/M9AatUklmlojsnYtuRfDrCYttEWZxySruyxxXT0DF+8POro3b0070UylbdFV4tyA4DFtDqRwLHUhvz6MP7J8q5mvwJRNJPkNUvcuWx1T4Jx/dk/tN+telR+RGGr8x1+rSsUAoBQCgFAKAUAoBQCgFAKA45//QD/AHMA/wB7f6Rv/Oq6nyllPc40grKy5E5we9sywh/38f8AmrNinahN9hNblv8AjNvjoz4wj8nYV5/wur0kJPt9CfBIlvhqdWR4xf25/wDpqaj8QxHR1VG+9glqmVP4cQpLmuH7bvaQzLqN7siEpz8DuPMVsxdV0qMpLT9hq5Pcb4WKDHy4jHH7Q8hBgw41BCigC88ltkDX7i8+uxNZcHiJVqdqfB6vvellzsLcCq4nMJMdiYvtT7M8cYC9yOKMsAViQbILe+wvetjeSLa4Jv8Aslay0Lj8VcuKzQuqjsVjESgDuxlT8vlcWt+6a8zAYuNZyV9fT9epOmtCB4JkMeZYbSSoZ7EA2B7p5jryH0rZiJ5aUpPgjk0WDjrEGHNVmQkOqxupFuYuOvpWXAVVVpt9vojqjeNi3cP57hc2+7xMKmRRzK7eel+a/WvSpUacn1/HbxM04zp/KQ/xRyBBArQsqR2IsOVwLg3vuLVxyp9LlhK9idOblFqRrcfAHJ8JYg27AbecJ/lXkYavmxUocs3miceJ5fCJx9mxaE83A+qEU+LYjo8q5pi2tyl8AvpzTCk+Lf5DXpY2eTDzlyElqSXxXa+YkgmzRRHmbHvONx7Vn+FVOkouX/T8kGic4Py8S5DLFAypNiC4djf8VgDbe2i2w8T41lx2NdLGJSTcY2298zijxKfJn8eBjaHLL6mBWTGMNMsnisK/3Mf/ADH869mlGpU61bT/AJXDvfF/byKmirRylibknfqbm/ma1S2OR3JFP6s1ne5etjrnwVj/AKPfxLf5jXp0vkRhqfMzq1WFYoBQCgFAYoDNAKAUAoBQHyzAc6AjcZnsMXzuo9SKjKcY/M7HVFvY418Z8+gxaxrC4ZkkubbgDQwO/wBKrqTi9EWQi1qzmC1nZaSORTLHioXdtCo4e9id1NwNvE9aqrRcqcopbonDdXLVx9jY8SkUqyAyLeMILNqQkvruD3bEgbjfULcjWDBUZUnKNtHr6WLaljy4U4yXBwGFoTpJYkpZjIW2OpWNuW3O23Kqsb8M/kVOkza9vC3KxGMklYrz44riO2gAhIcuiqSQgvcKCeYH/nhXodEpU+jqdbSzvxOXe5a2497aMLisMstt+Sst/EBh3T6GvLj8JVKWalO3vsJ5r8CLnzm6OmHhjgWQFWI78jL4am+UeQ+taY4e0lKpJya24LwO2uS+D41mEfZ4iPthbST3TqH7aNsfWss/hlHNnpvL6dxLVcDVjzwRyiXD4VEI2JLMX09dAvpQnxFWywynBwqTb8vrxYs97HtmmftLNHKIkPZgiz2JYE3F+g0m9ufM+0aOFhCm6eZq/L3x4nWmS440jZTqwz6ghBYEKWa1hdlbcDzBqVHDSo6QmrEdWV3M88mmREvoSMWVASRyAOpjuxsB/wCEk20aUKcnJat7s7l0NwcXOydnPh0ZLAaVAKbCw7rfLbxBuKp/gwUs8JWf3GvI8Mq4n+zO2mHs0YhvuzqbUPxajv8AlapVsEqqV5Xa5/o5twIv/Syx4wzxwqFudMYNglwBcW2B5m3IXNulaXRz0ujlL68yLdnc2eI87TGCPTGQ63BdgA5Xog0ncAljc777W3vDDYd0Lq+nLh3hu5pZJn0uDuE7yE3K3sQfEHoasr4WnX1e5xNxNrM+JIJjqfCB5DuWbShJ8WZRdj5kGo0sLUpqyqWXj4XOOUXwIPG5i87gvpUINKIihURb3so9STv41qhSjTTtx3b3ZC92e52jqP8AsWcDsvwYX+ir7/qa9On8qMM/mZ02pkBQCgFAKAUAoBQCgPlmsN6Arme8VJhxyJ9KyVsbSpSyvfsLYUpT2KLmnxH7wv8ALfdVN2I9eQ/71lljKlRNRVu3iXrDpbsouecUSYiZpFCxA7BRZtvMkb/QVRDDx3lqy29lZFZxQ7ta4blctj5wGFeVtMSM7WvZQSQPE+A8zXZyUVduxGJvtkko2cBfIkfwvVXTR4E8p9w5OSbakBtcb897fxqE66ir2ZJRNv8A+POBcyRAfvn+VcVZPZM7lNdMLAD95OAP2VL/AKV2UqlurH0GhJz4bL1g1R4mR5RyQxsoPuU/jVKdduzil9f2Lo+I2w3Zl7S87XKtov4agLX5bXoo1L2drks3I2cPm+H7MosDPK1gpCi9/Lcm/oKrlQqZruVkdzGzk/FgwyMj4cSMdjrIS3sVJv8ASuTwua+WVkzl7s8sTnqyHuwIgPOxH8FFShRcVZu5K9zWR0bntXXEZmjew+BwpBMk+nbkLE3+hqlyq3soncxpLiIUYjSzp4m1z+lvyq3JN67HLm1iJcu0DTHNr67tYf8APUcuIvure+w5czlzZb2JMwbtbm39eRa5t8ptytSSxObTb6EWRGIxsSMeyW/hzG3vvWmMJNdY5cnMs+wY2DTOexxCgANcJq/xHut6HfwrNKNejK8dY+/qccrlfzHIhGxCyq46G38ia1wrtrVHLGh/o1we6Cx8AP0HWrc+muiIrfQk5cixZg1/Z5QniV0/k1jbzrP09JSs5Invodl+E+F7PCICLEKL+tt/zr2KbTgmuRhn8zL9UyIoBQCgFAKAUAoDDGwoCl8UcWRxsIwwteznfui17C3M+VYsVisicYPreRdSpOWr2OVcXZ42KlvusS7InkOrW5k/l+vmUo21er5m5RyorTGrweEi1OLINHwoFxqFxcXHK4vuL1J34ESdxXGBjw/YYDDJhwfmk7pkb2tYHzJb2qiGDvLPWlmfLh78CDb4IquJWSQ3kYsT1Yk/rW6LjHSKsQyt7nyuFFvG252pnZJQ5ElhspdE16NyO4tu9c7AkdKrzdI7LZbvgdehZI+CY4nWDE4hhimAJiiTtSmq2kNbYk3G2oHceNU9NUlrGGj7dfDbXvNFLCzqRco7L6LTvILO8ofCSBHIdWGpJFvpdfEA8iOo6eYIJnCpGorx/rvKWmnZnROCcN9o4dxdwLxGVVsOgVZPrck1krYT/J/JvtbT7eo6SzUSC4K4YxoxWHnXDydl2iBmdCtkY2YgNYkWJ3F9r1rrYV1YOD4nOlS4m78XcCsGPLfijQgAeAKn/LVVLD9DHo73t66+p2NTMrkVm/COKwcKTTIvZuF3Vw2gsNlfwPpcedJOKaV9yUZpvQ9sn4UxWKwzYiBFZFYrp1ASNb5iq9beZBPQGuSSSvc66iTszXyHh+bHTNDDpDqrM3aEoAAbWOxN77Wt60jZ8TspqO5KRfDzGEfedhDuQBLMoLdLrpDbUzQvZyVyPSLtK9xBkU+Bl7PEppJF1IIZXHirDn+oqSavZHVJNXRa/hZwl9qMmJmCmJUlijDbhpWXSzEfhUEj1b9mrYuMYu71toVTnZpFL4jyaTA4hoJjGzqAbxsWWx3G5AIPkRVcJxn8rvYne6uRNWnD6wDKuIjLC4vv9Kupyy6srmrnY8O2DOFWfR2mllVVDFLyMCQCRyFlY+w8doVrYiSpJ9r9+f0K43pq5vY+RpUjEgaJGYKY9QdCGDFWViA39kgj0rJDA0qVdQmsylez1urfUnnbi5LSxeMiyxcPGFXlYV7MYqKSXAzt3dyTrpwUAoBQCgFAKAUBGcRYrssO7DmFJ+gqM5ZYt8jqV3Y/P+OxhaQg3JH5k7k+t68KjSlNdrPTclBXPHSSOQ9+838h+dWSUIOyd39v2E3JXenmRWJXSedTjqReh7R5bK63VbjlzFwfMX25iouai9QtT2wPDcs0gVikS9Wcg6R+6tyx8qlGtF6RTb7EQlpqywJwMGB0pIVB7r/K5HiVO2/P3rUqFXKnpfkVKtC+p9jg5YkJaIk22Lkk+yrYVF0ai1k/ojdglTqSvJaL7m62FiTDKkcSoVUaz1LAd5tvE333qctrWPXpQjGbUtntbbuNjKcMk+Xo8Y1YhZUVlG7M6OrAgeBXS3gN/CuycegaWh4GKoOjiGuG699mx9Ztl0z49poTpE3zN/aj1KEdWFwbWvyrz6OIjlUZO1vue9gcZRjh8lRK8efGzuvbIj4pQRww4SNQivdm0obgRhdJPkGOj3B52pQV61SaXV0+r5niV6inUbRPfB/FFMrxRQ2ZZJWX1ECsNvaqsRVl/JhRT+Zfn8FElpchOCONcY+Oh+0Yl5FkdUKnSF73PZQAK2tqlFzXBc2/M5KCehK/GLNb4iKMgFex1gi1wTI6nf8AwCqsPiJV6aqvjf7Ox2MLXR751Nr4ZhJNyFwxPu4rBQkqmKqRX+n9E1o12j4MzfdYpb/3iAC/ih5e9cxs10tOl/70+9hLnyKv8OZbZphySdxLffn903OrsbNU6Ep8rediclcfFU/6ymYE3CwkG52+5Q7eAuT9atwi/wAcf+kn46kVsWf4rsHy/COdyHUX696Ek/UqPpWX4fPpc81wdjiVnY8fghNvilJ/tQAAnx7TlTHzSqU4f+3b7peoktH2HMVgaSXQgLO76VA3ZmZrAepJr1UraAznOBOFxEkDEM0ZUMRy1FFY28QNVr9bV2Dur9/nY4zTwgHaoWDFQylgpAYqCCQCeRIqyza0IPc7fwnk6TJ2uG7WOJjfTsUWReul9XINb5mHkKxSw1SUr2s+a4kukS7SNzTFyQYiIYu0cIbZgSwZvP8ADsTZbCwJ2rRhcufPOV2lZdhXUva0UdWyvHJNGpjIIsLEG4ItXpmY3aAUAoBQCgFAKA+JH0i5oDnvxBzzTDpLBQ42H9ph5DrXk4nFym3SpK/Bs00aWuaRzzLMtYpNiJFIADMoPgBetWGpunTu+RyrLNJJGvkuHEy3kcxryJtdm8lFeZJPPlgrv3ua3NJXZc8Dw/CVC4aBy55yy2281X/sPetVLBVZO9V2XJGaeI5FqyngeJE74BPW9epGKirIzNtu7JXD8KwIbhR9K6cJeLCIosAKAqnHyMsY7Pu3F7jn3TuPLmKhJpas9j4Q4Z+vt+eJzYRS4mbsoizFwbi5sqnmWPQb1nrzjFH0tWphqVLNO303fcbsmJjy+JosL3p2EgkmLh1jcKdCm1hz2UWBs29r2OKEXXld6R8/0fM1emrxdR8F7/JSsv48xscQTtI5LCweWJZJB/iPM+bA1ZLDUc2a330Mab2uamFy7F45nlWOWdr9+S217cr7KLAjujkDyrs6sIJKTS5EkiycEZhJBFJH2M+gvIJHWN3AOkK62UXDBennvasmJp3mqiavbTWxOLjZplVwuI7GdJEDERuHANtVlbYNba9rXtWt089Np8tSOazRM8U54mNETLr7RVZTcWATUWVbdTdnN+W49s1ClKl1Xtw9Scmnqjcw/EqNhRhZo3WIBF7l2HcIKm97jcedUfxZwqSqU5avftO3XFGzknEMODfTAsyqzBjI3euw2HcFyFA9/Kq6uGqVGpyavHa3D6ndNiMw+OTC4rtYkdkXUEue+oIsT4Ha+x8ferp0nWpZJPV78jr3uY4qzWLEusi6mZlUSX7oIUBVUdQQq2J9LdTU8NSqQWWT229+RFtW0N3NOJIsZhOzbWrIVZEtsGA031cioUsPHlVNHC1KE+q9Hv75nbpnjwZnRwsjKschd2VtSK0h7vy3RQTYXPIHnUsXhultO/y7cPucTS0ZscHTRwZ2rrFMyJ2hVTGzSg9me8UtcC5Nr8gwvWlTnGmptq68PfqQkk9CN+JUSrmBdbqZkR3RgQyNpA67EFQu46hwbEVLCNypa8G/fvsIzazFYw2GeWRI4gS7sEUDqzGw/wDdacyim3siDOucW562S5bBgcO/3xCguN+7u0rb7hmdjt0BXeqsNielu1pb2vUShY53j88mxGntXZit7Am4F7XtflyFT01aW53KdO+FmdHZCe6eQ8PEfWrMJUbzQfDyZXXjZpnXVNxWwoM0AoBQCgFAKAjs8ciE6QSTsAOZJ2FQqNqLy78Dsd9SpYPhntZWmxAux9wqjZVHkB+ZJ61XhqCo01HjxJTnmZXeNcekithcLawIWVx8qgG5UeLeXSqcViFFZFq2W0ab+Z7G9wRwyGYO690bKD0FSwlB04Xl8z3/AAQrVM8tNjpcGFVBZQK1lR70AoBQFZ4lwz6hpmVSxJQMNxbdrG9rAf8AhNeZicPGLlOdR2fA0UqjtZIh2w6aJGisglYNI6gIzk2IL7d1WW9iOV99ybYekWZZ1dLh+fThw7S1uUla/d2dxSeIVWFXhG6EsRy0gvvdfxD18DXrzj1bn0+CpKcFK6WlvDmQOV8GRyxySSzGEL8o0agfHe9+fS3vXn1sU4yUYq54mNoU6VS0JJrs4FvyGLDpAMNg5MTF2g7R5AC2lgg1EkjSCQttuVZKkak26s1eMdl/TMl0tD7Vwsow+BEiLcGR41YgkmzsRY6n2vfaoazWep4dx1WSM43KoCi4bDQRyy2OqVkCyA9ZJJABqYknrWrBRrVanSt2ivC3KxVUaSsag4GwiH+lCVCTt2ZOnbwCqbUjVqVJONGzt4/exNySV2RWO4ZgjP3Bmb96/wD+RUnDFcYe/ElGrDmfeAyU37sbMelwbUjhMRN6qyOyxEFsWLL8iRISMVhu1c3swUX8rm4q2tgauf8Axuy7f6KFX01ITGcMgvdcMFXwIH86j/CxK/3Xi/wTVeHFG9lPCscslsRFaJVuAD2dmv0KkE3B/Kqa8auHp5pb37ySqKT6psZXlUeGaabCSrEovGwbVKGtpbxv1G4v1rJVlUkoxnx15ErpnvGIcPJ2yk4jFzDSJASraSB3QtyFUW/nXXnmsi6sY+/epG6NSbJoMYSMZIHkVQ3aj+5/EpUHvJyv1Gx67djWdNZYaJ/cmoN6rclOFvh/BgpftQk7dtJEVgOzXVsWWxNza4vfYE12viKkoODVuZHTNyOXfFGZ2zVtdxpRNN/A3Nx+n+Gtvw6KWHuuLYr6VElskiCgUswVQWJ5AAkn0A51olors4joWRZe+BjilxJ7EzS6I1bYg6SSX/CNlHlqrNTqSjPpYK6Wj7e7uO1Ipxy8TrGX59buSKdS2vYXHkbivThi6Mo5sy+uhjdOS4Erhc0STYHer1JNXRC1jeFdAoBQCgFAfLLfnQGrj4z2TBOdjb1ttRgpuScGhdOve3P16/n1rPQw6pq71k92WVKjk+wu+EwqxrZRWgrPegFAKA08ywryKAj6SL8xcH1rNicN06SzNdxOE8vAj4uHg8enFOZTqLKfl0AixVTzsanChCMFB6256iU7u60PrE8PqSvZOYlAK6VCnbw3HK+9vHfxqNTC0qks0kFUaVkfE/C0JClBpdQAHsHbYftcj5ilbDQrK0r/AEdi2OJqxjkvpyIuXhJ1B7PTIzG5eQsGB25aem1Y63w1TaySyxXC3rcRrtHvhsjXCYfvLqkbd3XWd+lrkmpYmn0NDJThmvvv46akYyc53bNTB5TdTPDE5kNx33KvsTYi42Fj4Vmq4GrUhBQio81xX1327SaqJN3ZMYDLjBEZH1PIyjUpOoL4gcrjetiofxqL6ON35kHLPLU1smwSSyu7RMunZS2oKb89Kkn67V3AU3GF5QUW+Qqvhe5MHKovwj6VuKT0jy+NeSigNDEYacyroC6NQuSwtovuNOkkm3/usGTFOvfMlDl2eBbeGXtPXMcn7W9nKA7Gyqx9tQ/W9dxGAjXqKcm9OAhVyq1j5zLKg8YRFDAbEE2vYbbgVPGUqtSnlpWvfj/TOQkk7sj04fMeH2WMupJChdSgE8hfe48dv0rNWwUpUetJuSW649hNVFm20IbC4XFM0mlElYWI1I8QTmLK7DvX8jt71gp4KdWHVi4256N++0tc4opPE2Gnw7x/akAaRiwN9TBVYXC946V7w8L2tWunhnS1kre+J6fwyDq1c0dcvmyUyfMpru2FZdfZkiMp3X0czp2BezEX9Odq018M6sTV8Qw+SlmqLZ79/Du08SG4kxiYsA5hhAHS4DozxMPEHnt5cq82NKrh21HT7r7njqVOS118yCwXE0GAe+AEmtrB/vHKhb73vYE8+h9RVqoVqutXRfT0/JyUqa0irmOJ+JpczxIkkURxRgrFEDfSpO5J6sbC/pV1sqte796LsIwiYy/MZR/VySAeTuBty5GuSw8rar7Es8HxLDlvEkyyL2hJN9m/F4q3n4GqISdCeaL04o7OnmXkdlyHHiaIHyr3jziToBQCgFAKAxQACgM0AoBQCgFAKAUAoBQCgFAKAUAoBQCgFAKAUAoCIzvhnDY0g4iPUwGkMGdGAuTa6kdSedQlTjLc14bHV8MrUpWT7jSybgyDCSiSJpNr91mVl9u7fn50jBLYuxHxOtXp5KljPE/Da4oE2sxFiR19ajVowqq0kYIycXdHJ+JOCGRh3QCeT2O56BrdPOsFSjKhG6ba8jTCqpvVWK1i8plw/wDXRsoPIkXU+jDY1VGcZ7MvRvZTGym67+RG1TWJlDYi6UZbl0wGVRY2I6e4/lzBHIj3ralTxELtfoyvPRlb2yw8Pyy4Y6JUa97akGpG8wBup8QRbzNcoxqUuo1dcH6MjPLLVF6ie4vWorPugFAKAxQGaAUAoBQCgFAKAUAoBQCgFAKAUAoBQCgFAKAUAoBQCgFAKA08wy9ZlswoCvT5NNECsZV0O2mQahb15/W9Yqvw+jN3Wj7CxVZIp2b5A6XZYQh8Y+X/AA/yrNUwFSKvCWbsf5L4YjmQvCuanD4wLJtq28jvU8FO0mufmiWIWaKa4HasKUkUMLV6ZiN1RagM0AoBQGKAzQCgFAKAUAoBQCgFAKAUAoBQCgFAKAUAoBQCgFAKAUAoBQCgFAeU0CsLEUBQeKuBlmJZB5+/iLcjWWthVOWeLtLz70WwquKs9UevCeX4uBwskpaMdGUFvLvC38aspxqr52mcm4PZF9XlVxWZoBQCgMUBmgFAKAUAoBQCgFAKAUAoBQCgFAKAUAoBQCgFAKAUAoBQCgFAKAUBgigMBB4UB9UAoBQCgMUBmgFAKAUAoBQCgFAKAUAoBQCgFAKAUAoBQCgFAKAUAoBQCgFAKAUAoBQCgFAK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602932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http://www.hiveworkshop.com/forums/pastebin_data/0so0rr/treas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85725"/>
            <a:ext cx="9144000" cy="62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5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314" y="2048297"/>
            <a:ext cx="17335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inal: Germany vs. Argentina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139" y="1581572"/>
            <a:ext cx="2921635" cy="2085975"/>
          </a:xfrm>
          <a:prstGeom prst="rect">
            <a:avLst/>
          </a:prstGeom>
          <a:noFill/>
          <a:extLst/>
        </p:spPr>
      </p:pic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2987825" y="483329"/>
            <a:ext cx="36036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080"/>
              </a:spcBef>
              <a:spcAft>
                <a:spcPts val="0"/>
              </a:spcAft>
            </a:pPr>
            <a:r>
              <a:rPr lang="de-DE" sz="2800" kern="1200" dirty="0">
                <a:solidFill>
                  <a:srgbClr val="000000"/>
                </a:solidFill>
                <a:effectLst/>
                <a:latin typeface="Comic Sans MS"/>
                <a:ea typeface="Times New Roman"/>
                <a:cs typeface="Times New Roman"/>
              </a:rPr>
              <a:t>Meine Schwester</a:t>
            </a:r>
            <a:endParaRPr lang="en-GB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005064"/>
            <a:ext cx="849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1) </a:t>
            </a:r>
            <a:r>
              <a:rPr lang="en-GB" sz="4400" b="1" dirty="0" err="1" smtClean="0">
                <a:solidFill>
                  <a:srgbClr val="FF0000"/>
                </a:solidFill>
              </a:rPr>
              <a:t>Meine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Schwester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u="sng" dirty="0" err="1" smtClean="0">
                <a:solidFill>
                  <a:srgbClr val="FF0000"/>
                </a:solidFill>
              </a:rPr>
              <a:t>spielt</a:t>
            </a:r>
            <a:r>
              <a:rPr lang="en-GB" sz="4400" b="1" u="sng" dirty="0" smtClean="0">
                <a:solidFill>
                  <a:srgbClr val="FF0000"/>
                </a:solidFill>
              </a:rPr>
              <a:t> </a:t>
            </a:r>
            <a:r>
              <a:rPr lang="en-GB" sz="4400" b="1" u="sng" dirty="0" err="1" smtClean="0">
                <a:solidFill>
                  <a:srgbClr val="FF0000"/>
                </a:solidFill>
              </a:rPr>
              <a:t>Fussball</a:t>
            </a:r>
            <a:endParaRPr lang="en-GB" sz="4400" b="1" u="sng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79512" y="4941168"/>
            <a:ext cx="8964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0321" y="602128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</a:rPr>
              <a:t>….. </a:t>
            </a:r>
            <a:r>
              <a:rPr lang="en-GB" sz="2800" b="1" dirty="0" err="1" smtClean="0">
                <a:solidFill>
                  <a:srgbClr val="FF0000"/>
                </a:solidFill>
              </a:rPr>
              <a:t>geht</a:t>
            </a:r>
            <a:r>
              <a:rPr lang="en-GB" sz="2800" b="1" dirty="0" smtClean="0">
                <a:solidFill>
                  <a:srgbClr val="FF0000"/>
                </a:solidFill>
              </a:rPr>
              <a:t> ins Kino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6098232"/>
            <a:ext cx="331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….. </a:t>
            </a:r>
            <a:r>
              <a:rPr lang="en-GB" sz="2800" b="1" dirty="0" err="1">
                <a:solidFill>
                  <a:srgbClr val="FF0000"/>
                </a:solidFill>
              </a:rPr>
              <a:t>b</a:t>
            </a:r>
            <a:r>
              <a:rPr lang="en-GB" sz="2800" b="1" dirty="0" err="1" smtClean="0">
                <a:solidFill>
                  <a:srgbClr val="FF0000"/>
                </a:solidFill>
              </a:rPr>
              <a:t>leibt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</a:rPr>
              <a:t>zu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</a:rPr>
              <a:t>Hause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10" name="Picture 9" descr="http://www.lancashiretelegraph.co.uk/resources/images/4266549/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314" y="5085183"/>
            <a:ext cx="1740315" cy="762421"/>
          </a:xfrm>
          <a:prstGeom prst="rect">
            <a:avLst/>
          </a:prstGeom>
          <a:noFill/>
          <a:extLst/>
        </p:spPr>
      </p:pic>
      <p:pic>
        <p:nvPicPr>
          <p:cNvPr id="11" name="Picture 10" descr="http://www.theyoungmommylife.com/wp-content/uploads/2012/02/stay_at_home_mom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660" y="5007198"/>
            <a:ext cx="2395711" cy="1091034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66855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Hangman</a:t>
            </a:r>
            <a:endParaRPr lang="en-GB" dirty="0"/>
          </a:p>
        </p:txBody>
      </p:sp>
      <p:sp>
        <p:nvSpPr>
          <p:cNvPr id="5" name="AutoShape 2" descr="Image result for hangman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28575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www.printactivities.com/Paper-Games/Hangman-Word-Game/HangmanExamp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81" y="1473841"/>
            <a:ext cx="6041602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7544" y="51571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Family + Activity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2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496944" cy="1470025"/>
          </a:xfrm>
        </p:spPr>
        <p:txBody>
          <a:bodyPr>
            <a:normAutofit/>
          </a:bodyPr>
          <a:lstStyle/>
          <a:p>
            <a:r>
              <a:rPr lang="en-GB" sz="6000" b="1" dirty="0" smtClean="0"/>
              <a:t> Family 1 with Activities</a:t>
            </a: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208912" cy="4176464"/>
          </a:xfrm>
        </p:spPr>
        <p:txBody>
          <a:bodyPr>
            <a:normAutofit lnSpcReduction="10000"/>
          </a:bodyPr>
          <a:lstStyle/>
          <a:p>
            <a:pPr lvl="0" algn="l"/>
            <a:r>
              <a:rPr lang="en-GB" b="1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Say the names of family in German</a:t>
            </a:r>
            <a:endParaRPr lang="en-GB" i="1" dirty="0">
              <a:solidFill>
                <a:schemeClr val="tx1"/>
              </a:solidFill>
            </a:endParaRPr>
          </a:p>
          <a:p>
            <a:pPr lvl="0" algn="l"/>
            <a:r>
              <a:rPr lang="en-GB" b="1" u="sng" dirty="0" smtClean="0">
                <a:solidFill>
                  <a:schemeClr val="tx1"/>
                </a:solidFill>
              </a:rPr>
              <a:t>SC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say the names of my family members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2"/>
                </a:solidFill>
              </a:rPr>
              <a:t>I can tell someone what family members I have and how many</a:t>
            </a:r>
            <a:endParaRPr lang="en-GB" b="1" i="1" dirty="0">
              <a:solidFill>
                <a:schemeClr val="tx2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identify a missing family member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write which family members do a certain activity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3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6600" b="1" dirty="0" err="1" smtClean="0">
                <a:solidFill>
                  <a:srgbClr val="FF0000"/>
                </a:solidFill>
              </a:rPr>
              <a:t>Wie</a:t>
            </a:r>
            <a:r>
              <a:rPr lang="en-GB" sz="6600" b="1" dirty="0" smtClean="0">
                <a:solidFill>
                  <a:srgbClr val="FF0000"/>
                </a:solidFill>
              </a:rPr>
              <a:t> </a:t>
            </a:r>
            <a:r>
              <a:rPr lang="en-GB" sz="6600" b="1" dirty="0" err="1" smtClean="0">
                <a:solidFill>
                  <a:srgbClr val="FF0000"/>
                </a:solidFill>
              </a:rPr>
              <a:t>heißt</a:t>
            </a:r>
            <a:r>
              <a:rPr lang="en-GB" sz="6600" b="1" dirty="0" smtClean="0">
                <a:solidFill>
                  <a:srgbClr val="FF0000"/>
                </a:solidFill>
              </a:rPr>
              <a:t> du?</a:t>
            </a:r>
          </a:p>
          <a:p>
            <a:pPr algn="ctr"/>
            <a:endParaRPr lang="en-GB" sz="6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6600" b="1" dirty="0" err="1" smtClean="0">
                <a:solidFill>
                  <a:srgbClr val="FF0000"/>
                </a:solidFill>
              </a:rPr>
              <a:t>Ich</a:t>
            </a:r>
            <a:r>
              <a:rPr lang="en-GB" sz="6600" b="1" dirty="0" smtClean="0">
                <a:solidFill>
                  <a:srgbClr val="FF0000"/>
                </a:solidFill>
              </a:rPr>
              <a:t> </a:t>
            </a:r>
            <a:r>
              <a:rPr lang="en-GB" sz="6600" b="1" dirty="0" err="1" smtClean="0">
                <a:solidFill>
                  <a:srgbClr val="FF0000"/>
                </a:solidFill>
              </a:rPr>
              <a:t>heiße</a:t>
            </a:r>
            <a:r>
              <a:rPr lang="en-GB" sz="6600" b="1" dirty="0" smtClean="0">
                <a:solidFill>
                  <a:srgbClr val="FF0000"/>
                </a:solidFill>
              </a:rPr>
              <a:t> …</a:t>
            </a:r>
            <a:endParaRPr lang="en-GB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4000" smtClean="0">
                <a:latin typeface="Comic Sans MS" pitchFamily="66" charset="0"/>
              </a:rPr>
              <a:t> </a:t>
            </a:r>
          </a:p>
        </p:txBody>
      </p:sp>
      <p:sp>
        <p:nvSpPr>
          <p:cNvPr id="10243" name="Rectangle 1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4000" smtClean="0">
                <a:latin typeface="Comic Sans MS" pitchFamily="66" charset="0"/>
              </a:rPr>
              <a:t> </a:t>
            </a:r>
          </a:p>
        </p:txBody>
      </p:sp>
      <p:sp>
        <p:nvSpPr>
          <p:cNvPr id="10244" name="Rectangle 1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sz="3600" smtClean="0">
                <a:latin typeface="Comic Sans MS" pitchFamily="66" charset="0"/>
              </a:rPr>
              <a:t> </a:t>
            </a:r>
          </a:p>
        </p:txBody>
      </p:sp>
      <p:pic>
        <p:nvPicPr>
          <p:cNvPr id="10245" name="Picture 5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68575" y="3711575"/>
            <a:ext cx="1571625" cy="2238375"/>
          </a:xfrm>
          <a:noFill/>
        </p:spPr>
      </p:pic>
      <p:pic>
        <p:nvPicPr>
          <p:cNvPr id="10246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781300"/>
            <a:ext cx="195103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4" name="PubOvalCallout"/>
          <p:cNvSpPr>
            <a:spLocks noEditPoints="1" noChangeArrowheads="1"/>
          </p:cNvSpPr>
          <p:nvPr/>
        </p:nvSpPr>
        <p:spPr bwMode="auto">
          <a:xfrm>
            <a:off x="179388" y="549275"/>
            <a:ext cx="5040312" cy="3328988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de-DE" sz="3600">
                <a:latin typeface="Comic Sans MS" pitchFamily="66" charset="0"/>
              </a:rPr>
              <a:t>meine Mutter heißt Marge</a:t>
            </a:r>
          </a:p>
        </p:txBody>
      </p:sp>
    </p:spTree>
    <p:extLst>
      <p:ext uri="{BB962C8B-B14F-4D97-AF65-F5344CB8AC3E}">
        <p14:creationId xmlns:p14="http://schemas.microsoft.com/office/powerpoint/2010/main" val="7219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400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de-DE" sz="4000">
                <a:latin typeface="Comic Sans MS" pitchFamily="66" charset="0"/>
              </a:rPr>
              <a:t> 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de-DE" sz="3600">
                <a:latin typeface="Comic Sans MS" pitchFamily="66" charset="0"/>
              </a:rPr>
              <a:t> </a:t>
            </a:r>
          </a:p>
        </p:txBody>
      </p:sp>
      <p:pic>
        <p:nvPicPr>
          <p:cNvPr id="11269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8575" y="3711575"/>
            <a:ext cx="15716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PubOvalCallout"/>
          <p:cNvSpPr>
            <a:spLocks noEditPoints="1" noChangeArrowheads="1"/>
          </p:cNvSpPr>
          <p:nvPr/>
        </p:nvSpPr>
        <p:spPr bwMode="auto">
          <a:xfrm>
            <a:off x="179388" y="549275"/>
            <a:ext cx="5040312" cy="3328988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de-DE" sz="3600" dirty="0">
                <a:latin typeface="Comic Sans MS" pitchFamily="66" charset="0"/>
              </a:rPr>
              <a:t>mein </a:t>
            </a:r>
            <a:r>
              <a:rPr lang="de-DE" sz="3600" dirty="0" smtClean="0">
                <a:latin typeface="Comic Sans MS" pitchFamily="66" charset="0"/>
              </a:rPr>
              <a:t>Papa </a:t>
            </a:r>
            <a:r>
              <a:rPr lang="de-DE" sz="3600" dirty="0">
                <a:latin typeface="Comic Sans MS" pitchFamily="66" charset="0"/>
              </a:rPr>
              <a:t>heißt Homer</a:t>
            </a:r>
          </a:p>
        </p:txBody>
      </p:sp>
      <p:pic>
        <p:nvPicPr>
          <p:cNvPr id="11271" name="Pictur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2388" y="3217863"/>
            <a:ext cx="2065337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7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400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de-DE" sz="4000">
                <a:latin typeface="Comic Sans MS" pitchFamily="66" charset="0"/>
              </a:rPr>
              <a:t> 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de-DE" sz="3600">
                <a:latin typeface="Comic Sans MS" pitchFamily="66" charset="0"/>
              </a:rPr>
              <a:t> </a:t>
            </a:r>
          </a:p>
        </p:txBody>
      </p:sp>
      <p:pic>
        <p:nvPicPr>
          <p:cNvPr id="12293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716338"/>
            <a:ext cx="15716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PubOvalCallout"/>
          <p:cNvSpPr>
            <a:spLocks noEditPoints="1" noChangeArrowheads="1"/>
          </p:cNvSpPr>
          <p:nvPr/>
        </p:nvSpPr>
        <p:spPr bwMode="auto">
          <a:xfrm>
            <a:off x="179388" y="549275"/>
            <a:ext cx="5040312" cy="3328988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de-DE" sz="3600">
                <a:latin typeface="Comic Sans MS" pitchFamily="66" charset="0"/>
              </a:rPr>
              <a:t>mein Opa heißt Gramps</a:t>
            </a:r>
          </a:p>
        </p:txBody>
      </p:sp>
      <p:pic>
        <p:nvPicPr>
          <p:cNvPr id="12295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2924175"/>
            <a:ext cx="1274763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51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400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de-DE" sz="4000">
                <a:latin typeface="Comic Sans MS" pitchFamily="66" charset="0"/>
              </a:rPr>
              <a:t> 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de-DE" sz="3600">
                <a:latin typeface="Comic Sans MS" pitchFamily="66" charset="0"/>
              </a:rPr>
              <a:t> </a:t>
            </a:r>
          </a:p>
        </p:txBody>
      </p:sp>
      <p:pic>
        <p:nvPicPr>
          <p:cNvPr id="13317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8575" y="3711575"/>
            <a:ext cx="15716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PubOvalCallout"/>
          <p:cNvSpPr>
            <a:spLocks noEditPoints="1" noChangeArrowheads="1"/>
          </p:cNvSpPr>
          <p:nvPr/>
        </p:nvSpPr>
        <p:spPr bwMode="auto">
          <a:xfrm>
            <a:off x="179388" y="549275"/>
            <a:ext cx="5040312" cy="3328988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de-DE" sz="3600">
                <a:latin typeface="Comic Sans MS" pitchFamily="66" charset="0"/>
              </a:rPr>
              <a:t>meine Schwester heißt Lisa</a:t>
            </a:r>
          </a:p>
        </p:txBody>
      </p:sp>
      <p:pic>
        <p:nvPicPr>
          <p:cNvPr id="13319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3429000"/>
            <a:ext cx="183356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158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400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de-DE" sz="4000">
                <a:latin typeface="Comic Sans MS" pitchFamily="66" charset="0"/>
              </a:rPr>
              <a:t> 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de-DE" sz="3600">
                <a:latin typeface="Comic Sans MS" pitchFamily="66" charset="0"/>
              </a:rPr>
              <a:t> </a:t>
            </a:r>
          </a:p>
        </p:txBody>
      </p:sp>
      <p:pic>
        <p:nvPicPr>
          <p:cNvPr id="14341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8575" y="3711575"/>
            <a:ext cx="15716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PubOvalCallout"/>
          <p:cNvSpPr>
            <a:spLocks noEditPoints="1" noChangeArrowheads="1"/>
          </p:cNvSpPr>
          <p:nvPr/>
        </p:nvSpPr>
        <p:spPr bwMode="auto">
          <a:xfrm>
            <a:off x="179388" y="549275"/>
            <a:ext cx="5040312" cy="3328988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de-DE" sz="3600">
                <a:latin typeface="Comic Sans MS" pitchFamily="66" charset="0"/>
              </a:rPr>
              <a:t>meine Tante heißt Patty</a:t>
            </a:r>
          </a:p>
        </p:txBody>
      </p:sp>
      <p:pic>
        <p:nvPicPr>
          <p:cNvPr id="14343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3211513"/>
            <a:ext cx="232251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0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400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6858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de-DE" sz="4000">
                <a:latin typeface="Comic Sans MS" pitchFamily="66" charset="0"/>
              </a:rPr>
              <a:t> 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de-DE" sz="3600">
                <a:latin typeface="Comic Sans MS" pitchFamily="66" charset="0"/>
              </a:rPr>
              <a:t> </a:t>
            </a:r>
          </a:p>
        </p:txBody>
      </p:sp>
      <p:pic>
        <p:nvPicPr>
          <p:cNvPr id="14341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8575" y="3711575"/>
            <a:ext cx="15716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PubOvalCallout"/>
          <p:cNvSpPr>
            <a:spLocks noEditPoints="1" noChangeArrowheads="1"/>
          </p:cNvSpPr>
          <p:nvPr/>
        </p:nvSpPr>
        <p:spPr bwMode="auto">
          <a:xfrm>
            <a:off x="179388" y="549275"/>
            <a:ext cx="5040312" cy="3328988"/>
          </a:xfrm>
          <a:custGeom>
            <a:avLst/>
            <a:gdLst>
              <a:gd name="G0" fmla="+- 0 0 0"/>
              <a:gd name="G1" fmla="+- 10766 0 0"/>
              <a:gd name="T0" fmla="*/ 10800 w 21600"/>
              <a:gd name="T1" fmla="*/ 0 h 21600"/>
              <a:gd name="T2" fmla="*/ 0 w 21600"/>
              <a:gd name="T3" fmla="*/ 8105 h 21600"/>
              <a:gd name="T4" fmla="*/ 10766 w 21600"/>
              <a:gd name="T5" fmla="*/ 21600 h 21600"/>
              <a:gd name="T6" fmla="*/ 10800 w 21600"/>
              <a:gd name="T7" fmla="*/ 16210 h 21600"/>
              <a:gd name="T8" fmla="*/ 21600 w 21600"/>
              <a:gd name="T9" fmla="*/ 8105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3163 w 21600"/>
              <a:gd name="T16" fmla="*/ 2374 h 21600"/>
              <a:gd name="T17" fmla="*/ 18437 w 21600"/>
              <a:gd name="T18" fmla="*/ 1383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0766" y="21600"/>
                </a:moveTo>
                <a:lnTo>
                  <a:pt x="9590" y="16158"/>
                </a:lnTo>
                <a:cubicBezTo>
                  <a:pt x="9991" y="16192"/>
                  <a:pt x="10395" y="16210"/>
                  <a:pt x="10800" y="16210"/>
                </a:cubicBezTo>
                <a:cubicBezTo>
                  <a:pt x="16764" y="16210"/>
                  <a:pt x="21600" y="12581"/>
                  <a:pt x="21600" y="8105"/>
                </a:cubicBezTo>
                <a:cubicBezTo>
                  <a:pt x="21600" y="3628"/>
                  <a:pt x="16764" y="0"/>
                  <a:pt x="10800" y="0"/>
                </a:cubicBezTo>
                <a:cubicBezTo>
                  <a:pt x="4835" y="0"/>
                  <a:pt x="0" y="3628"/>
                  <a:pt x="0" y="8105"/>
                </a:cubicBezTo>
                <a:cubicBezTo>
                  <a:pt x="-1" y="10568"/>
                  <a:pt x="1493" y="12898"/>
                  <a:pt x="4057" y="14436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de-DE" sz="3600" dirty="0" smtClean="0">
                <a:latin typeface="Comic Sans MS" pitchFamily="66" charset="0"/>
              </a:rPr>
              <a:t>mein Onkel </a:t>
            </a:r>
            <a:r>
              <a:rPr lang="de-DE" sz="3600" dirty="0">
                <a:latin typeface="Comic Sans MS" pitchFamily="66" charset="0"/>
              </a:rPr>
              <a:t>heißt </a:t>
            </a:r>
            <a:r>
              <a:rPr lang="de-DE" sz="3600" dirty="0" smtClean="0">
                <a:latin typeface="Comic Sans MS" pitchFamily="66" charset="0"/>
              </a:rPr>
              <a:t>Hans</a:t>
            </a:r>
            <a:endParaRPr lang="de-DE" sz="3600" dirty="0">
              <a:latin typeface="Comic Sans MS" pitchFamily="66" charset="0"/>
            </a:endParaRPr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140968"/>
            <a:ext cx="252028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419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406</Words>
  <Application>Microsoft Office PowerPoint</Application>
  <PresentationFormat>On-screen Show (4:3)</PresentationFormat>
  <Paragraphs>151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www.zeitfuerdeutsch.com</vt:lpstr>
      <vt:lpstr> Family 1 with Activities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deine Familie – your Family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Hangman</vt:lpstr>
      <vt:lpstr> Family 1 with Activities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133</cp:revision>
  <cp:lastPrinted>2015-06-05T11:59:55Z</cp:lastPrinted>
  <dcterms:created xsi:type="dcterms:W3CDTF">2014-08-31T12:54:10Z</dcterms:created>
  <dcterms:modified xsi:type="dcterms:W3CDTF">2016-10-27T10:17:25Z</dcterms:modified>
</cp:coreProperties>
</file>