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1" r:id="rId2"/>
    <p:sldId id="256" r:id="rId3"/>
    <p:sldId id="469" r:id="rId4"/>
    <p:sldId id="482" r:id="rId5"/>
    <p:sldId id="483" r:id="rId6"/>
    <p:sldId id="484" r:id="rId7"/>
    <p:sldId id="485" r:id="rId8"/>
    <p:sldId id="486" r:id="rId9"/>
    <p:sldId id="490" r:id="rId10"/>
    <p:sldId id="487" r:id="rId11"/>
    <p:sldId id="488" r:id="rId12"/>
    <p:sldId id="491" r:id="rId13"/>
    <p:sldId id="489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source=images&amp;cd=&amp;cad=rja&amp;uact=8&amp;ved=0ahUKEwjQwbXylb7NAhUqDMAKHQ18BQEQjRwIBw&amp;url=http://cliparwolf.com/files/1/kitchen-clipart-12.html&amp;bvm=bv.125221236,d.ZGg&amp;psig=AFQjCNHy3x6ytnVPyW2TgIi-xY0KDhC6tA&amp;ust=14667720547725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hyperlink" Target="http://www.google.co.uk/url?sa=i&amp;rct=j&amp;q=&amp;esrc=s&amp;source=images&amp;cd=&amp;cad=rja&amp;uact=8&amp;ved=0ahUKEwj4rfPOlr7NAhUqLsAKHS3sC28QjRwIBw&amp;url=http://worldartsme.com/living-room-clean-clipart.html&amp;bvm=bv.125221236,d.ZGg&amp;psig=AFQjCNEzWlC3DpvbalyDNB-60YCdhRrZUA&amp;ust=146677225363786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clipartpanda.com/categories/bedroom-clip-art-fre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source=images&amp;cd=&amp;cad=rja&amp;uact=8&amp;ved=&amp;url=http://www.shutterstock.com/pic-92878600/stock-vector-white-house-with-red-roof-in-summer-garden.html&amp;bvm=bv.125221236,d.ZGg&amp;psig=AFQjCNE3NMle1YZ5ne4l44CipioEuq6mtw&amp;ust=1466772529304655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C9dvbmb7NAhWMKcAKHQPKAT4QjRwIBw&amp;url=http://kiyotoe.blogspot.com/2012/01/home-clip-art.html&amp;bvm=bv.125221236,d.ZGg&amp;psig=AFQjCNES7KlECMoyN7hggZd5SlbdclAHXg&amp;ust=1466773071781202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2204864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am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are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is in the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is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are in the cellar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are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Are you in the office?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House 1 and Rooms</a:t>
            </a:r>
            <a:br>
              <a:rPr lang="en-GB" sz="6000" b="1" dirty="0" smtClean="0"/>
            </a:br>
            <a:r>
              <a:rPr lang="en-GB" sz="6000" b="1" dirty="0" err="1" smtClean="0">
                <a:solidFill>
                  <a:srgbClr val="FF0000"/>
                </a:solidFill>
              </a:rPr>
              <a:t>Haus</a:t>
            </a:r>
            <a:r>
              <a:rPr lang="en-GB" sz="6000" b="1" dirty="0" smtClean="0">
                <a:solidFill>
                  <a:srgbClr val="FF0000"/>
                </a:solidFill>
              </a:rPr>
              <a:t> 1 und Zimmer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Talk about a house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the rooms in a house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identify a room from a picture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play charades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use the German verb ‘to be’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I can translate sentences about a house by using ‘to be’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House 1 and Rooms</a:t>
            </a:r>
            <a:br>
              <a:rPr lang="en-GB" sz="6000" b="1" dirty="0" smtClean="0"/>
            </a:br>
            <a:r>
              <a:rPr lang="en-GB" sz="6000" b="1" dirty="0" err="1" smtClean="0">
                <a:solidFill>
                  <a:srgbClr val="FF0000"/>
                </a:solidFill>
              </a:rPr>
              <a:t>Haus</a:t>
            </a:r>
            <a:r>
              <a:rPr lang="en-GB" sz="6000" b="1" dirty="0" smtClean="0">
                <a:solidFill>
                  <a:srgbClr val="FF0000"/>
                </a:solidFill>
              </a:rPr>
              <a:t> 1 und Zimmer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Talk about a house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the rooms in a house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identify a room from a picture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play charades in </a:t>
            </a:r>
            <a:r>
              <a:rPr lang="en-GB" dirty="0" smtClean="0">
                <a:solidFill>
                  <a:schemeClr val="tx1"/>
                </a:solidFill>
              </a:rPr>
              <a:t>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use the German verb ‘to be’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I can translate sentences about a house by using ‘to be’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Kitchen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EQEhUTERAQFhUXFRIVFxUYEhgXGBUVFRYWFhUVFhcZICggGBolHRYXITEhJSkrLi4uGCAzODMsNygtLisBCgoKDg0OGhAQGi0fHyUtKy0tLS0tLS0tLS0tLS0tLS0tLS0tLS0tLS0tLS0tLS0tLS0tLS0tLS0tLS0tLS0tLf/AABEIAK4BIQMBEQACEQEDEQH/xAAbAAABBQEBAAAAAAAAAAAAAAAAAgMEBQYBB//EAEcQAAECAgUHCAYIBgEFAQAAAAEAAgMRBAUSITEGE0FRYXGRFCIycoGSscEzQlKhstEVI1Nic4LS4QcWQ6LC8DQkVJPx8kX/xAAaAQEAAwEBAQAAAAAAAAAAAAAAAQIDBAUG/8QAOBEAAgECAwcCBQIFBAMBAAAAAAECAxEEEjEFEyEyQVFxM4EUImGRoRVCBjRSsdEjcsHhQ2LwFv/aAAwDAQACEQMRAD8A9vthTYBbCWAWwlgFsJYBbCWAWwlgFsJYBbCWAWwosAzg1oAzg1oAzg1oAzg1oAzg1oAzg1oAzg1oAzg1oAzg1oAzg1oAzg1oAzg1oAzg1oAzg1oAzg1oAzg1oAzg1oAzg1oAthAczg1oDmeb7Q4qbMCTSWe0pySAk0xms8FO7kRcSaa3UeCndSFznLm6j7lO6YuHLm6j7k3TFx6BHD5yBuVJRykjqqBlXIBACAEAIAQAgBAcIQDT4E8CQosSRYzIjdExs+SiwIhp0sVADl21AHLtqAOXbUAcu2oA5ftQBy5LMCxSnajwKnK+wOiO/UVbJIi50Rn6vem7kLirbtitumLnbbtanci4WzrUqkhc7bOtTukLhbOtTu4kXC0dZVskewucmpsgcSwBSAQAgBCAQAgJ1XYHsXPW1LIlrIkaVyAQAgBACAEAIAQAgBACAajUdj+k1p3i8bjoSwKumVQwXtc8bJz8VMYXYGBVzNb+P7LTdIi442hQxoPEqd3EXFtozB6o7b/FWyoXFNgtGDWjsCZUBamwBSAQAhAISCAEAIAQAgBACAEAIAQAgBACAnVdgexc9bUlEtZEjSuQCAEAIAQAgBACAEAIAQAgI9NwG9Xp6hkNbkAgBACAEAIAQAgBACAEAIAQAgBACAEAIAQAgBACAnVdgexc9bUlEtZEjSuQNujsGLm8QgI0etqPDMnx4LTKci8Ay137kuB+BSocToRGOunzXA3a7tCXA8gOIDqAEAIAQAgBAR6bgN6vT1DIa3IBACAEAIAQAgBACAEAIAQAgBACAEAIAQAgBACAEBOq7A9i562pKJaxuSVVcdEdbyKuyCpVSTFZcOIiiRlzGfE9dmBhGVW0lfgY121HgZkRna/NerLC0n+05VVkupNo1eUmH0I0QSEhJ7hIahI4LGWApPuXVeRawMtqayX1pdd6wa7xEyd5WH6fe9pGnxHdFjRv4jRxK2yE4aea4E7Zgy9yylgKkVfUsq8WWcL+IzBIRIG8tieALfNYLD1X0L7yPcsaNl7Q3ynnWmcr2gy23GfAKJUqkdUSpxejLKBlPQ34Uhgvlzg5vxAXbVlcsWECnQol7IsJ18ua9rr9VxxU3BIQEem4Der09QQ1uQCAEAIAQAgBACAEAIDk9qi6ATS6By2NY4qMyAZwaxxTMu4OGK3WEzIBnW61GdADGbrTOgN8sh+2FG8iLDX0rA+2h98JvIiwl1bwB/VZ3mn3TUb1Cwj6do/2oTeoWD6do/2oTeoWLao6bDih2bcDIifbNZVJKRKLVUJKmuOiOt5FSyCpUEmJy69KOozxeu7Z/q+xhX5TLL2zjBAKdo3eZVIdfJLEq0tCF0HI/SO8rOjyItLmYQcew+BUVuQmGogOI0nir5ItWsVzPoyXAebBM7xh2ALy8RShv4xS4M6ac3kbFwK5pEPoRYjb5yD3AT2yN66Xs+l0uZqvLqXRywpjWsBil0xO9rCbydJaSVjRwSnmalazsRVxThZWEfzlS/b/ALWfpW/6d/7/AIMvj3/T+SXV+VlJcHuLgbLQQC1siS5rdAB0rjxVB0LWd7nRh6+9vdWH2ZWUl2DYPB3zXFnkddhJyhpftwxssk+JUZ5AP5gpf2jO5+6Z5dwBr6k/aN7n7qMz7gPp6k/aN7n7pmfcD1ZVrHY+yIvqs9VuJaCTeDpXuYLC06lJSkuJlJ2ZF+maR9r/AGs+S6/gKHYrmYfTNI+0/tZ8k+AodhmZz6ZpH2n9jPkn6fQ7DMybVVYRYheHvmBCeRc0XiQBmBtXHjMJSpqLgv3ItGTZUilxPtInfd816e4pf0opdneVxPtInfd803FP+lC7HadEJzZJJObF8/vOWVCEby4dSXci2jrPFdGVdiLltky4543noH4mrzdqxSoqy6l4aiqDRmGGwljZlrdGxfP+DUkNozBgxvBAKzLPYb3QgDMs9hvdCAMyz2G90IDS5IsAbEkAL24CWgoDQICprjojreRUsgqVBJicuvSjqM8Xru2f6vsYV+Uyy9s4wQCnaN3mVSHXySxKtLQhdByP0jvKzo8iLS5mEHHsPgVFfkJhqNrUoSoHo3dvgvOxH8xE6Kfpsir0jmJMfBnUHiVjhP3+TLF6x8DS7DlLGqBNsaZA5rLzOXpG6gSvI2ppE9DAaslwGNBP1jTubE/SvHPTHub7Y7kT9KAOb7Y7kT9KAOb7Y7kT9KAOb7Y7kT9KAl1jCPMLQSMzBJIBkLrIJ1YBe/s6vBUlGTSbbsZTXEgr1jMEAKAWVRdKJ+DE8Wrg2hyw/wByLx1KwL0Ch1ASaZhD/DHxPXNQ1l5JZGXSQW2TPpj1D8TV5m1fRXkvDUnUOGBDZIOlZEpuE5SunIL502HbOw979kAWdh737IAs7D3v2QBZ2HvfsgNFksLol2lumegoC9QFTXHRHW8ipZBUqCTE5delHUZ4vXds/wBX2Ma/KZZe2cQIBTtG7zKpDr5ZMuglWfEgVFN5VKXKTLUIZv7D4FKiurExEq5UlQPRu7fBediP5iJ0U/TZFXpHMiTHNzOoPfM+azwqspP6mOJd5JfQaXScxZVS2cOOdTIfvitC8namkT0MBqx6i4leOemSUAIAQHEBsIVDaYdkz50OGx20Mw3YlQ4xdSnUa4wbcfcdGu4x9BwPZd3ivR/Uq/dFciD6Dgey7vFP1Ov9BkQfQcD2Xd4p+p1+4yIU2rYcIPcwGZY8Yk3Sn5KrxlStKMZd0MqRkgvpzA6gJdYtlmvwWHiXHzXJhndz8ssyIusqW2THpj1D8TV5m1fRXn/JeGpY0I/Vs6rfBfOmw8gBACAEBf5MYP3t8CgLxAVNcdEdbyKlkFSoJMPl2frW9Rvi9ejs5fOznxHKZhewcgIBcQYbgsqTbv5ZefQQtSgqJiVSnyky1BnkfApPp5ERKuQSoHo3dvgF5uI/mInRT9NjNHgPiODWNc5xwDRMmV5uC7atanRi5VJJLuzCMW3ZD0VhIBAJAYyZkZCdwmdCihUgvlbV2+H1OfERebQZXWcxa1K4iHSCJdCFoB/qt0FeTtTRHoYDVkmjUh1/R7jfkvHPTH8+77vcb8kA7R7cQybZnKfRaLh2K0YuTsgSmUGKZjmzkT6I3nGUyyXvV90yuYgZ933e435LL6FjZ1WbTIZN82MJ2myrQ5gyzzY1DgunKuxW4ZsahwTKuwCwNQ4JlXYEWs2gQ3SAwdo+6USWaPlA88C+pMDqXBNrT+l+BC8CuPCfv/3MtIhLsKltkz6Y9Q/E1ebtX0V5/wAl6epaUOKTDaeb0R6oGjUAvnTYdtnZwCALZ2cAgC2dnAIAtnZwCAvsmTMPwxbo2FAXaAqa46I63kVLIKlQSYfLz0zeo3xevR2dzs58RojML2DkJlWRILXOz7HOaYcQNs4iIRzXdl64cfTxM4x+Hkk8ybv26l6bir5kOtjw8w6GYM4rjDLYupoF7JaNOGM9i5VSrPFKrvbQV7x7vuaytlslx4cSDm3ey7gV6e/pf1L7mOSXYU+E6eCyhiaSWpd0pX0JwY50FsNtG5wc92dAvcHNkGXDAHaexcV8uIlW3t4tL5eia6l1B5bZeI7S6sjRnB0GhRWCy1tlrXOm5okXTlicf9mpwleNKDjUqOTu3e3foJ0pSd0rD1EycpjmuaKLGB+8wt0fekqV8RCVZTXQvCm1Bpkir8nKzgPESFAcHCcjzTiCDcVfF1MNiqe7qptFIU5xd0ToeTFYCEYcmNZEEMPDnNxYZg3Xi8LCKwzqwqODco3tx6ETo1JJpPg9SP8AyLSvbgd536V6fx8f6Wc3wM+6LCqcj4rBEbFeyT2tE2kkgteHaRsXFjKyr2srHThqDpXuyWMkJdGKe1s/CS4d0zruLZks4f1WHfDn5pumLjoyeiDoxmNxE2wgDeJaCrQjOLuiHZjLsmYtx5S+7DH9S23tUrkiI/lV+mLM3mdgXzM/aWEoyfQvwL2hUR0MMafVa1s9chKaRg0wTl0EAgBAR6fDLobgMSCOIUXs0+zBkP5cpGpvE/Jex+pU+zM8g/RqkjsDxm4TrbbMzObdMxd/sguHF1adepSmpyjkd7LSX0f0LLgmu5JpdVxnQ2wwxlzYc3GcwWAggXYLCm4LF/EOUuF1bo7vVku+XKV/8uUjU3ifkvV/UqXZlMhPqap4sGIXPAlZIumb5tOrYuPHYuFanlinqWjGzJdFoD2saCWzDQDedW5eRZmg5yN2tvv+SWYDkbtbff8AJLMAaI7W3ifkosDnJT7TeJ+SAvMnYRaHzIxbhuKAuEBU1x0R1vIqWQVKgkw+Xnpm9Rvi9ejs7nZz4jRGYXsHICA9SyEqejxaIyJEgsc6068ieBuXz2I9WXk76fKjTCqaP/28H/xt+Sxsi5IbR2DBjB+UJYDgUg6gBACAj03Ab1enqGQXxGjFwG8gLexU614OBB7UFzqgkFIBACAEAIAQAgBACAFABSAUAFIBACgAlgCWAIAQE6rsD2LCrqSiYsiSprjojreRUsgqVBJh8vPSt6jfF69HZ3OznxGiMwvYOQFF0TZnr/8ADv8A4LOs/wAV8/iPVl5O6nyo0yyLggBACAEAICPTcBvV6eoMpWdGDo+JE2gmR7L+wBehSnaB4WM2hOjiHSUb3t5FUKgtbGFlxNkgzxxa4nBUnNuOh6dCTnFSlwLqESZk2ZT5stW3bOaw6nQncWhIKQCAEAIAUXAKQCAEAIAQAgBACAEAIAQAgBATquwPYuetqSiWsiSqrjojreRUsgqVBJjMtbOeaXCf1bfieunDbxzy03ZmdTKl8xnM+wYM8F3fCVnzTMN9BaIeo+diB5hwwRDbbf8AdaNKyrU6FCUY1ZtOTsvqwqkmm4rQ9S/h86dCYfvRPFcdWOWcorozpi243NE94aJkgAaSZAKiTfAkTBite0OaQQcCOCNWdmBxACAFFwcS4ERYYcJGaKbTBQVpVcV0UljJtLJB1ptxvxnLXoBXZSrxUfmZ42J2fVnio142sreRFXVTFhm1ELWNDhOZE5AETBExLnaZYJUrxlpxPWUWldlyaHMzDpDcOdqv1Xn/AHHDe2LWFGiHX7k330JsJ5KdYTeoWOcmds4qd7Eixzk7tXvCneRJsEPmO5xDccSBoVZyTXAhDkGsYDzJkeC46hEaTLcCsLssSZjYlwGbGocFN2DhhD2RwTMwV7sV1rQqcUgEAIAQAgBACAEAICdV2B7Fz1tSUS1kSVVcdEdbyKlkFSoJMTl16UdRni9d2z/V9jCvymWXtnGLZFc0ENc4Bwk4BxAcNTgMRvWc6UJtOUU7cVdaeCU2tD0fI+umQaEGFwt88tABJnjf2LyatLNUcnwVzopTlmytcLLj3JxrRriHx2xYrbyGNsENIE52GuwxvdwCpOcYK1N//ef8HUknG/UmQcoy65lGe1o9q6Q3ASC5c1wT6JWlvFku39lFwTXR2gTc4A6iVAMtX2UFKgNtNFGDbQaJGI9xxM72tAuH/tAJq+NHe1kR9KjEuY0losNbzm6mtGtAcrmtIsCEYgiPMiLjJXpwdSSiis5qCuzMRcs4zvXiDd/9Lu/TKn0OT46H1E/zfF9uLxP6lP6ZU62Hx1N9GT3V7HLIbxEfz2uJm52h7mjTqC2wuAhPMp6pm6q5ldDYygpIvzju875rqlsyjbqM7LCmZRRmOAbGEQWWkkXXnEaV5uAwTr03KrGUHdqz7Lr7l5StpxODK+ka/c39K6/0hf1EbwuqpryJHY9xLWtbOZlhKRnPCV683E4Z0JKLdy0XcbrGqYcabokSLKzbMops2cbRGEtq5iw6yp4LcIbLgHTstJAxDpynK7HYgHY1DdK5zmnXZE+ydyArW5OMmS+JFeTrcW/AQgLKgw2QBZnEsi8NDiR2kumpVwT/AKRhew7ut+an5hwF8thav7UvIHRSIOscCmeQsdzkE+s3jJSqjFhQbCOBb3lO8kLHWwGHAz7U3siLByUayp3rFgNEGs8E3rFhPJNvuVt8uwscNEOsJvl2FiTQ4RbOctCznLMESVmSVNcdEdbyKsyCpUEmJy69KOozxeu7Z/q+xhX5TLL2zjBAbjJiqYUSA2I63avFzgBcbrpFfO4n1ZeT0KfKjR0eiwmeq8/nH6VgXJrKWW3MEt95QCIlJe7F7uKAYc4DEgb7kBnspKxgvhmG1wLw5pwN0pzvwwmgLiqvQQvw4fwhAQsrB/0zt4W+GaVWL7GNfjTa+hha0q99GiGHEs2gGnmmY5wmF7eAx1PG0d9Tva7XHhoeNVpSpSyvUirsMzTQ3FtHo55t7Ygva04POsbVyYZKVSouPB9z2KPpR8HGUoj1YZ3w2HyXW6KfV/dl72JdKiMa2GQIDy5s3ANkWGeBDSB53LzcHOtWq1YSjKCi7Jv9314l5JJIZNKhkSNHZvDnDzXcqFRcVUf2K3Rpslnscx4ZDABJaWk2w65use7YvF2hGams7vwNIWtwLt1BBnOC29gYeaOgMG7BcMNQXnlxMShtNomF0mCGekOYMBjdov2IBdHaIby8NMy1jTzjKTBISnsQEnlgOLffNAZHLdwNgylefBevsnmkZzMsJL3OBmSojIzWNiFzrL7Vk28bJkdNy4KWIwtWvUw8bZ4WzK3fQs4ySTOcvjfaxO+V0vDUf6V9it2TodaxhCLrczba28DAtcfJcc8DQdVRtwtf8l8zsNfTcf2m90LT9Nw/b8kZ2LFfxhohnaWnyKo9l0b9UM7HoeUcQDoNnsJHuWb2TTb4SaJ3g/AynfOVgzJAmIhHks57KSTakTnNe2k2YVt73XEDQSTsnifkvGfA0H6FEEZtpkR2MpECYO0KATYLCMXT7JIBxAVNcdEdbyKlkFSoJMTl16UdRni9d2z/AFfYwr8pll7ZxggNxk1WsKFR2te6RvOGtfOYn1ZeT0KfIi3h13Rz/UA3grEuRqVlHBb0ZuPAICqpOUsV3QAaPegKqPS4j+k9x7UAwgPQKq9DC/Dh/CEBCyqH/Tu3tW1B2qRfYyrcabMRWlEdR4roTwwubKZBJBmARIz2r2Nn4mnjKCrU7pO/DTQ8irF05ZGRM4fu90fJduT6syz/AENPRqTEbAgWHOALHEyuE84/UuWhSpSnPPx49T16Te6icdT4ul5PWAd7nBdSw9J8q+xe7JFJjWWQ3TgPLg4kZts2SNwMpeGhcGEnOrWq03GUIxaSd+bhqWkrJMjmlNOMGF2Wx7g6Q4L0NxJfvZW5dVbSLNFpD4QLC1kYg2pkOEOYcDo0LxNpRkqizO/A0geM0fLat3//AKNK7wkPcvNbLmloGX9bhwc6mWwJzDoEENNxF9hgdtuOhUcwXkL+IVYuxdAA/BHzWbqsylUS0LeBl9S3kB0GjXkDoPnf+dFVbZg8TxsWmVFMiQnMsOlMOncDhKWIXu7MoQqqWZdjom9CidWkY4vBGosYfJeqsFSWiKZmdiVm50g5kIgTkLAkJmZlqVIYClCTlBtN6u+pOdiHUtpMzAhdlseDloqE0uE2RdD4fCMI/VvAzjbg++dl2kjesnGqqytK7t2+pN1YjgwNIjjbaYb90h4rVqv3RHAk0SLR2B97iXNLBbhg2Zy5wkcVwY3C4nESptPLld/lev04l4NRGOSwjKVIbPax7Zdsiu7fVVrT/KKWHIdX84WY0A3j15adoWc8V8jvBonLxNVT6dBYAyK2KSRaBbZuxGk44rxKOEnWTlHh5NHKw1Ra7orBJraQL8TY4mRWz2ZV7ojOjQVJT2Rg4sc8yInaEsZ4LkrUJ0naRZO5aLC5JU1x0R1vIqzIKlQSYnLr0o6jPF67tn+r7GFflMsvbOMEBZQOiNwXzmJ9WXk9CnyIWsS51ACAEBxAegVV6GF+HD+EICDlb/xn7wujC+tHyY4j0peDz0knEr6WMVFWirHhN31OKQamiviiBAzZigWHTsl0p5x+pcdFU3Unntr1PYo33UfBw0uM03viTl6xJu/MurdUZLoaXY5SI7A1lgtcSJvBhNFl09Blh8tq48LDEOrUVWOWKfytPVWLSskrEcxgZThw/wC4T4GS7901pJlLl3VsjQ6VIS5kYYz/AKS8Lal1UV3fgawPHaHQZACXZ814zkWbsW9Houzs0BZOXY5qlaxZ0aikm7joCRg5Oxw1KpdUCiBpEtYv7dC7aVDhc5N9eaNBll04e5/i1e3sjSfse7LRGdXslAQAobsSSpSguBEvrW49R65s8XVUk+GV+NSehFXSVBACAVC6Q3jxVKnI/BK1NDlH02dQfE5eVs3kfkvMqV6JU2OQfRi9ZngV4u1OePg0galeXYuVVcdEdbyKsyCpUEmJy69KOozxeu7Z/q+xhX5TLL2zjBAWUDojcF85ifVl5PQp8iHFiXBACAEAID0Cqx9RC/Dh/CFNgQMrf+M/eFvhPWh5McR6UvB54F9K5Janh2YrNnUeCq6kV1JUJPoaiiMiGBBsE3NcCA8C+243iepclGpRVSefq+x61JNU4oVnKS0YxwPzALqth5aWNLscpNZTawBjbQBES0xpDjO44LiwuBqxrVZ1J3i38qXRFpSVlZEflY0woJ/KR7mkBd+4a0m/x/gpmL2pm5yjR2w2SJbEaACTNxhyGK8PacZKaTd+BrHTgYRmTtJh3GjRxheIbjPtAIXiOMjlqyn2JMCrXDpNc0aiCD2zwV6dJvU4Ks5LoWLIbWCZkANH+4r1KGFvw1OCdRydkRKRWgaW32RaaJ6SSQJBe1TwPyNvjwZejScppmsyx9TefBcWyueR9HPRGZXuGYIDrHEEEYggjsWdSmqkHB6PgSuGhYfSTi4xXNYXZ2G+UpCYa4Sl2LyY7Jpww/wkJNLK1e/HU03jbzEGPEtuc4gC05zpDATM5DZevTw1Hc0o0072Vrszk7u4hbkAgFQukN48VnU5GStTQ5RHns6n+Tl5WzeR+S8ypXolTY5B9GL1meBXi7U54+DSBqV5Zcqq46I63kVZkFSoJMTl16UdRni9d2z/AFfYwr8pll7ZxggLKB0RuC+cxPqy8noU+RDixLggBARaVT4cPpG/2Ref27VvTw1SpxSKSqRWpVx6yixLoYsjXp46OxbzeFwnGtK77f8ARNKjiMQ/9OPAjNfSGGbXxQb72xCDxBmtqe0sDNapeURPZ2Lg+VvwSG1xTLNgxozm6nc/45rWdXBr5nKK97GMaGIfBRb9hgxqQZc+IJYSdZ8FlLaeCi+dP8m0Nm4p/st+Bs0R5xI7SSueW3sJFfJf7HQti4qXCVvvc5yA/d/3sVf/ANFh+zLPYdd9UPwjSIfQixG3S5sVzbtVxCtHbeBlzK3sUlsfFR0t9yU2uqcCDnXOIEhaayJd+cFdMNoYJ6VLe7RhLA4uP7WPQsp47QBEgwHjSTDLCTvYRLsC6oVoS5Kn5/yYSVaHNF/Y3f8ADWvuUOitMFkOxYcS1zjO1aGDpkSs61w4+LupOV/t/wAGlKbfBqx6AKUzX7l5xsdLobsbJnrQiyGY1WwInShQnaL2gyV41Jx0dijpU3qkUdMyBq6I/OOo7rQIcJRooAIlKTA4NGAwC7YbVxcIOmp8H9F/e1yI0YR0RXZWw3ODLLXG84AnRsW2y5pSk2yZmZfDc24tI3ghe5GcXozOwlXIBAON6Duszwesn6i8P/gnoNrUgEAIDhUA0VfdKH+H/k5eRs/ll5NJlWvQKmxyD6MXrM8CvF2pzx8GkDUryy5VVx0R1vIqzIKlQSYnLr0o6jPF67tn+r7GFflMsvbOMEBZQOiNwXzmJ9WXk9CnyIcWJchUqs4bNNo6hfxOAXTSwlSo9LLuZyqxXUgti0mk+jaWt1i4d7T2LTEVsFgV/qyu+3X7E0aGIxPIuHfoTKNk+G3vJcfdw0r5zGfxLWq3jR+SP5/6PdwuxqVP5qnzP8E0UDf7l4Eq7k7viexFZVZcA5Dv9yjeok7yHf7k3wDkO/3JvUDnId/uTeg7yHem9Ach3pvUDnId/uTeoHeQ703xA7RocSESYcSIwmUy1xbOWE5YrWOMqRVlJ/czlRpy4uKfsTIVYUtuFJjdpDvinJXjtCstJGcsJRlrFE6HlHTBi5jthhj/ABkt1tasuxhLZtF6ImQsqoolagsOuRLZ+MvetY7al1ijCWyYdJMmQcr/AGoMQHY8Ou7ZcFvHbUP3RMZbJn0kjM5T0qJHj24JiBthokXWbxOdwO0L2sHt3ARp2qOzv2OCtsnFOXyq/uVzKZTYcpRY91wFsuGromY9y9CG09m1dJpeeByzwWLhrF/3O/TVIHTDHS9uCw9k5YLtp1MPP06n2kYSjWhzRa9hTa9nO1R4J1WbbZa/WM10Wn0m/wC5TfPqh0V1BNxgRGgkE2YodeARcHNF150qy3yea6fkb1dhbafRTLnxm65ww4C/GbXYdhU76stYotvIjjYkA9Gkw/zB7eE23qyxL6wZOaL6jjYFrovguOpsZhMtcp4K3xVPrdexPA6+hxQJ5t8tdkkcRcrrEU3+5E2Zd1/0of4f+Tl52z+WXkvMq16JU12QZ9L+T/JeLtTmiaQNYvKLlVXHRHW8irMgqVBJicuvSjqM8Xru2f6vsYV+Uyy9s4wQD9JpwgsbMEki7V2leK8O6taXG3E7FPJBFY2kxaS9sMODbRlK8DtOJXVOnSwlKVVq9kZxc60lBO1zUVdknCh3xDnHaiJNHZp7eC+G2h/FWIrfJR+SP5PpMNselS+ap8z/AAXIojRcAOC+alWlJ3buz2ElHgkd5KNnBV3jJuHJRs4JvGTcOSjZwTeMXDko2cE3jFw5KNnBN4xcOSjZwTeMXDko2cE3jFw5KNnBN4xcOSjZwTeMXDko2cE3jFw5KNnBN4xcOSjZwTeMXDko2cE3jIuHJRs4JvGLhyUbOCbxk3Dko2cE3jIuHJRs4JvGTcOSjZwUqtJaNkOz6CH0Fhxa072hb08fXp8k2vcynRpz5opjT6ohH1G9kx4FdtPb+Oh/5G/JzT2bhZfsXsR31BCOBeNx+a9CH8WY1c1n7WOaWxcO9Lr3GXZODRFPa3913U/4zne06S9mcs9gx/bMjxsnojQTbYR2jyK9TD/xTQqtRySTfi39zkqbGqQTakvyV0Rj4TpWpESM2kiU9RX0NCrGvDMkeVUhKm7NnpdR0NkajQHRQXOzYvLnTxJvvvxXl1K86VSUYOyudcFeKuSn1JAPqkbnHzSOPr9y2RFnk7QGwS+yXX2TeRdKeFyxr4iVazkSlYu1z2J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667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Kitchen Clipar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3"/>
            <a:ext cx="6768752" cy="36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kitchen – </a:t>
            </a:r>
            <a:r>
              <a:rPr lang="en-GB" b="1" dirty="0" smtClean="0">
                <a:solidFill>
                  <a:srgbClr val="FF0000"/>
                </a:solidFill>
              </a:rPr>
              <a:t>in der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living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</a:t>
            </a:r>
            <a:r>
              <a:rPr lang="en-GB" b="1" dirty="0"/>
              <a:t>living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orldartsme.com/images/living-room-clean-clipart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bedroom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bedroom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clipartpanda.com/bedroom-clipart-590c1ced5af97bc2ded049bb8ccdd9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garden – </a:t>
            </a:r>
            <a:r>
              <a:rPr lang="en-GB" b="1" dirty="0" smtClean="0">
                <a:solidFill>
                  <a:srgbClr val="FF0000"/>
                </a:solidFill>
              </a:rPr>
              <a:t>der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garden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mage.shutterstock.com/z/stock-vector-white-house-with-red-roof-in-summer-garden-92878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5424"/>
            <a:ext cx="655272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rooms – </a:t>
            </a:r>
            <a:r>
              <a:rPr lang="en-GB" b="1" dirty="0" err="1" smtClean="0">
                <a:solidFill>
                  <a:srgbClr val="FF0000"/>
                </a:solidFill>
              </a:rPr>
              <a:t>andere</a:t>
            </a:r>
            <a:r>
              <a:rPr lang="en-GB" b="1" dirty="0" smtClean="0">
                <a:solidFill>
                  <a:srgbClr val="FF0000"/>
                </a:solidFill>
              </a:rPr>
              <a:t> Zimmer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en-GB" b="1" dirty="0" smtClean="0"/>
              <a:t>The play (child’s) room</a:t>
            </a:r>
          </a:p>
          <a:p>
            <a:r>
              <a:rPr lang="en-GB" b="1" dirty="0" smtClean="0"/>
              <a:t>The office</a:t>
            </a:r>
          </a:p>
          <a:p>
            <a:r>
              <a:rPr lang="en-GB" b="1" dirty="0" smtClean="0"/>
              <a:t>The cellar</a:t>
            </a:r>
          </a:p>
          <a:p>
            <a:r>
              <a:rPr lang="en-GB" b="1" dirty="0" smtClean="0"/>
              <a:t>The guestroom</a:t>
            </a:r>
          </a:p>
          <a:p>
            <a:endParaRPr lang="en-GB" b="1" dirty="0"/>
          </a:p>
          <a:p>
            <a:r>
              <a:rPr lang="en-GB" b="1" dirty="0" smtClean="0"/>
              <a:t>The window/s</a:t>
            </a:r>
          </a:p>
          <a:p>
            <a:r>
              <a:rPr lang="en-GB" b="1" dirty="0" smtClean="0"/>
              <a:t>The door/s</a:t>
            </a:r>
          </a:p>
          <a:p>
            <a:r>
              <a:rPr lang="en-GB" b="1" dirty="0" smtClean="0"/>
              <a:t>The hallway</a:t>
            </a:r>
          </a:p>
          <a:p>
            <a:r>
              <a:rPr lang="en-GB" b="1" dirty="0" smtClean="0"/>
              <a:t>The loft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Kinderzimmer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Büro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Keller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Gästezimmer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Das/die </a:t>
            </a:r>
            <a:r>
              <a:rPr lang="en-GB" b="1" dirty="0" err="1" smtClean="0">
                <a:solidFill>
                  <a:srgbClr val="FF0000"/>
                </a:solidFill>
              </a:rPr>
              <a:t>Fenster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Tür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Türen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Flur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Loft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35010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6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That is…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Here is… – </a:t>
            </a:r>
            <a:r>
              <a:rPr lang="en-GB" b="1" dirty="0" err="1" smtClean="0">
                <a:solidFill>
                  <a:srgbClr val="FF0000"/>
                </a:solidFill>
              </a:rPr>
              <a:t>hier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1.bp.blogspot.com/_TdOJayS8eIM/TKT9qSyhEBI/AAAAAAAACg0/oHHxk3v2FC4/s1600/house_cuta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276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Charades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292</Words>
  <Application>Microsoft Office PowerPoint</Application>
  <PresentationFormat>On-screen Show (4:3)</PresentationFormat>
  <Paragraphs>80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www.zeitfuerdeutsch.com</vt:lpstr>
      <vt:lpstr>  House 1 and Rooms Haus 1 und Zimmer </vt:lpstr>
      <vt:lpstr>The Kitchen – die Küche</vt:lpstr>
      <vt:lpstr>The living room – das Wohnzimmer</vt:lpstr>
      <vt:lpstr>The bedroom – das Schlafzimmer</vt:lpstr>
      <vt:lpstr>The garden – der Garten</vt:lpstr>
      <vt:lpstr>Other rooms – andere Zimmer</vt:lpstr>
      <vt:lpstr>That is… – das ist … Here is… – hier ist …</vt:lpstr>
      <vt:lpstr>House Charades</vt:lpstr>
      <vt:lpstr>To be - Sein</vt:lpstr>
      <vt:lpstr>Translate – Übersetzen Sie</vt:lpstr>
      <vt:lpstr>?</vt:lpstr>
      <vt:lpstr>  House 1 and Rooms Haus 1 und Zimmer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130</cp:revision>
  <cp:lastPrinted>2015-06-05T11:59:55Z</cp:lastPrinted>
  <dcterms:created xsi:type="dcterms:W3CDTF">2014-08-31T12:54:10Z</dcterms:created>
  <dcterms:modified xsi:type="dcterms:W3CDTF">2016-10-26T13:28:10Z</dcterms:modified>
</cp:coreProperties>
</file>