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1" r:id="rId2"/>
    <p:sldId id="256" r:id="rId3"/>
    <p:sldId id="271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5" r:id="rId12"/>
    <p:sldId id="286" r:id="rId13"/>
    <p:sldId id="287" r:id="rId14"/>
    <p:sldId id="288" r:id="rId15"/>
    <p:sldId id="289" r:id="rId16"/>
    <p:sldId id="290" r:id="rId17"/>
    <p:sldId id="275" r:id="rId18"/>
    <p:sldId id="266" r:id="rId19"/>
    <p:sldId id="276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383F-0FA4-4542-895D-A3D01E16D30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607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17/10/2016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lker.com/cliparts/1/9/3/c/1195445966939025916tomas_arad_rose.svg.med.pn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clker.com/cliparts/5/2/e/9/119498684762751185simple_teddy_bear_gerald_01.svg.med.png" TargetMode="Externa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clker.com/cliparts/d/2/7/c/1194986125512843964grape_01.svg.med.pn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clker.com/cliparts/c/a/f/f/11949861291591003672orange.svg.med.png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clker.com/cliparts/5/b/f/4/11949855221461346840elefante02_architetto_fr_01.svg.med.png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clker.com/cliparts/5/8/d/6/11971079931958430346Chrisdesign_Silver_Ring_1.svg.med.png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clker.com/cliparts/q/e/i/C/g/q/rings-md.png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lker.com/cliparts/2/6/9/4/1194984752681580776star_double_tom_webb_.svg.med.pn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clker.com/cliparts/3/7/1/c/1194983739304205047rana01_architetto_france_01.svg.med.png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clker.com/cliparts/3/3/f/2/1194983759804341886wall1.svg.med.pn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clker.com/cliparts/8/4/4/1/11949839951455368809scissors_02.svg.med.pn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Rosa</a:t>
            </a:r>
            <a:endParaRPr lang="en-GB" dirty="0"/>
          </a:p>
        </p:txBody>
      </p:sp>
      <p:pic>
        <p:nvPicPr>
          <p:cNvPr id="32770" name="Picture 2" descr="Rose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772816"/>
            <a:ext cx="597666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Braun</a:t>
            </a:r>
            <a:endParaRPr lang="en-GB" dirty="0"/>
          </a:p>
        </p:txBody>
      </p:sp>
      <p:pic>
        <p:nvPicPr>
          <p:cNvPr id="34818" name="Picture 2" descr="Simple Teddy Bear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916832"/>
            <a:ext cx="597666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Lila</a:t>
            </a:r>
            <a:endParaRPr lang="en-GB" dirty="0"/>
          </a:p>
        </p:txBody>
      </p:sp>
      <p:pic>
        <p:nvPicPr>
          <p:cNvPr id="35842" name="Picture 2" descr="Grape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772816"/>
            <a:ext cx="5760640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Orange</a:t>
            </a:r>
            <a:endParaRPr lang="en-GB" dirty="0"/>
          </a:p>
        </p:txBody>
      </p:sp>
      <p:pic>
        <p:nvPicPr>
          <p:cNvPr id="37890" name="Picture 2" descr="Orange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700808"/>
            <a:ext cx="6480720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Grau</a:t>
            </a:r>
            <a:endParaRPr lang="en-GB" dirty="0"/>
          </a:p>
        </p:txBody>
      </p:sp>
      <p:pic>
        <p:nvPicPr>
          <p:cNvPr id="38914" name="Picture 2" descr="Elephant 5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844824"/>
            <a:ext cx="7272808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Silber</a:t>
            </a:r>
            <a:endParaRPr lang="en-GB" dirty="0"/>
          </a:p>
        </p:txBody>
      </p:sp>
      <p:pic>
        <p:nvPicPr>
          <p:cNvPr id="39938" name="Picture 2" descr="Silver Ring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204864"/>
            <a:ext cx="5904656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</a:t>
            </a:r>
            <a:endParaRPr lang="en-GB" dirty="0"/>
          </a:p>
        </p:txBody>
      </p:sp>
      <p:pic>
        <p:nvPicPr>
          <p:cNvPr id="41986" name="Picture 2" descr="Rings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6984776" cy="3744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Bean Bag Pass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4525963"/>
          </a:xfrm>
        </p:spPr>
        <p:txBody>
          <a:bodyPr>
            <a:noAutofit/>
          </a:bodyPr>
          <a:lstStyle/>
          <a:p>
            <a:r>
              <a:rPr lang="en-GB" b="1" dirty="0" smtClean="0"/>
              <a:t>Which colour is that?</a:t>
            </a:r>
          </a:p>
          <a:p>
            <a:endParaRPr lang="en-GB" b="1" dirty="0" smtClean="0"/>
          </a:p>
          <a:p>
            <a:r>
              <a:rPr lang="en-GB" b="1" dirty="0" smtClean="0"/>
              <a:t>That is ...</a:t>
            </a:r>
          </a:p>
          <a:p>
            <a:endParaRPr lang="en-GB" b="1" dirty="0" smtClean="0"/>
          </a:p>
          <a:p>
            <a:r>
              <a:rPr lang="en-GB" b="1" dirty="0" smtClean="0"/>
              <a:t>Is that ...?</a:t>
            </a:r>
          </a:p>
          <a:p>
            <a:endParaRPr lang="en-GB" b="1" dirty="0" smtClean="0"/>
          </a:p>
          <a:p>
            <a:r>
              <a:rPr lang="en-GB" b="1" dirty="0" smtClean="0"/>
              <a:t>Yes </a:t>
            </a:r>
          </a:p>
          <a:p>
            <a:endParaRPr lang="en-GB" b="1" dirty="0" smtClean="0"/>
          </a:p>
          <a:p>
            <a:r>
              <a:rPr lang="en-GB" b="1" dirty="0" smtClean="0"/>
              <a:t>No </a:t>
            </a:r>
            <a:endParaRPr lang="en-GB" b="1" dirty="0"/>
          </a:p>
        </p:txBody>
      </p:sp>
      <p:sp>
        <p:nvSpPr>
          <p:cNvPr id="12" name="Content Placeholder 7"/>
          <p:cNvSpPr>
            <a:spLocks noGrp="1"/>
          </p:cNvSpPr>
          <p:nvPr>
            <p:ph sz="half" idx="1"/>
          </p:nvPr>
        </p:nvSpPr>
        <p:spPr>
          <a:xfrm>
            <a:off x="4427984" y="1628800"/>
            <a:ext cx="3970784" cy="4525963"/>
          </a:xfrm>
        </p:spPr>
        <p:txBody>
          <a:bodyPr>
            <a:no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</a:rPr>
              <a:t>Welche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Farbe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das? 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Das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...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das ...</a:t>
            </a: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Ja</a:t>
            </a:r>
            <a:endParaRPr lang="en-GB" b="1" dirty="0" smtClean="0">
              <a:solidFill>
                <a:srgbClr val="FF0000"/>
              </a:solidFill>
            </a:endParaRPr>
          </a:p>
          <a:p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Nein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Colours - </a:t>
            </a:r>
            <a:r>
              <a:rPr lang="en-GB" b="1" dirty="0" err="1" smtClean="0">
                <a:solidFill>
                  <a:srgbClr val="FF0000"/>
                </a:solidFill>
              </a:rPr>
              <a:t>Farben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4525963"/>
          </a:xfrm>
        </p:spPr>
        <p:txBody>
          <a:bodyPr>
            <a:normAutofit/>
          </a:bodyPr>
          <a:lstStyle/>
          <a:p>
            <a:r>
              <a:rPr lang="en-GB" b="1" dirty="0" smtClean="0"/>
              <a:t>Multicoloured  </a:t>
            </a:r>
          </a:p>
          <a:p>
            <a:r>
              <a:rPr lang="en-GB" b="1" dirty="0" smtClean="0"/>
              <a:t>Dark</a:t>
            </a:r>
          </a:p>
          <a:p>
            <a:r>
              <a:rPr lang="en-GB" b="1" dirty="0" smtClean="0"/>
              <a:t>Light</a:t>
            </a:r>
          </a:p>
          <a:p>
            <a:r>
              <a:rPr lang="en-GB" b="1" dirty="0" smtClean="0"/>
              <a:t>Dark blue</a:t>
            </a:r>
          </a:p>
          <a:p>
            <a:r>
              <a:rPr lang="en-GB" b="1" dirty="0" smtClean="0"/>
              <a:t>Light blue </a:t>
            </a:r>
          </a:p>
          <a:p>
            <a:r>
              <a:rPr lang="en-GB" b="1" dirty="0" smtClean="0"/>
              <a:t>And</a:t>
            </a:r>
          </a:p>
          <a:p>
            <a:r>
              <a:rPr lang="en-GB" b="1" dirty="0" smtClean="0"/>
              <a:t>Show me something that is ...</a:t>
            </a:r>
            <a:endParaRPr lang="en-GB" b="1" dirty="0"/>
          </a:p>
        </p:txBody>
      </p:sp>
      <p:sp>
        <p:nvSpPr>
          <p:cNvPr id="12" name="Content Placeholder 7"/>
          <p:cNvSpPr>
            <a:spLocks noGrp="1"/>
          </p:cNvSpPr>
          <p:nvPr>
            <p:ph sz="half" idx="1"/>
          </p:nvPr>
        </p:nvSpPr>
        <p:spPr>
          <a:xfrm>
            <a:off x="4427984" y="1556792"/>
            <a:ext cx="3970784" cy="4525963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Bunt 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Dunkel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Hell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Dunkelblau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err="1" smtClean="0">
                <a:solidFill>
                  <a:srgbClr val="FF0000"/>
                </a:solidFill>
              </a:rPr>
              <a:t>Hellblau</a:t>
            </a:r>
            <a:endParaRPr lang="en-GB" b="1" dirty="0" smtClean="0">
              <a:solidFill>
                <a:srgbClr val="FF0000"/>
              </a:solidFill>
            </a:endParaRPr>
          </a:p>
          <a:p>
            <a:r>
              <a:rPr lang="en-GB" b="1" dirty="0" smtClean="0">
                <a:solidFill>
                  <a:srgbClr val="FF0000"/>
                </a:solidFill>
              </a:rPr>
              <a:t>Und</a:t>
            </a:r>
          </a:p>
          <a:p>
            <a:r>
              <a:rPr lang="en-GB" b="1" dirty="0" err="1" smtClean="0">
                <a:solidFill>
                  <a:srgbClr val="FF0000"/>
                </a:solidFill>
              </a:rPr>
              <a:t>Zeigt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mir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etwas</a:t>
            </a:r>
            <a:r>
              <a:rPr lang="en-GB" b="1" dirty="0" smtClean="0">
                <a:solidFill>
                  <a:srgbClr val="FF0000"/>
                </a:solidFill>
              </a:rPr>
              <a:t>, das </a:t>
            </a:r>
          </a:p>
          <a:p>
            <a:pPr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...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Your favourite colour</a:t>
            </a:r>
            <a:br>
              <a:rPr lang="en-GB" b="1" dirty="0" smtClean="0"/>
            </a:br>
            <a:r>
              <a:rPr lang="en-GB" b="1" dirty="0" err="1" smtClean="0">
                <a:solidFill>
                  <a:srgbClr val="FF0000"/>
                </a:solidFill>
              </a:rPr>
              <a:t>Deine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Lieblingsfarbe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70784" cy="4525963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What is your favourite colour?</a:t>
            </a:r>
          </a:p>
          <a:p>
            <a:endParaRPr lang="en-GB" sz="3600" b="1" dirty="0" smtClean="0"/>
          </a:p>
          <a:p>
            <a:r>
              <a:rPr lang="en-GB" sz="3600" b="1" dirty="0" smtClean="0"/>
              <a:t>My favourite colour is ...</a:t>
            </a:r>
            <a:endParaRPr lang="en-GB" sz="3600" b="1" dirty="0"/>
          </a:p>
        </p:txBody>
      </p:sp>
      <p:sp>
        <p:nvSpPr>
          <p:cNvPr id="12" name="Content Placeholder 7"/>
          <p:cNvSpPr>
            <a:spLocks noGrp="1"/>
          </p:cNvSpPr>
          <p:nvPr>
            <p:ph sz="half" idx="1"/>
          </p:nvPr>
        </p:nvSpPr>
        <p:spPr>
          <a:xfrm>
            <a:off x="4427984" y="1628800"/>
            <a:ext cx="3970784" cy="4525963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Was </a:t>
            </a:r>
            <a:r>
              <a:rPr lang="en-GB" sz="3600" b="1" dirty="0" err="1" smtClean="0">
                <a:solidFill>
                  <a:srgbClr val="FF0000"/>
                </a:solidFill>
              </a:rPr>
              <a:t>ist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deine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Lieblingsfarbe</a:t>
            </a:r>
            <a:r>
              <a:rPr lang="en-GB" sz="3600" b="1" dirty="0" smtClean="0">
                <a:solidFill>
                  <a:srgbClr val="FF0000"/>
                </a:solidFill>
              </a:rPr>
              <a:t>?</a:t>
            </a:r>
          </a:p>
          <a:p>
            <a:endParaRPr lang="en-GB" sz="3600" b="1" dirty="0" smtClean="0">
              <a:solidFill>
                <a:srgbClr val="FF0000"/>
              </a:solidFill>
            </a:endParaRPr>
          </a:p>
          <a:p>
            <a:r>
              <a:rPr lang="en-GB" sz="3600" b="1" dirty="0" err="1" smtClean="0">
                <a:solidFill>
                  <a:srgbClr val="FF0000"/>
                </a:solidFill>
              </a:rPr>
              <a:t>Meine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Lieblingsfarbe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3600" b="1" dirty="0" err="1" smtClean="0">
                <a:solidFill>
                  <a:srgbClr val="FF0000"/>
                </a:solidFill>
              </a:rPr>
              <a:t>ist</a:t>
            </a:r>
            <a:r>
              <a:rPr lang="en-GB" sz="3600" b="1" dirty="0" smtClean="0">
                <a:solidFill>
                  <a:srgbClr val="FF0000"/>
                </a:solidFill>
              </a:rPr>
              <a:t> ...</a:t>
            </a:r>
            <a:endParaRPr lang="en-GB" sz="3600" b="1" dirty="0">
              <a:solidFill>
                <a:srgbClr val="FF0000"/>
              </a:solidFill>
            </a:endParaRPr>
          </a:p>
        </p:txBody>
      </p:sp>
      <p:pic>
        <p:nvPicPr>
          <p:cNvPr id="9" name="Picture 2" descr="C:\Users\Sean1982\Desktop\a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301208"/>
            <a:ext cx="1836925" cy="11817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59832" y="570189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Turn Toss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The colours – </a:t>
            </a:r>
            <a:r>
              <a:rPr lang="en-GB" sz="6000" b="1" dirty="0" smtClean="0">
                <a:solidFill>
                  <a:srgbClr val="FF0000"/>
                </a:solidFill>
              </a:rPr>
              <a:t>Die </a:t>
            </a:r>
            <a:r>
              <a:rPr lang="en-GB" sz="6000" b="1" dirty="0" err="1" smtClean="0">
                <a:solidFill>
                  <a:srgbClr val="FF0000"/>
                </a:solidFill>
              </a:rPr>
              <a:t>Farben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Know the colours in German 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r>
              <a:rPr lang="en-GB" i="1" dirty="0" smtClean="0"/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I can point to something when told a colour in                                          German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I can say ‘that is’ or ‘that is not’ a colour 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I can tell someone what my favourite colour is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000" b="1" dirty="0" smtClean="0"/>
              <a:t>The colours – </a:t>
            </a:r>
            <a:r>
              <a:rPr lang="en-GB" sz="6000" b="1" dirty="0" smtClean="0">
                <a:solidFill>
                  <a:srgbClr val="FF0000"/>
                </a:solidFill>
              </a:rPr>
              <a:t>Die </a:t>
            </a:r>
            <a:r>
              <a:rPr lang="en-GB" sz="6000" b="1" dirty="0" err="1" smtClean="0">
                <a:solidFill>
                  <a:srgbClr val="FF0000"/>
                </a:solidFill>
              </a:rPr>
              <a:t>Farben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/>
          </a:bodyPr>
          <a:lstStyle/>
          <a:p>
            <a:pPr lvl="0"/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Know the colours in German </a:t>
            </a: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r>
              <a:rPr lang="en-GB" i="1" dirty="0" smtClean="0"/>
              <a:t> 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I can point to something when told a colour in                                          German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I can say ‘that is’ or ‘that is not’ a colour 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 I can tell someone what my favourite colour is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58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Card Swap - </a:t>
            </a:r>
            <a:r>
              <a:rPr lang="en-GB" b="1" dirty="0" err="1" smtClean="0">
                <a:solidFill>
                  <a:srgbClr val="FF0000"/>
                </a:solidFill>
              </a:rPr>
              <a:t>Kartentausch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rmAutofit/>
          </a:bodyPr>
          <a:lstStyle/>
          <a:p>
            <a:r>
              <a:rPr lang="en-GB" sz="4400" b="1" dirty="0" smtClean="0"/>
              <a:t>Yes, correct</a:t>
            </a:r>
          </a:p>
          <a:p>
            <a:endParaRPr lang="en-GB" sz="4400" b="1" dirty="0" smtClean="0"/>
          </a:p>
          <a:p>
            <a:r>
              <a:rPr lang="en-GB" sz="4400" b="1" dirty="0" smtClean="0"/>
              <a:t>No, incorrect</a:t>
            </a:r>
          </a:p>
          <a:p>
            <a:endParaRPr lang="en-GB" sz="4400" b="1" dirty="0" smtClean="0"/>
          </a:p>
          <a:p>
            <a:r>
              <a:rPr lang="en-GB" sz="4400" b="1" dirty="0" smtClean="0"/>
              <a:t>Almost</a:t>
            </a:r>
            <a:endParaRPr lang="en-GB" sz="4400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rmAutofit/>
          </a:bodyPr>
          <a:lstStyle/>
          <a:p>
            <a:r>
              <a:rPr lang="en-GB" sz="4400" b="1" dirty="0" err="1" smtClean="0">
                <a:solidFill>
                  <a:srgbClr val="FF0000"/>
                </a:solidFill>
              </a:rPr>
              <a:t>Ja</a:t>
            </a:r>
            <a:r>
              <a:rPr lang="en-GB" sz="4400" b="1" dirty="0" smtClean="0">
                <a:solidFill>
                  <a:srgbClr val="FF0000"/>
                </a:solidFill>
              </a:rPr>
              <a:t>, </a:t>
            </a:r>
            <a:r>
              <a:rPr lang="en-GB" sz="4400" b="1" dirty="0" err="1" smtClean="0">
                <a:solidFill>
                  <a:srgbClr val="FF0000"/>
                </a:solidFill>
              </a:rPr>
              <a:t>Richtig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smtClean="0">
                <a:solidFill>
                  <a:srgbClr val="FF0000"/>
                </a:solidFill>
              </a:rPr>
              <a:t>Nein, </a:t>
            </a:r>
            <a:r>
              <a:rPr lang="en-GB" sz="4400" b="1" dirty="0" err="1" smtClean="0">
                <a:solidFill>
                  <a:srgbClr val="FF0000"/>
                </a:solidFill>
              </a:rPr>
              <a:t>Falsch</a:t>
            </a:r>
            <a:endParaRPr lang="en-GB" sz="4400" b="1" dirty="0" smtClean="0">
              <a:solidFill>
                <a:srgbClr val="FF0000"/>
              </a:solidFill>
            </a:endParaRPr>
          </a:p>
          <a:p>
            <a:endParaRPr lang="en-GB" sz="4400" b="1" dirty="0" smtClean="0">
              <a:solidFill>
                <a:srgbClr val="FF0000"/>
              </a:solidFill>
            </a:endParaRPr>
          </a:p>
          <a:p>
            <a:r>
              <a:rPr lang="en-GB" sz="4400" b="1" dirty="0" smtClean="0">
                <a:solidFill>
                  <a:srgbClr val="FF0000"/>
                </a:solidFill>
              </a:rPr>
              <a:t>Fast</a:t>
            </a:r>
            <a:endParaRPr lang="en-GB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Rot</a:t>
            </a:r>
            <a:endParaRPr lang="en-GB" dirty="0"/>
          </a:p>
        </p:txBody>
      </p:sp>
      <p:pic>
        <p:nvPicPr>
          <p:cNvPr id="18434" name="Picture 2" descr="http://www.clker.com/cliparts/6/0/1/0/1194984145187951599pomodori_architetto_fran_01.svg.m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5472608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Gelb</a:t>
            </a:r>
            <a:endParaRPr lang="en-GB" dirty="0"/>
          </a:p>
        </p:txBody>
      </p:sp>
      <p:pic>
        <p:nvPicPr>
          <p:cNvPr id="28674" name="Picture 2" descr="Star Double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132856"/>
            <a:ext cx="5328592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Grün</a:t>
            </a:r>
            <a:endParaRPr lang="en-GB" dirty="0"/>
          </a:p>
        </p:txBody>
      </p:sp>
      <p:pic>
        <p:nvPicPr>
          <p:cNvPr id="29698" name="Picture 2" descr="Rana01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16832"/>
            <a:ext cx="5544616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Blau</a:t>
            </a:r>
            <a:endParaRPr lang="en-GB" dirty="0"/>
          </a:p>
        </p:txBody>
      </p:sp>
      <p:pic>
        <p:nvPicPr>
          <p:cNvPr id="30722" name="Picture 2" descr="Blue Wall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916832"/>
            <a:ext cx="5400600" cy="38884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Schwarz</a:t>
            </a:r>
            <a:endParaRPr lang="en-GB" dirty="0"/>
          </a:p>
        </p:txBody>
      </p:sp>
      <p:pic>
        <p:nvPicPr>
          <p:cNvPr id="31746" name="Picture 2" descr="Scissors 2 Clip Art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916832"/>
            <a:ext cx="5544616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Weiß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147</Words>
  <Application>Microsoft Office PowerPoint</Application>
  <PresentationFormat>On-screen Show (4:3)</PresentationFormat>
  <Paragraphs>86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www.zeitfuerdeutsch.com</vt:lpstr>
      <vt:lpstr>The colours – Die Farben</vt:lpstr>
      <vt:lpstr>Card Swap - Kartentausch</vt:lpstr>
      <vt:lpstr>Rot</vt:lpstr>
      <vt:lpstr>Gelb</vt:lpstr>
      <vt:lpstr>Grün</vt:lpstr>
      <vt:lpstr>Blau</vt:lpstr>
      <vt:lpstr>Schwarz</vt:lpstr>
      <vt:lpstr>Weiß</vt:lpstr>
      <vt:lpstr>Rosa</vt:lpstr>
      <vt:lpstr>Braun</vt:lpstr>
      <vt:lpstr>Lila</vt:lpstr>
      <vt:lpstr>Orange</vt:lpstr>
      <vt:lpstr>Grau</vt:lpstr>
      <vt:lpstr>Silber</vt:lpstr>
      <vt:lpstr>Gold</vt:lpstr>
      <vt:lpstr>Bean Bag Pass</vt:lpstr>
      <vt:lpstr>Colours - Farben</vt:lpstr>
      <vt:lpstr>Your favourite colour Deine Lieblingsfarbe</vt:lpstr>
      <vt:lpstr>The colours – Die Farben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34</cp:revision>
  <dcterms:created xsi:type="dcterms:W3CDTF">2014-08-31T12:54:10Z</dcterms:created>
  <dcterms:modified xsi:type="dcterms:W3CDTF">2016-10-17T13:21:21Z</dcterms:modified>
</cp:coreProperties>
</file>