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325" r:id="rId5"/>
    <p:sldId id="314" r:id="rId6"/>
    <p:sldId id="316" r:id="rId7"/>
    <p:sldId id="318" r:id="rId8"/>
    <p:sldId id="315" r:id="rId9"/>
    <p:sldId id="322" r:id="rId10"/>
    <p:sldId id="323" r:id="rId11"/>
    <p:sldId id="324" r:id="rId12"/>
    <p:sldId id="326" r:id="rId13"/>
    <p:sldId id="327" r:id="rId14"/>
    <p:sldId id="320" r:id="rId15"/>
    <p:sldId id="328" r:id="rId16"/>
    <p:sldId id="329" r:id="rId17"/>
    <p:sldId id="33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0FDFF-F30D-45C4-A96D-89BBE724C5DE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88D8-1BDA-4759-8A83-2DE2F8BA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3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&amp;esrc=s&amp;source=images&amp;cd=&amp;cad=rja&amp;uact=8&amp;ved=0ahUKEwjJ5szupMXNAhULC8AKHbr7Ce0QjRwIBw&amp;url=http://theautismhelper.com/charades-pictionary-fun-games-that-target-social-emotional-skill-building/&amp;psig=AFQjCNFdfuW58UQU9BKoWBUw0uz9JRHz1g&amp;ust=1467016534898697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lip4art.com/touch-your-nose-clipart.png/touch-your-nose-clipart-touch-your-nose-clipart-liar-clip-art-clipart-panda-free-clipart-images-450-x-470" TargetMode="External"/><Relationship Id="rId2" Type="http://schemas.openxmlformats.org/officeDocument/2006/relationships/hyperlink" Target="http://www.google.com/url?sa=i&amp;rct=j&amp;q=&amp;esrc=s&amp;source=images&amp;cd=&amp;cad=rja&amp;uact=8&amp;ved=0ahUKEwiI5KyRsfrOAhUFuBQKHbg4AToQjRwIBw&amp;url=http://clip4art.com/touch-your-nose-clipart.png/touch-your-nose-clipart-touch-your-nose-clipart-documento-sin-ttulo-689-x-468&amp;bvm=bv.131783435,d.ZGg&amp;psig=AFQjCNEEqGHdKYXXglko7Z1-iEcgSAbtLA&amp;ust=1473239003933746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rct=j&amp;q=&amp;esrc=s&amp;source=images&amp;cd=&amp;cad=rja&amp;uact=8&amp;ved=0ahUKEwiI5KyRsfrOAhUFuBQKHbg4AToQjRwIBw&amp;url=http://clip4art.com/male-hair-clipart.png/male-hair-clipart-male-hair-clipart-male-hair-graphics-royalty-free-stock-images-image-29485559-400-x-400&amp;bvm=bv.131783435,d.ZGg&amp;psig=AFQjCNEEqGHdKYXXglko7Z1-iEcgSAbtLA&amp;ust=1473239003933746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8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like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like</a:t>
            </a:r>
          </a:p>
          <a:p>
            <a:r>
              <a:rPr lang="en-GB" b="1" dirty="0" smtClean="0"/>
              <a:t>You like</a:t>
            </a:r>
          </a:p>
          <a:p>
            <a:endParaRPr lang="en-GB" b="1" dirty="0" smtClean="0"/>
          </a:p>
          <a:p>
            <a:r>
              <a:rPr lang="en-GB" b="1" dirty="0" smtClean="0"/>
              <a:t>He likes</a:t>
            </a:r>
          </a:p>
          <a:p>
            <a:r>
              <a:rPr lang="en-GB" b="1" dirty="0" smtClean="0"/>
              <a:t>She likes</a:t>
            </a:r>
          </a:p>
          <a:p>
            <a:r>
              <a:rPr lang="en-GB" b="1" dirty="0" smtClean="0"/>
              <a:t>It likes</a:t>
            </a:r>
          </a:p>
          <a:p>
            <a:endParaRPr lang="en-GB" b="1" dirty="0" smtClean="0"/>
          </a:p>
          <a:p>
            <a:r>
              <a:rPr lang="en-GB" b="1" dirty="0" smtClean="0"/>
              <a:t>They like</a:t>
            </a:r>
          </a:p>
          <a:p>
            <a:r>
              <a:rPr lang="en-GB" b="1" dirty="0" smtClean="0"/>
              <a:t>We like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mag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magst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mag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mag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mag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supposed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sollen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6482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should/am supposed to</a:t>
            </a:r>
          </a:p>
          <a:p>
            <a:r>
              <a:rPr lang="en-GB" b="1" dirty="0" smtClean="0"/>
              <a:t>You should/are supposed to</a:t>
            </a:r>
          </a:p>
          <a:p>
            <a:endParaRPr lang="en-GB" b="1" dirty="0" smtClean="0"/>
          </a:p>
          <a:p>
            <a:r>
              <a:rPr lang="en-GB" b="1" dirty="0" smtClean="0"/>
              <a:t>He should/is supposed to</a:t>
            </a:r>
          </a:p>
          <a:p>
            <a:r>
              <a:rPr lang="en-GB" b="1" dirty="0" smtClean="0"/>
              <a:t>She should</a:t>
            </a:r>
          </a:p>
          <a:p>
            <a:r>
              <a:rPr lang="en-GB" b="1" dirty="0" smtClean="0"/>
              <a:t>It should</a:t>
            </a:r>
          </a:p>
          <a:p>
            <a:endParaRPr lang="en-GB" b="1" dirty="0" smtClean="0"/>
          </a:p>
          <a:p>
            <a:r>
              <a:rPr lang="en-GB" b="1" dirty="0" smtClean="0"/>
              <a:t>They should</a:t>
            </a:r>
          </a:p>
          <a:p>
            <a:r>
              <a:rPr lang="en-GB" b="1" dirty="0" smtClean="0"/>
              <a:t>We should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sollst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GB" dirty="0" smtClean="0"/>
              <a:t>Verbs learnt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867400"/>
          </a:xfrm>
        </p:spPr>
        <p:txBody>
          <a:bodyPr>
            <a:noAutofit/>
          </a:bodyPr>
          <a:lstStyle/>
          <a:p>
            <a:r>
              <a:rPr lang="en-GB" sz="3000" dirty="0" smtClean="0"/>
              <a:t>To play</a:t>
            </a:r>
          </a:p>
          <a:p>
            <a:r>
              <a:rPr lang="en-GB" sz="3000" dirty="0" smtClean="0"/>
              <a:t>To dance</a:t>
            </a:r>
          </a:p>
          <a:p>
            <a:r>
              <a:rPr lang="en-GB" sz="3000" dirty="0" smtClean="0"/>
              <a:t>To sing</a:t>
            </a:r>
          </a:p>
          <a:p>
            <a:r>
              <a:rPr lang="en-GB" sz="3000" dirty="0" smtClean="0"/>
              <a:t>To read</a:t>
            </a:r>
          </a:p>
          <a:p>
            <a:r>
              <a:rPr lang="en-GB" sz="3000" dirty="0" smtClean="0"/>
              <a:t>To do/to make</a:t>
            </a:r>
          </a:p>
          <a:p>
            <a:r>
              <a:rPr lang="en-GB" sz="3000" dirty="0" smtClean="0"/>
              <a:t>To hear/to listen to </a:t>
            </a:r>
          </a:p>
          <a:p>
            <a:r>
              <a:rPr lang="en-GB" sz="3000" dirty="0" smtClean="0"/>
              <a:t>To watch TV</a:t>
            </a:r>
          </a:p>
          <a:p>
            <a:r>
              <a:rPr lang="en-GB" sz="3000" dirty="0" smtClean="0"/>
              <a:t>To swim</a:t>
            </a:r>
          </a:p>
          <a:p>
            <a:r>
              <a:rPr lang="en-GB" sz="3000" dirty="0" smtClean="0"/>
              <a:t>To run</a:t>
            </a:r>
          </a:p>
          <a:p>
            <a:r>
              <a:rPr lang="en-GB" sz="3000" dirty="0" smtClean="0"/>
              <a:t>To do gymnastics</a:t>
            </a:r>
          </a:p>
          <a:p>
            <a:r>
              <a:rPr lang="en-GB" sz="3000" dirty="0" smtClean="0"/>
              <a:t>To speak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62600"/>
          </a:xfrm>
        </p:spPr>
        <p:txBody>
          <a:bodyPr>
            <a:noAutofit/>
          </a:bodyPr>
          <a:lstStyle/>
          <a:p>
            <a:r>
              <a:rPr lang="en-GB" sz="3000" b="1" dirty="0" err="1" smtClean="0">
                <a:solidFill>
                  <a:srgbClr val="FF0000"/>
                </a:solidFill>
              </a:rPr>
              <a:t>Spielen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Tanzen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Singen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Lesen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smtClean="0">
                <a:solidFill>
                  <a:srgbClr val="FF0000"/>
                </a:solidFill>
              </a:rPr>
              <a:t>Machen</a:t>
            </a: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Hören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Fernsehen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Schwimmen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Rennen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Turnen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>
                <a:solidFill>
                  <a:srgbClr val="FF0000"/>
                </a:solidFill>
              </a:rPr>
              <a:t>S</a:t>
            </a:r>
            <a:r>
              <a:rPr lang="en-GB" sz="3000" b="1" dirty="0" err="1" smtClean="0">
                <a:solidFill>
                  <a:srgbClr val="FF0000"/>
                </a:solidFill>
              </a:rPr>
              <a:t>prechen</a:t>
            </a:r>
            <a:endParaRPr lang="en-GB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8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GB" dirty="0" smtClean="0"/>
              <a:t>Verbs learnt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715000"/>
          </a:xfrm>
        </p:spPr>
        <p:txBody>
          <a:bodyPr>
            <a:noAutofit/>
          </a:bodyPr>
          <a:lstStyle/>
          <a:p>
            <a:r>
              <a:rPr lang="en-GB" sz="2900" dirty="0" smtClean="0"/>
              <a:t>To be</a:t>
            </a:r>
          </a:p>
          <a:p>
            <a:r>
              <a:rPr lang="en-GB" sz="2900" dirty="0" smtClean="0"/>
              <a:t>To have</a:t>
            </a:r>
          </a:p>
          <a:p>
            <a:r>
              <a:rPr lang="en-GB" sz="2900" dirty="0" smtClean="0"/>
              <a:t>To have on</a:t>
            </a:r>
          </a:p>
          <a:p>
            <a:r>
              <a:rPr lang="en-GB" sz="2900" dirty="0" smtClean="0"/>
              <a:t>To eat </a:t>
            </a:r>
          </a:p>
          <a:p>
            <a:r>
              <a:rPr lang="en-GB" sz="2900" dirty="0" smtClean="0"/>
              <a:t>To drink</a:t>
            </a:r>
          </a:p>
          <a:p>
            <a:r>
              <a:rPr lang="en-GB" sz="2900" dirty="0" smtClean="0"/>
              <a:t>To visit</a:t>
            </a:r>
          </a:p>
          <a:p>
            <a:r>
              <a:rPr lang="en-GB" sz="2900" dirty="0" smtClean="0"/>
              <a:t>To travel</a:t>
            </a:r>
          </a:p>
          <a:p>
            <a:r>
              <a:rPr lang="en-GB" sz="2900" dirty="0" smtClean="0"/>
              <a:t>To be called</a:t>
            </a:r>
          </a:p>
          <a:p>
            <a:r>
              <a:rPr lang="en-GB" sz="2900" dirty="0" smtClean="0"/>
              <a:t>To shine</a:t>
            </a:r>
          </a:p>
          <a:p>
            <a:r>
              <a:rPr lang="en-GB" sz="2900" dirty="0" smtClean="0"/>
              <a:t>To rain</a:t>
            </a:r>
          </a:p>
          <a:p>
            <a:r>
              <a:rPr lang="en-GB" sz="2900" dirty="0" smtClean="0"/>
              <a:t>To snow</a:t>
            </a:r>
          </a:p>
          <a:p>
            <a:endParaRPr lang="en-GB" sz="29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62600"/>
          </a:xfrm>
        </p:spPr>
        <p:txBody>
          <a:bodyPr>
            <a:noAutofit/>
          </a:bodyPr>
          <a:lstStyle/>
          <a:p>
            <a:r>
              <a:rPr lang="en-GB" sz="2900" b="1" dirty="0" smtClean="0">
                <a:solidFill>
                  <a:srgbClr val="FF0000"/>
                </a:solidFill>
              </a:rPr>
              <a:t>Sein</a:t>
            </a: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Haben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Anhaben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smtClean="0">
                <a:solidFill>
                  <a:srgbClr val="FF0000"/>
                </a:solidFill>
              </a:rPr>
              <a:t>Essen</a:t>
            </a: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Trinken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Besuchen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Fahren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Heißen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Sheinen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Regnen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>
                <a:solidFill>
                  <a:srgbClr val="FF0000"/>
                </a:solidFill>
              </a:rPr>
              <a:t>S</a:t>
            </a:r>
            <a:r>
              <a:rPr lang="en-GB" sz="2900" b="1" dirty="0" err="1" smtClean="0">
                <a:solidFill>
                  <a:srgbClr val="FF0000"/>
                </a:solidFill>
              </a:rPr>
              <a:t>chneien</a:t>
            </a:r>
            <a:endParaRPr lang="en-GB" sz="2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0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I like to play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You should read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He can dance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She has </a:t>
            </a:r>
            <a:r>
              <a:rPr lang="en-GB" sz="3200" dirty="0"/>
              <a:t>to </a:t>
            </a:r>
            <a:r>
              <a:rPr lang="en-GB" sz="3200" dirty="0" smtClean="0"/>
              <a:t>run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We </a:t>
            </a:r>
            <a:r>
              <a:rPr lang="en-GB" sz="3200" dirty="0"/>
              <a:t>are allowed to do </a:t>
            </a:r>
            <a:r>
              <a:rPr lang="en-GB" sz="3200" dirty="0" smtClean="0"/>
              <a:t>it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I want to visit my uncle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They can speak German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 smtClean="0"/>
          </a:p>
          <a:p>
            <a:endParaRPr lang="en-GB" sz="3200" dirty="0" smtClean="0"/>
          </a:p>
          <a:p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95400"/>
            <a:ext cx="38862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 err="1" smtClean="0">
                <a:solidFill>
                  <a:srgbClr val="FF0000"/>
                </a:solidFill>
              </a:rPr>
              <a:t>Ich</a:t>
            </a:r>
            <a:r>
              <a:rPr lang="en-GB" sz="3200" dirty="0" smtClean="0">
                <a:solidFill>
                  <a:srgbClr val="FF0000"/>
                </a:solidFill>
              </a:rPr>
              <a:t> mag </a:t>
            </a:r>
            <a:r>
              <a:rPr lang="en-GB" sz="3200" dirty="0" err="1" smtClean="0">
                <a:solidFill>
                  <a:srgbClr val="FF0000"/>
                </a:solidFill>
              </a:rPr>
              <a:t>spielen</a:t>
            </a:r>
            <a:endParaRPr lang="en-GB" sz="3200" dirty="0" smtClean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Du </a:t>
            </a:r>
            <a:r>
              <a:rPr lang="en-GB" sz="3200" dirty="0" err="1" smtClean="0">
                <a:solidFill>
                  <a:srgbClr val="FF0000"/>
                </a:solidFill>
              </a:rPr>
              <a:t>sollst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lesen</a:t>
            </a:r>
            <a:endParaRPr lang="en-GB" sz="3200" dirty="0" smtClean="0">
              <a:solidFill>
                <a:srgbClr val="FF0000"/>
              </a:solidFill>
            </a:endParaRPr>
          </a:p>
          <a:p>
            <a:r>
              <a:rPr lang="en-GB" sz="3200" dirty="0" err="1" smtClean="0">
                <a:solidFill>
                  <a:srgbClr val="FF0000"/>
                </a:solidFill>
              </a:rPr>
              <a:t>Er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kann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tanzen</a:t>
            </a:r>
            <a:endParaRPr lang="en-GB" sz="3200" dirty="0" smtClean="0">
              <a:solidFill>
                <a:srgbClr val="FF0000"/>
              </a:solidFill>
            </a:endParaRPr>
          </a:p>
          <a:p>
            <a:r>
              <a:rPr lang="en-GB" sz="3200" dirty="0" err="1" smtClean="0">
                <a:solidFill>
                  <a:srgbClr val="FF0000"/>
                </a:solidFill>
              </a:rPr>
              <a:t>Sie</a:t>
            </a:r>
            <a:r>
              <a:rPr lang="en-GB" sz="3200" dirty="0" smtClean="0">
                <a:solidFill>
                  <a:srgbClr val="FF0000"/>
                </a:solidFill>
              </a:rPr>
              <a:t> muss </a:t>
            </a:r>
            <a:r>
              <a:rPr lang="en-GB" sz="3200" dirty="0" err="1" smtClean="0">
                <a:solidFill>
                  <a:srgbClr val="FF0000"/>
                </a:solidFill>
              </a:rPr>
              <a:t>rennen</a:t>
            </a:r>
            <a:endParaRPr lang="en-GB" sz="3200" dirty="0" smtClean="0">
              <a:solidFill>
                <a:srgbClr val="FF0000"/>
              </a:solidFill>
            </a:endParaRPr>
          </a:p>
          <a:p>
            <a:r>
              <a:rPr lang="en-GB" sz="3200" dirty="0" err="1" smtClean="0">
                <a:solidFill>
                  <a:srgbClr val="FF0000"/>
                </a:solidFill>
              </a:rPr>
              <a:t>Wir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dürfen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es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machen</a:t>
            </a:r>
            <a:endParaRPr lang="en-GB" sz="3200" dirty="0" smtClean="0">
              <a:solidFill>
                <a:srgbClr val="FF0000"/>
              </a:solidFill>
            </a:endParaRPr>
          </a:p>
          <a:p>
            <a:r>
              <a:rPr lang="en-GB" sz="3200" dirty="0" err="1" smtClean="0">
                <a:solidFill>
                  <a:srgbClr val="FF0000"/>
                </a:solidFill>
              </a:rPr>
              <a:t>Ich</a:t>
            </a:r>
            <a:r>
              <a:rPr lang="en-GB" sz="3200" dirty="0" smtClean="0">
                <a:solidFill>
                  <a:srgbClr val="FF0000"/>
                </a:solidFill>
              </a:rPr>
              <a:t> will </a:t>
            </a:r>
            <a:r>
              <a:rPr lang="en-GB" sz="3200" dirty="0" err="1" smtClean="0">
                <a:solidFill>
                  <a:srgbClr val="FF0000"/>
                </a:solidFill>
              </a:rPr>
              <a:t>mein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Onkel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besuchen</a:t>
            </a:r>
            <a:endParaRPr lang="en-GB" sz="3200" dirty="0" smtClean="0">
              <a:solidFill>
                <a:srgbClr val="FF0000"/>
              </a:solidFill>
            </a:endParaRPr>
          </a:p>
          <a:p>
            <a:r>
              <a:rPr lang="en-GB" sz="3200" dirty="0" err="1" smtClean="0">
                <a:solidFill>
                  <a:srgbClr val="FF0000"/>
                </a:solidFill>
              </a:rPr>
              <a:t>Sie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können</a:t>
            </a:r>
            <a:r>
              <a:rPr lang="en-GB" sz="3200" dirty="0" smtClean="0">
                <a:solidFill>
                  <a:srgbClr val="FF0000"/>
                </a:solidFill>
              </a:rPr>
              <a:t> Deutsch </a:t>
            </a:r>
            <a:r>
              <a:rPr lang="en-GB" sz="3200" dirty="0" err="1" smtClean="0">
                <a:solidFill>
                  <a:srgbClr val="FF0000"/>
                </a:solidFill>
              </a:rPr>
              <a:t>sprechen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0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764704"/>
            <a:ext cx="1450504" cy="4234482"/>
          </a:xfrm>
        </p:spPr>
        <p:txBody>
          <a:bodyPr>
            <a:normAutofit/>
          </a:bodyPr>
          <a:lstStyle/>
          <a:p>
            <a:r>
              <a:rPr lang="en-GB" sz="20000" dirty="0"/>
              <a:t>?</a:t>
            </a:r>
          </a:p>
        </p:txBody>
      </p:sp>
      <p:pic>
        <p:nvPicPr>
          <p:cNvPr id="5124" name="Picture 4" descr="Speaking Man Clip Art At Clker Com   Vector Clip Art Online Royal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571500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457200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What did they say?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3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 Charades</a:t>
            </a:r>
            <a:endParaRPr lang="en-GB" dirty="0"/>
          </a:p>
        </p:txBody>
      </p:sp>
      <p:pic>
        <p:nvPicPr>
          <p:cNvPr id="2050" name="Picture 2" descr="http://theautismhelper.com/wp-content/uploads/2016/01/Charades_LargeWid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48883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2" y="548680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Modal Verbs 1</a:t>
            </a:r>
            <a:br>
              <a:rPr lang="en-GB" sz="6000" b="1" dirty="0" smtClean="0"/>
            </a:br>
            <a:endParaRPr lang="en-GB" sz="33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676399"/>
            <a:ext cx="8735888" cy="5181599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Use Modal Verbs</a:t>
            </a:r>
          </a:p>
          <a:p>
            <a:pPr lvl="0" algn="l"/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what a modal verb is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conjugate 6 modal verbs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translate sentences with modal verbs into German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</a:t>
            </a:r>
            <a:r>
              <a:rPr lang="en-GB" dirty="0" smtClean="0">
                <a:solidFill>
                  <a:schemeClr val="tx1"/>
                </a:solidFill>
              </a:rPr>
              <a:t>make up sentences with  </a:t>
            </a:r>
            <a:r>
              <a:rPr lang="en-GB" dirty="0">
                <a:solidFill>
                  <a:schemeClr val="tx1"/>
                </a:solidFill>
              </a:rPr>
              <a:t>modal </a:t>
            </a:r>
            <a:r>
              <a:rPr lang="en-GB" dirty="0" smtClean="0">
                <a:solidFill>
                  <a:schemeClr val="tx1"/>
                </a:solidFill>
              </a:rPr>
              <a:t>verbs and </a:t>
            </a:r>
            <a:r>
              <a:rPr lang="en-GB" dirty="0">
                <a:solidFill>
                  <a:schemeClr val="tx1"/>
                </a:solidFill>
              </a:rPr>
              <a:t>other </a:t>
            </a:r>
            <a:r>
              <a:rPr lang="en-GB" dirty="0" smtClean="0">
                <a:solidFill>
                  <a:schemeClr val="tx1"/>
                </a:solidFill>
              </a:rPr>
              <a:t>verbs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7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2" y="548680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Modal Verbs 1</a:t>
            </a:r>
            <a:br>
              <a:rPr lang="en-GB" sz="6000" b="1" dirty="0" smtClean="0"/>
            </a:br>
            <a:endParaRPr lang="en-GB" sz="33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676399"/>
            <a:ext cx="8735888" cy="5181599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Use Modal Verbs</a:t>
            </a:r>
          </a:p>
          <a:p>
            <a:pPr lvl="0" algn="l"/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what a modal verb is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conjugate 6 modal verbs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translate sentences with modal verbs into German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</a:t>
            </a:r>
            <a:r>
              <a:rPr lang="en-GB" dirty="0" smtClean="0">
                <a:solidFill>
                  <a:schemeClr val="tx1"/>
                </a:solidFill>
              </a:rPr>
              <a:t>make up sentences with  </a:t>
            </a:r>
            <a:r>
              <a:rPr lang="en-GB" dirty="0">
                <a:solidFill>
                  <a:schemeClr val="tx1"/>
                </a:solidFill>
              </a:rPr>
              <a:t>modal </a:t>
            </a:r>
            <a:r>
              <a:rPr lang="en-GB" dirty="0" smtClean="0">
                <a:solidFill>
                  <a:schemeClr val="tx1"/>
                </a:solidFill>
              </a:rPr>
              <a:t>verbs and </a:t>
            </a:r>
            <a:r>
              <a:rPr lang="en-GB" dirty="0">
                <a:solidFill>
                  <a:schemeClr val="tx1"/>
                </a:solidFill>
              </a:rPr>
              <a:t>other </a:t>
            </a:r>
            <a:r>
              <a:rPr lang="en-GB" dirty="0" smtClean="0">
                <a:solidFill>
                  <a:schemeClr val="tx1"/>
                </a:solidFill>
              </a:rPr>
              <a:t>verbs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1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59087" y="1166017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166017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856"/>
            <a:ext cx="8229600" cy="1143000"/>
          </a:xfrm>
        </p:spPr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819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modal verb?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use modal verbs to show if we believe something is certain, probable or possible (or not). </a:t>
            </a:r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also use modals to do things like talking about ability, asking permission making requests and offers, and so on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English </a:t>
            </a:r>
            <a:r>
              <a:rPr lang="en-GB" dirty="0"/>
              <a:t>modal verbs include </a:t>
            </a:r>
            <a:r>
              <a:rPr lang="en-GB" i="1" dirty="0"/>
              <a:t>must</a:t>
            </a:r>
            <a:r>
              <a:rPr lang="en-GB" dirty="0"/>
              <a:t>, </a:t>
            </a:r>
            <a:r>
              <a:rPr lang="en-GB" i="1" dirty="0"/>
              <a:t>shall</a:t>
            </a:r>
            <a:r>
              <a:rPr lang="en-GB" dirty="0"/>
              <a:t>, </a:t>
            </a:r>
            <a:r>
              <a:rPr lang="en-GB" i="1" dirty="0"/>
              <a:t>will</a:t>
            </a:r>
            <a:r>
              <a:rPr lang="en-GB" dirty="0"/>
              <a:t>, </a:t>
            </a:r>
            <a:r>
              <a:rPr lang="en-GB" i="1" dirty="0"/>
              <a:t>should</a:t>
            </a:r>
            <a:r>
              <a:rPr lang="en-GB" dirty="0"/>
              <a:t>, </a:t>
            </a:r>
            <a:r>
              <a:rPr lang="en-GB" i="1" dirty="0"/>
              <a:t>would</a:t>
            </a:r>
            <a:r>
              <a:rPr lang="en-GB" dirty="0"/>
              <a:t>, </a:t>
            </a:r>
            <a:r>
              <a:rPr lang="en-GB" i="1" dirty="0"/>
              <a:t>can</a:t>
            </a:r>
            <a:r>
              <a:rPr lang="en-GB" dirty="0"/>
              <a:t>, </a:t>
            </a:r>
            <a:r>
              <a:rPr lang="en-GB" i="1" dirty="0"/>
              <a:t>could</a:t>
            </a:r>
            <a:r>
              <a:rPr lang="en-GB" dirty="0"/>
              <a:t>, </a:t>
            </a:r>
            <a:r>
              <a:rPr lang="en-GB" i="1" dirty="0"/>
              <a:t>may</a:t>
            </a:r>
            <a:r>
              <a:rPr lang="en-GB" dirty="0"/>
              <a:t>, and </a:t>
            </a:r>
            <a:r>
              <a:rPr lang="en-GB" i="1" dirty="0"/>
              <a:t>might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35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able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Können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can</a:t>
            </a:r>
          </a:p>
          <a:p>
            <a:r>
              <a:rPr lang="en-GB" b="1" dirty="0" smtClean="0"/>
              <a:t>You can</a:t>
            </a:r>
          </a:p>
          <a:p>
            <a:endParaRPr lang="en-GB" b="1" dirty="0" smtClean="0"/>
          </a:p>
          <a:p>
            <a:r>
              <a:rPr lang="en-GB" b="1" dirty="0" smtClean="0"/>
              <a:t>He can</a:t>
            </a:r>
          </a:p>
          <a:p>
            <a:r>
              <a:rPr lang="en-GB" b="1" dirty="0" smtClean="0"/>
              <a:t>She can</a:t>
            </a:r>
          </a:p>
          <a:p>
            <a:r>
              <a:rPr lang="en-GB" b="1" dirty="0" smtClean="0"/>
              <a:t>It can</a:t>
            </a:r>
          </a:p>
          <a:p>
            <a:endParaRPr lang="en-GB" b="1" dirty="0" smtClean="0"/>
          </a:p>
          <a:p>
            <a:r>
              <a:rPr lang="en-GB" b="1" dirty="0" smtClean="0"/>
              <a:t>They can</a:t>
            </a:r>
          </a:p>
          <a:p>
            <a:r>
              <a:rPr lang="en-GB" b="1" dirty="0" smtClean="0"/>
              <a:t>We can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kannst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können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können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have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Müssen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have to (must)</a:t>
            </a:r>
          </a:p>
          <a:p>
            <a:r>
              <a:rPr lang="en-GB" b="1" dirty="0" smtClean="0"/>
              <a:t>You have to</a:t>
            </a:r>
          </a:p>
          <a:p>
            <a:endParaRPr lang="en-GB" b="1" dirty="0" smtClean="0"/>
          </a:p>
          <a:p>
            <a:r>
              <a:rPr lang="en-GB" b="1" dirty="0" smtClean="0"/>
              <a:t>He has to</a:t>
            </a:r>
          </a:p>
          <a:p>
            <a:r>
              <a:rPr lang="en-GB" b="1" dirty="0" smtClean="0"/>
              <a:t>She has to</a:t>
            </a:r>
          </a:p>
          <a:p>
            <a:r>
              <a:rPr lang="en-GB" b="1" dirty="0" smtClean="0"/>
              <a:t>It has to </a:t>
            </a:r>
          </a:p>
          <a:p>
            <a:endParaRPr lang="en-GB" b="1" dirty="0" smtClean="0"/>
          </a:p>
          <a:p>
            <a:r>
              <a:rPr lang="en-GB" b="1" dirty="0" smtClean="0"/>
              <a:t>They have to </a:t>
            </a:r>
          </a:p>
          <a:p>
            <a:r>
              <a:rPr lang="en-GB" b="1" dirty="0" smtClean="0"/>
              <a:t>We have to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musst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müssen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müssen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want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Wollen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want</a:t>
            </a:r>
          </a:p>
          <a:p>
            <a:r>
              <a:rPr lang="en-GB" b="1" dirty="0" smtClean="0"/>
              <a:t>You want</a:t>
            </a:r>
          </a:p>
          <a:p>
            <a:endParaRPr lang="en-GB" b="1" dirty="0" smtClean="0"/>
          </a:p>
          <a:p>
            <a:r>
              <a:rPr lang="en-GB" b="1" dirty="0" smtClean="0"/>
              <a:t>He wants</a:t>
            </a:r>
          </a:p>
          <a:p>
            <a:r>
              <a:rPr lang="en-GB" b="1" dirty="0" smtClean="0"/>
              <a:t>She wants</a:t>
            </a:r>
          </a:p>
          <a:p>
            <a:r>
              <a:rPr lang="en-GB" b="1" dirty="0" smtClean="0"/>
              <a:t>It wants</a:t>
            </a:r>
          </a:p>
          <a:p>
            <a:endParaRPr lang="en-GB" b="1" dirty="0" smtClean="0"/>
          </a:p>
          <a:p>
            <a:r>
              <a:rPr lang="en-GB" b="1" dirty="0" smtClean="0"/>
              <a:t>They want</a:t>
            </a:r>
          </a:p>
          <a:p>
            <a:r>
              <a:rPr lang="en-GB" b="1" dirty="0" smtClean="0"/>
              <a:t>We want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will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willst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will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will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will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wollen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wollen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Secret Signal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AutoShape 2" descr="Image result for touch nose clip 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5705475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touch your nose clipart touch your nose clipart documento sin ttulo 689 X 468">
            <a:hlinkClick r:id="rId3" tooltip="touch your nose clipart touch your nose clipart documento sin ttulo 689 X 468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62116"/>
            <a:ext cx="422617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touch nose clip ar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473" y="4114444"/>
            <a:ext cx="381642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9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allowed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dürfen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may/am allowed to</a:t>
            </a:r>
          </a:p>
          <a:p>
            <a:r>
              <a:rPr lang="en-GB" b="1" dirty="0" smtClean="0"/>
              <a:t>You may/are allowed to</a:t>
            </a:r>
          </a:p>
          <a:p>
            <a:endParaRPr lang="en-GB" b="1" dirty="0" smtClean="0"/>
          </a:p>
          <a:p>
            <a:r>
              <a:rPr lang="en-GB" b="1" dirty="0" smtClean="0"/>
              <a:t>He may/is allowed to</a:t>
            </a:r>
          </a:p>
          <a:p>
            <a:r>
              <a:rPr lang="en-GB" b="1" dirty="0" smtClean="0"/>
              <a:t>She may</a:t>
            </a:r>
          </a:p>
          <a:p>
            <a:r>
              <a:rPr lang="en-GB" b="1" dirty="0" smtClean="0"/>
              <a:t>It may</a:t>
            </a:r>
          </a:p>
          <a:p>
            <a:endParaRPr lang="en-GB" b="1" dirty="0" smtClean="0"/>
          </a:p>
          <a:p>
            <a:r>
              <a:rPr lang="en-GB" b="1" dirty="0" smtClean="0"/>
              <a:t>They may</a:t>
            </a:r>
          </a:p>
          <a:p>
            <a:r>
              <a:rPr lang="en-GB" b="1" dirty="0" smtClean="0"/>
              <a:t>We may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darfst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dürfen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dürfen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492</Words>
  <Application>Microsoft Office PowerPoint</Application>
  <PresentationFormat>On-screen Show (4:3)</PresentationFormat>
  <Paragraphs>225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www.zeitfuerdeutsch.com</vt:lpstr>
      <vt:lpstr>  Modal Verbs 1 </vt:lpstr>
      <vt:lpstr>Das Kartenspiel</vt:lpstr>
      <vt:lpstr>What is a modal verb?</vt:lpstr>
      <vt:lpstr>To be able to - Können</vt:lpstr>
      <vt:lpstr>To have to - Müssen</vt:lpstr>
      <vt:lpstr>To want - Wollen</vt:lpstr>
      <vt:lpstr>Secret Signal</vt:lpstr>
      <vt:lpstr>To be allowed to - dürfen</vt:lpstr>
      <vt:lpstr>To like - mögen</vt:lpstr>
      <vt:lpstr>To be supposed to - sollen</vt:lpstr>
      <vt:lpstr>Verbs learnt so far</vt:lpstr>
      <vt:lpstr>Verbs learnt so far</vt:lpstr>
      <vt:lpstr>Translate</vt:lpstr>
      <vt:lpstr>?</vt:lpstr>
      <vt:lpstr>Verb Charades</vt:lpstr>
      <vt:lpstr>  Modal Verbs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www.zeitfuerdeutsch.com</dc:title>
  <dc:creator>Sean Sullivan</dc:creator>
  <cp:lastModifiedBy>Sean Sullivan</cp:lastModifiedBy>
  <cp:revision>44</cp:revision>
  <dcterms:created xsi:type="dcterms:W3CDTF">2006-08-16T00:00:00Z</dcterms:created>
  <dcterms:modified xsi:type="dcterms:W3CDTF">2017-08-15T11:09:11Z</dcterms:modified>
</cp:coreProperties>
</file>