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86"/>
  </p:notesMasterIdLst>
  <p:sldIdLst>
    <p:sldId id="434" r:id="rId5"/>
    <p:sldId id="549" r:id="rId6"/>
    <p:sldId id="550" r:id="rId7"/>
    <p:sldId id="551" r:id="rId8"/>
    <p:sldId id="438" r:id="rId9"/>
    <p:sldId id="639" r:id="rId10"/>
    <p:sldId id="640" r:id="rId11"/>
    <p:sldId id="641" r:id="rId12"/>
    <p:sldId id="642" r:id="rId13"/>
    <p:sldId id="643" r:id="rId14"/>
    <p:sldId id="644" r:id="rId15"/>
    <p:sldId id="646" r:id="rId16"/>
    <p:sldId id="647" r:id="rId17"/>
    <p:sldId id="648" r:id="rId18"/>
    <p:sldId id="649" r:id="rId19"/>
    <p:sldId id="645" r:id="rId20"/>
    <p:sldId id="650" r:id="rId21"/>
    <p:sldId id="652" r:id="rId22"/>
    <p:sldId id="653" r:id="rId23"/>
    <p:sldId id="654" r:id="rId24"/>
    <p:sldId id="655" r:id="rId25"/>
    <p:sldId id="656" r:id="rId26"/>
    <p:sldId id="657" r:id="rId27"/>
    <p:sldId id="658" r:id="rId28"/>
    <p:sldId id="659" r:id="rId29"/>
    <p:sldId id="660" r:id="rId30"/>
    <p:sldId id="661" r:id="rId31"/>
    <p:sldId id="662" r:id="rId32"/>
    <p:sldId id="663" r:id="rId33"/>
    <p:sldId id="664" r:id="rId34"/>
    <p:sldId id="665" r:id="rId35"/>
    <p:sldId id="666" r:id="rId36"/>
    <p:sldId id="667" r:id="rId37"/>
    <p:sldId id="668" r:id="rId38"/>
    <p:sldId id="669" r:id="rId39"/>
    <p:sldId id="670" r:id="rId40"/>
    <p:sldId id="671" r:id="rId41"/>
    <p:sldId id="692" r:id="rId42"/>
    <p:sldId id="672" r:id="rId43"/>
    <p:sldId id="673" r:id="rId44"/>
    <p:sldId id="674" r:id="rId45"/>
    <p:sldId id="675" r:id="rId46"/>
    <p:sldId id="676" r:id="rId47"/>
    <p:sldId id="677" r:id="rId48"/>
    <p:sldId id="678" r:id="rId49"/>
    <p:sldId id="679" r:id="rId50"/>
    <p:sldId id="680" r:id="rId51"/>
    <p:sldId id="681" r:id="rId52"/>
    <p:sldId id="682" r:id="rId53"/>
    <p:sldId id="687" r:id="rId54"/>
    <p:sldId id="688" r:id="rId55"/>
    <p:sldId id="689" r:id="rId56"/>
    <p:sldId id="690" r:id="rId57"/>
    <p:sldId id="691" r:id="rId58"/>
    <p:sldId id="684" r:id="rId59"/>
    <p:sldId id="685" r:id="rId60"/>
    <p:sldId id="686" r:id="rId61"/>
    <p:sldId id="693" r:id="rId62"/>
    <p:sldId id="695" r:id="rId63"/>
    <p:sldId id="694" r:id="rId64"/>
    <p:sldId id="696" r:id="rId65"/>
    <p:sldId id="697" r:id="rId66"/>
    <p:sldId id="698" r:id="rId67"/>
    <p:sldId id="699" r:id="rId68"/>
    <p:sldId id="700" r:id="rId69"/>
    <p:sldId id="701" r:id="rId70"/>
    <p:sldId id="702" r:id="rId71"/>
    <p:sldId id="703" r:id="rId72"/>
    <p:sldId id="704" r:id="rId73"/>
    <p:sldId id="705" r:id="rId74"/>
    <p:sldId id="706" r:id="rId75"/>
    <p:sldId id="707" r:id="rId76"/>
    <p:sldId id="708" r:id="rId77"/>
    <p:sldId id="709" r:id="rId78"/>
    <p:sldId id="710" r:id="rId79"/>
    <p:sldId id="711" r:id="rId80"/>
    <p:sldId id="712" r:id="rId81"/>
    <p:sldId id="713" r:id="rId82"/>
    <p:sldId id="714" r:id="rId83"/>
    <p:sldId id="715" r:id="rId84"/>
    <p:sldId id="312" r:id="rId8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4" autoAdjust="0"/>
    <p:restoredTop sz="94660"/>
  </p:normalViewPr>
  <p:slideViewPr>
    <p:cSldViewPr>
      <p:cViewPr varScale="1">
        <p:scale>
          <a:sx n="69" d="100"/>
          <a:sy n="69" d="100"/>
        </p:scale>
        <p:origin x="-13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tableStyles" Target="tableStyles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7383F-0FA4-4542-895D-A3D01E16D307}" type="datetimeFigureOut">
              <a:rPr lang="en-GB" smtClean="0"/>
              <a:pPr/>
              <a:t>03/08/2017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2A8675-6B04-4B46-B924-0FBD3F8E3EB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944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03/08/2017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03/08/2017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03/08/2017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68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621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066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37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2968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5145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236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415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03/08/2017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419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953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6059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D594E-E568-47B7-BE3E-586B9CC7643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2376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41EFA-3449-426E-98C4-9B3A8A61318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884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F486C-060A-4514-A2D2-1899144F30F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7826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95B1C-F8B9-42CE-98C4-AE259CC4C01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1575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391F6-D27D-4ADC-8E4B-1FA9B07295C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83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45DFC-4740-469A-83A3-766302F79D0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042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1C1A2-5A67-4AD2-86A5-4F8CA3CE0C7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060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03/08/2017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51BF9-2F07-4C59-9B3F-9DB390D94D7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3333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7A5B2-DD91-404E-B250-A5C66F89887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8099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67347-275F-43F0-BAD7-3A2C29D7B94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1328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2DA36-6B28-446B-A4CF-48422774FB9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8412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3124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9774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670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327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2637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912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03/08/2017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2030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7663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7402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1381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763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03/08/2017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03/08/2017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03/08/2017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03/08/2017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03/08/2017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8A308-58CA-43D1-B08D-CB9F0FB17627}" type="datetimeFigureOut">
              <a:rPr lang="en-GB" smtClean="0"/>
              <a:pPr/>
              <a:t>03/08/2017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D5DE3-B418-4108-A220-56E0D9BD4642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017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25BBED-8E89-489E-BFD3-D13C3D278C45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03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878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clip4art.com/touch-your-nose-clipart.png/touch-your-nose-clipart-touch-your-nose-clipart-liar-clip-art-clipart-panda-free-clipart-images-450-x-470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hyperlink" Target="http://www.google.com/url?sa=i&amp;rct=j&amp;q=&amp;esrc=s&amp;source=images&amp;cd=&amp;cad=rja&amp;uact=8&amp;ved=0ahUKEwiI5KyRsfrOAhUFuBQKHbg4AToQjRwIBw&amp;url=http://clip4art.com/male-hair-clipart.png/male-hair-clipart-male-hair-clipart-male-hair-graphics-royalty-free-stock-images-image-29485559-400-x-400&amp;bvm=bv.131783435,d.ZGg&amp;psig=AFQjCNEEqGHdKYXXglko7Z1-iEcgSAbtLA&amp;ust=1473239003933746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hyperlink" Target="http://www.google.com/url?sa=i&amp;rct=j&amp;q=&amp;esrc=s&amp;source=images&amp;cd=&amp;cad=rja&amp;uact=8&amp;ved=0ahUKEwjJ3JDhsP_OAhWEvBQKHU9uCwgQjRwIBw&amp;url=http://www.printactivities.com/Paper-Games/Rules-For-Hangman.shtml&amp;bvm=bv.131783435,d.d24&amp;psig=AFQjCNGxrtfD5eLgqBbjQRGKoENSv6lFOA&amp;ust=1473410701709595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ahUKEwimkYXwuNzMAhViBsAKHUdlBi0QjRwIBw&amp;url=http://www.clipartpanda.com/categories/man-clip-art-black-and-white&amp;bvm=bv.122129774,d.ZGg&amp;psig=AFQjCNGxrwLbf3H9IuFmSMsZQkbOOKKlGA&amp;ust=1463414196598713" TargetMode="External"/><Relationship Id="rId7" Type="http://schemas.openxmlformats.org/officeDocument/2006/relationships/image" Target="../media/image2.png"/><Relationship Id="rId2" Type="http://schemas.openxmlformats.org/officeDocument/2006/relationships/hyperlink" Target="http://www.google.co.uk/url?sa=i&amp;rct=j&amp;q=&amp;esrc=s&amp;source=images&amp;cd=&amp;cad=rja&amp;uact=8&amp;ved=0ahUKEwjs__7Rxs_LAhWJbhQKHREwDVAQjRwIBw&amp;url=http://www.clipartlord.com/category/animals-clip-art/small-mammals-clip-art/kangaroo-clip-art/&amp;bvm=bv.117218890,d.d24&amp;psig=AFQjCNFRQTYhSS1CfepChszNOs2XG4HBDg&amp;ust=145857316981157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.uk/url?sa=i&amp;rct=j&amp;q=&amp;esrc=s&amp;source=images&amp;cd=&amp;cad=rja&amp;uact=8&amp;ved=0ahUKEwjQ0Nmts6XQAhWIlxoKHTZqCrgQjRwIBw&amp;url=https://commons.wikimedia.org/wiki/File:Sandals_worn_by_14th_Dalai_Lama_in_Toronto,_2010,_plastic_-_Bata_Shoe_Museum_-_DSC00329.JPG&amp;bvm=bv.138493631,d.d24&amp;psig=AFQjCNG-4I7HvpB9TmOlHj1osPsrXqL9_g&amp;ust=1479115071739546" TargetMode="External"/><Relationship Id="rId5" Type="http://schemas.openxmlformats.org/officeDocument/2006/relationships/hyperlink" Target="https://www.google.co.uk/url?sa=i&amp;rct=j&amp;q=&amp;esrc=s&amp;source=images&amp;cd=&amp;cad=rja&amp;uact=8&amp;ved=0ahUKEwitgbP8sqXQAhXEbBoKHbvkC7gQjRwIBw&amp;url=https://commons.wikimedia.org/wiki/File:Kenyan_beaded_sandals.jpg&amp;bvm=bv.138493631,d.d24&amp;psig=AFQjCNFhgjrl8Egbidq3gpnu4Kx0v-aAFg&amp;ust=1479114994259407" TargetMode="External"/><Relationship Id="rId4" Type="http://schemas.openxmlformats.org/officeDocument/2006/relationships/hyperlink" Target="http://www.google.co.uk/url?sa=i&amp;rct=j&amp;q=&amp;esrc=s&amp;source=images&amp;cd=&amp;cad=rja&amp;uact=8&amp;ved=0ahUKEwiQlMXbv6LOAhWCXBoKHTxMCGwQjRwIBw&amp;url=http://worldartsme.com/oven-clipart.html&amp;bvm=bv.128617741,d.d2s&amp;psig=AFQjCNHbO_jRmroBx-PfGhZU4sLZDcdU6g&amp;ust=1470219260977748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ahUKEwjEmqLfsKfMAhWDWhoKHeBEBjcQjRwIBw&amp;url=http://worldartsme.com/desk-lamp-clipart.html&amp;bvm=bv.119745492,d.d2s&amp;psig=AFQjCNFabdpTXEjQfO5TDIYosGKK8z7vQw&amp;ust=1461590951153243" TargetMode="External"/><Relationship Id="rId2" Type="http://schemas.openxmlformats.org/officeDocument/2006/relationships/hyperlink" Target="http://hansverbeek.picturepush.com/showformat.php?format=1024&amp;alid=185992&amp;imgid=13605967&amp;clid=4681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://www.google.co.uk/url?sa=i&amp;rct=j&amp;q=&amp;esrc=s&amp;source=images&amp;cd=&amp;cad=rja&amp;uact=8&amp;ved=0ahUKEwjJ8MPTgN_PAhWBuhoKHQZYDOQQjRwIBw&amp;url=http://sweetclipart.com/cute-radio-clipart-design-1908&amp;bvm=bv.135974163,d.d2s&amp;psig=AFQjCNHCeyYtTMMxy5lnk2ErCTHVrQB2Ww&amp;ust=1476696326791346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ahUKEwiJgJjAudzMAhWlK8AKHQjzCHoQjRwIBw&amp;url=http://www.amusingfun.com/tag/funny-mouse/&amp;bvm=bv.122129774,d.ZGg&amp;psig=AFQjCNGN6lzuszkF4OrIW7e-eQMatOaTnw&amp;ust=1463414369504574" TargetMode="External"/><Relationship Id="rId2" Type="http://schemas.openxmlformats.org/officeDocument/2006/relationships/hyperlink" Target="http://www.google.com/url?sa=i&amp;rct=j&amp;q=&amp;esrc=s&amp;source=images&amp;cd=&amp;cad=rja&amp;uact=8&amp;ved=0ahUKEwj9mfm21cLKAhUBlRQKHSSlCXEQjRwIBw&amp;url=http://www.wou.edu/woustories/2014/06/14/ireland-bound-kimberlee-bartle/&amp;psig=AFQjCNFWlsfhKuemBG9v5RpZP5xC1MXOeg&amp;ust=145373241676708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www.google.co.uk/url?sa=i&amp;rct=j&amp;q=&amp;esrc=s&amp;source=images&amp;cd=&amp;cad=rja&amp;uact=8&amp;ved=0ahUKEwi2lbz1s6XQAhWGVRoKHdkpAnoQjRwIBw&amp;url=https://pixabay.com/en/boat-cruise-liner-ocean-sea-ship-1296612/&amp;bvm=bv.138493631,d.d24&amp;psig=AFQjCNE9C6dOPyeTSebvWk1s0Eyv0usagg&amp;ust=1479115266095831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rct=j&amp;q=&amp;esrc=s&amp;source=images&amp;cd=&amp;cad=rja&amp;uact=8&amp;ved=0ahUKEwi8oZmc1YfRAhXDuRoKHfndAo4QjRwIBw&amp;url=https://de.wikipedia.org/wiki/Datei:Bahnhof_Saalfeld_1597.jpg&amp;bvm=bv.142059868,d.ZWM&amp;psig=AFQjCNFUQ5gf6qYVKqe8zUZtBbDmZ9BRVw&amp;ust=1482491378937725" TargetMode="External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2.png"/><Relationship Id="rId4" Type="http://schemas.openxmlformats.org/officeDocument/2006/relationships/hyperlink" Target="https://www.google.co.uk/url?sa=i&amp;rct=j&amp;q=&amp;esrc=s&amp;source=images&amp;cd=&amp;cad=rja&amp;uact=8&amp;ved=0ahUKEwjh65261YfRAhUCOxoKHS0cCJQQjRwIBw&amp;url=https://commons.wikimedia.org/wiki/File:Arnhem_Station_ICE_4652.jpg&amp;bvm=bv.142059868,d.ZWM&amp;psig=AFQjCNEWaui4oqJxWpMAV2hMZ4cobOu0wA&amp;ust=1482491508850347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3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3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3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3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3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3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3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3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3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3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3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3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3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3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uk/url?sa=i&amp;rct=j&amp;q=&amp;esrc=s&amp;source=images&amp;cd=&amp;cad=rja&amp;uact=8&amp;ved=0ahUKEwjhify6zP_PAhXGmBoKHfF-Av4QjRwIBw&amp;url=http://www.runnersworld.com/newswire/more-support-for-aggressive-pre-race-warm-up&amp;bvm=bv.137132246,d.ZGg&amp;psig=AFQjCNFbydrFKHJKHhDpTi58JsYLGFyN6w&amp;ust=1477816117134554" TargetMode="External"/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2" Type="http://schemas.openxmlformats.org/officeDocument/2006/relationships/hyperlink" Target="http://www.google.co.uk/url?sa=i&amp;rct=j&amp;q=&amp;esrc=s&amp;source=images&amp;cd=&amp;cad=rja&amp;uact=8&amp;ved=0ahUKEwjj1si0xf_PAhXIVhQKHZyIC1wQjRwIBw&amp;url=http://www.publicdomainpictures.net/view-image.php?image%3D26866%26picture%3Doutdoor-games&amp;bvm=bv.137132246,d.ZGg&amp;psig=AFQjCNFNZm6ZvOTjQH5smbkitVcih01IYA&amp;ust=1477814265670639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google.co.uk/url?sa=i&amp;rct=j&amp;q=&amp;esrc=s&amp;source=images&amp;cd=&amp;cad=rja&amp;uact=8&amp;ved=0ahUKEwi_-eHTy__PAhXMwBQKHcSwALoQjRwIBw&amp;url=http://movesnmotions.net/gymnastics.html&amp;bvm=bv.137132246,d.ZGg&amp;psig=AFQjCNFSnPArMCyBvRAqZ2BHEI6BfVIrBw&amp;ust=1477815970153125" TargetMode="External"/><Relationship Id="rId5" Type="http://schemas.openxmlformats.org/officeDocument/2006/relationships/image" Target="../media/image6.jpeg"/><Relationship Id="rId4" Type="http://schemas.openxmlformats.org/officeDocument/2006/relationships/hyperlink" Target="http://www.google.co.uk/url?sa=i&amp;rct=j&amp;q=&amp;esrc=s&amp;source=images&amp;cd=&amp;cad=rja&amp;uact=8&amp;ved=0ahUKEwiM-KO6yP_PAhUJPRoKHcdJBEcQjRwIBw&amp;url=http://www.esv-hockey.de/knaben-c/&amp;bvm=bv.137132246,d.ZGg&amp;psig=AFQjCNF2OlC3KrgX3vTAkalPU-kndnXlog&amp;ust=1477815061902495" TargetMode="External"/><Relationship Id="rId9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CAcQjRw&amp;url=http://en.wikipedia.org/wiki/Fruit&amp;ei=E608VaH0CIfiaoL8gOAE&amp;bvm=bv.91665533,d.d24&amp;psig=AFQjCNGb-rJA3k-ftGc6RAvwm385EV1x2Q&amp;ust=1430126167505998" TargetMode="External"/><Relationship Id="rId2" Type="http://schemas.openxmlformats.org/officeDocument/2006/relationships/hyperlink" Target="http://www.google.co.uk/url?sa=i&amp;rct=j&amp;q=&amp;esrc=s&amp;source=images&amp;cd=&amp;cad=rja&amp;uact=8&amp;ved=0CAcQjRw&amp;url=http://www.grassclothwallpaper.net/winter-christmas-wallpaper/&amp;ei=1j8mVZfOMsrmauaMgbgK&amp;bvm=bv.90237346,d.d24&amp;psig=AFQjCNHAPJBTj2A2qhngMMDNIQuG3w2qjA&amp;ust=1428656455605450" TargetMode="Externa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3.jpeg"/><Relationship Id="rId4" Type="http://schemas.openxmlformats.org/officeDocument/2006/relationships/hyperlink" Target="http://www.google.co.uk/url?sa=i&amp;rct=j&amp;q=&amp;esrc=s&amp;source=images&amp;cd=&amp;cad=rja&amp;uact=8&amp;ved=0CAcQjRw&amp;url=http://ethosorthodontics.com.au/blog/read/why-is-milk-good-for-my-teeth-when-it-is-high-in-sugar&amp;ei=jK08VfijB8SUapbZgdgB&amp;bvm=bv.91665533,d.d24&amp;psig=AFQjCNEnyWY6LckjGyFq1wcfFdzL2Yf5lw&amp;ust=1430126289702160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CAcQjRw&amp;url=http://en.wikipedia.org/wiki/Fruit&amp;ei=E608VaH0CIfiaoL8gOAE&amp;bvm=bv.91665533,d.d24&amp;psig=AFQjCNGb-rJA3k-ftGc6RAvwm385EV1x2Q&amp;ust=1430126167505998" TargetMode="External"/><Relationship Id="rId7" Type="http://schemas.openxmlformats.org/officeDocument/2006/relationships/image" Target="../media/image44.jpeg"/><Relationship Id="rId2" Type="http://schemas.openxmlformats.org/officeDocument/2006/relationships/hyperlink" Target="http://www.google.co.uk/url?sa=i&amp;rct=j&amp;q=&amp;esrc=s&amp;source=images&amp;cd=&amp;cad=rja&amp;uact=8&amp;ved=0CAcQjRw&amp;url=http://www.grassclothwallpaper.net/winter-christmas-wallpaper/&amp;ei=1j8mVZfOMsrmauaMgbgK&amp;bvm=bv.90237346,d.d24&amp;psig=AFQjCNHAPJBTj2A2qhngMMDNIQuG3w2qjA&amp;ust=1428656455605450" TargetMode="External"/><Relationship Id="rId1" Type="http://schemas.openxmlformats.org/officeDocument/2006/relationships/slideLayout" Target="../slideLayouts/slideLayout39.xml"/><Relationship Id="rId6" Type="http://schemas.openxmlformats.org/officeDocument/2006/relationships/hyperlink" Target="http://www.google.co.uk/url?sa=i&amp;rct=j&amp;q=&amp;esrc=s&amp;source=images&amp;cd=&amp;cad=rja&amp;uact=8&amp;ved=&amp;url=http://www.wallpapermania.eu/wallpaper/good-morning-fresh-juice-summer-time&amp;ei=xa08VZCEFILoaJmrgYAG&amp;bvm=bv.91665533,d.d24&amp;psig=AFQjCNHqJvbofVwYZuPwnGpp663nYxIJgA&amp;ust=1430126405818958" TargetMode="External"/><Relationship Id="rId5" Type="http://schemas.openxmlformats.org/officeDocument/2006/relationships/hyperlink" Target="http://www.google.co.uk/url?sa=i&amp;rct=j&amp;q=&amp;esrc=s&amp;source=images&amp;cd=&amp;cad=rja&amp;uact=8&amp;ved=0CAcQjRw&amp;url=http://globe-views.com/dreams/juice.html&amp;ei=7K08VaH6Ms_xapf_gKgC&amp;bvm=bv.91665533,d.d24&amp;psig=AFQjCNHqJvbofVwYZuPwnGpp663nYxIJgA&amp;ust=1430126405818958" TargetMode="External"/><Relationship Id="rId4" Type="http://schemas.openxmlformats.org/officeDocument/2006/relationships/hyperlink" Target="http://www.google.co.uk/url?sa=i&amp;rct=j&amp;q=&amp;esrc=s&amp;source=images&amp;cd=&amp;cad=rja&amp;uact=8&amp;ved=0CAcQjRw&amp;url=http://globe-views.com/dreams/juice.html&amp;ei=1q08VYaDD9DgaKfFgNAP&amp;bvm=bv.91665533,d.d24&amp;psig=AFQjCNHqJvbofVwYZuPwnGpp663nYxIJgA&amp;ust=1430126405818958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CAcQjRw&amp;url=http://en.wikipedia.org/wiki/Fruit&amp;ei=E608VaH0CIfiaoL8gOAE&amp;bvm=bv.91665533,d.d24&amp;psig=AFQjCNGb-rJA3k-ftGc6RAvwm385EV1x2Q&amp;ust=1430126167505998" TargetMode="External"/><Relationship Id="rId7" Type="http://schemas.openxmlformats.org/officeDocument/2006/relationships/image" Target="../media/image45.jpeg"/><Relationship Id="rId2" Type="http://schemas.openxmlformats.org/officeDocument/2006/relationships/hyperlink" Target="http://www.google.co.uk/url?sa=i&amp;rct=j&amp;q=&amp;esrc=s&amp;source=images&amp;cd=&amp;cad=rja&amp;uact=8&amp;ved=0CAcQjRw&amp;url=http://www.grassclothwallpaper.net/winter-christmas-wallpaper/&amp;ei=1j8mVZfOMsrmauaMgbgK&amp;bvm=bv.90237346,d.d24&amp;psig=AFQjCNHAPJBTj2A2qhngMMDNIQuG3w2qjA&amp;ust=1428656455605450" TargetMode="External"/><Relationship Id="rId1" Type="http://schemas.openxmlformats.org/officeDocument/2006/relationships/slideLayout" Target="../slideLayouts/slideLayout39.xml"/><Relationship Id="rId6" Type="http://schemas.openxmlformats.org/officeDocument/2006/relationships/hyperlink" Target="http://www.google.co.uk/url?sa=i&amp;rct=j&amp;q=&amp;esrc=s&amp;source=images&amp;cd=&amp;cad=rja&amp;uact=8&amp;ved=0CAcQjRw&amp;url=http://imperfectlynatural.com/drink-healing-structured-water/&amp;ei=V648VcHBDoLsat3agcAD&amp;bvm=bv.91665533,d.d24&amp;psig=AFQjCNEqWuNLSYnwWI54toRjPCBky0-dQg&amp;ust=1430126536379829" TargetMode="External"/><Relationship Id="rId5" Type="http://schemas.openxmlformats.org/officeDocument/2006/relationships/hyperlink" Target="http://www.google.co.uk/url?sa=i&amp;rct=j&amp;q=&amp;esrc=s&amp;source=images&amp;cd=&amp;cad=rja&amp;uact=8&amp;ved=0CAcQjRw&amp;url=http://globe-views.com/dreams/juice.html&amp;ei=7K08VaH6Ms_xapf_gKgC&amp;bvm=bv.91665533,d.d24&amp;psig=AFQjCNHqJvbofVwYZuPwnGpp663nYxIJgA&amp;ust=1430126405818958" TargetMode="External"/><Relationship Id="rId4" Type="http://schemas.openxmlformats.org/officeDocument/2006/relationships/hyperlink" Target="http://www.google.co.uk/url?sa=i&amp;rct=j&amp;q=&amp;esrc=s&amp;source=images&amp;cd=&amp;cad=rja&amp;uact=8&amp;ved=0CAcQjRw&amp;url=http://globe-views.com/dreams/juice.html&amp;ei=1q08VYaDD9DgaKfFgNAP&amp;bvm=bv.91665533,d.d24&amp;psig=AFQjCNHqJvbofVwYZuPwnGpp663nYxIJgA&amp;ust=1430126405818958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upload.wikimedia.org/wikipedia/commons/1/1c/Cup_of_tea.png" TargetMode="External"/><Relationship Id="rId1" Type="http://schemas.openxmlformats.org/officeDocument/2006/relationships/slideLayout" Target="../slideLayouts/slideLayout3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5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jpeg"/><Relationship Id="rId7" Type="http://schemas.openxmlformats.org/officeDocument/2006/relationships/image" Target="../media/image5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hyperlink" Target="http://en.wikipedia.org/wiki/File:Flag_of_Europe.sv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C:\Users\Sean1982\Desktop\a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167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/>
              <a:t>Translation 1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b="1" dirty="0" smtClean="0">
                <a:solidFill>
                  <a:srgbClr val="FF0000"/>
                </a:solidFill>
              </a:rPr>
              <a:t>Am Montag </a:t>
            </a:r>
            <a:r>
              <a:rPr lang="en-GB" b="1" dirty="0" err="1" smtClean="0">
                <a:solidFill>
                  <a:srgbClr val="FF0000"/>
                </a:solidFill>
              </a:rPr>
              <a:t>spiele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Tennis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 smtClean="0">
                <a:solidFill>
                  <a:srgbClr val="FF0000"/>
                </a:solidFill>
              </a:rPr>
              <a:t>Morgens </a:t>
            </a:r>
            <a:r>
              <a:rPr lang="en-GB" b="1" dirty="0" err="1" smtClean="0">
                <a:solidFill>
                  <a:srgbClr val="FF0000"/>
                </a:solidFill>
              </a:rPr>
              <a:t>spiele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Tennis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 smtClean="0">
                <a:solidFill>
                  <a:srgbClr val="FF0000"/>
                </a:solidFill>
              </a:rPr>
              <a:t>Am </a:t>
            </a:r>
            <a:r>
              <a:rPr lang="en-GB" b="1" dirty="0" err="1" smtClean="0">
                <a:solidFill>
                  <a:srgbClr val="FF0000"/>
                </a:solidFill>
              </a:rPr>
              <a:t>Dienstagmorgen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spiele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Rugby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 err="1" smtClean="0">
                <a:solidFill>
                  <a:srgbClr val="FF0000"/>
                </a:solidFill>
              </a:rPr>
              <a:t>Dienstagmorgens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spiele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Rugby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 smtClean="0">
                <a:solidFill>
                  <a:srgbClr val="FF0000"/>
                </a:solidFill>
              </a:rPr>
              <a:t>Am </a:t>
            </a:r>
            <a:r>
              <a:rPr lang="en-GB" b="1" dirty="0" err="1" smtClean="0">
                <a:solidFill>
                  <a:srgbClr val="FF0000"/>
                </a:solidFill>
              </a:rPr>
              <a:t>Samstag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Nacht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spiele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Fussball</a:t>
            </a:r>
            <a:endParaRPr lang="en-GB" b="1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b="1" dirty="0" err="1" smtClean="0">
                <a:solidFill>
                  <a:srgbClr val="FF0000"/>
                </a:solidFill>
              </a:rPr>
              <a:t>Nachts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spiele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Fussball</a:t>
            </a:r>
            <a:endParaRPr lang="en-GB" b="1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b="1" dirty="0" smtClean="0">
                <a:solidFill>
                  <a:srgbClr val="FF0000"/>
                </a:solidFill>
              </a:rPr>
              <a:t>Am Sonntag </a:t>
            </a:r>
            <a:r>
              <a:rPr lang="en-GB" b="1" dirty="0" err="1" smtClean="0">
                <a:solidFill>
                  <a:srgbClr val="FF0000"/>
                </a:solidFill>
              </a:rPr>
              <a:t>schwimme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endParaRPr lang="en-GB" b="1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b="1" dirty="0" err="1" smtClean="0">
                <a:solidFill>
                  <a:srgbClr val="FF0000"/>
                </a:solidFill>
              </a:rPr>
              <a:t>Sonntagnachmittags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turne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endParaRPr lang="en-GB" b="1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GB" b="1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95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/>
              <a:t>Translation 2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b="1" dirty="0" smtClean="0"/>
              <a:t>On Wednesday I play football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 smtClean="0"/>
              <a:t>Afternoons I play Tennis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 smtClean="0"/>
              <a:t>On Thursday I swim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 smtClean="0"/>
              <a:t>Evenings I run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 smtClean="0"/>
              <a:t>On Saturday evening I play rugby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 smtClean="0"/>
              <a:t>On Sunday morning I play hockey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 smtClean="0"/>
              <a:t>On Tuesday afternoon I play cricket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 smtClean="0"/>
              <a:t>On Friday morning I like to play football</a:t>
            </a:r>
          </a:p>
          <a:p>
            <a:pPr marL="514350" indent="-514350">
              <a:buFont typeface="+mj-lt"/>
              <a:buAutoNum type="arabicPeriod"/>
            </a:pPr>
            <a:endParaRPr lang="en-GB" b="1" dirty="0" smtClean="0"/>
          </a:p>
          <a:p>
            <a:pPr marL="514350" indent="-514350">
              <a:buFont typeface="+mj-lt"/>
              <a:buAutoNum type="arabicPeriod"/>
            </a:pPr>
            <a:endParaRPr lang="en-GB" b="1" dirty="0" smtClean="0"/>
          </a:p>
          <a:p>
            <a:pPr marL="514350" indent="-514350">
              <a:buFont typeface="+mj-lt"/>
              <a:buAutoNum type="arabicPeriod"/>
            </a:pPr>
            <a:endParaRPr lang="en-GB" b="1" dirty="0" smtClean="0"/>
          </a:p>
          <a:p>
            <a:pPr marL="514350" indent="-514350">
              <a:buFont typeface="+mj-lt"/>
              <a:buAutoNum type="arabicPeriod"/>
            </a:pPr>
            <a:endParaRPr lang="en-GB" b="1" dirty="0" smtClean="0"/>
          </a:p>
          <a:p>
            <a:pPr marL="514350" indent="-514350">
              <a:buFont typeface="+mj-lt"/>
              <a:buAutoNum type="arabicPeriod"/>
            </a:pPr>
            <a:endParaRPr lang="en-GB" b="1" dirty="0" smtClean="0"/>
          </a:p>
          <a:p>
            <a:pPr marL="0" indent="0">
              <a:buNone/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62104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Secret Signal – to play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11560" y="1556792"/>
            <a:ext cx="4038600" cy="4853136"/>
          </a:xfrm>
        </p:spPr>
        <p:txBody>
          <a:bodyPr>
            <a:norm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spiele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Du </a:t>
            </a:r>
            <a:r>
              <a:rPr lang="en-GB" b="1" dirty="0" err="1" smtClean="0">
                <a:solidFill>
                  <a:srgbClr val="FF0000"/>
                </a:solidFill>
              </a:rPr>
              <a:t>spielst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Er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spielt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Sie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spielt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Es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spielt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Sie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spielen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Wir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spielen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touch your nose clipart touch your nose clipart documento sin ttulo 689 X 468">
            <a:hlinkClick r:id="rId2" tooltip="touch your nose clipart touch your nose clipart documento sin ttulo 689 X 468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96752"/>
            <a:ext cx="4226171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touch nose clip art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149080"/>
            <a:ext cx="3816423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35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To swim </a:t>
            </a:r>
            <a:r>
              <a:rPr lang="en-GB" b="1" dirty="0" smtClean="0">
                <a:solidFill>
                  <a:srgbClr val="FF0000"/>
                </a:solidFill>
              </a:rPr>
              <a:t>- </a:t>
            </a:r>
            <a:r>
              <a:rPr lang="en-GB" b="1" dirty="0" err="1" smtClean="0">
                <a:solidFill>
                  <a:srgbClr val="FF0000"/>
                </a:solidFill>
              </a:rPr>
              <a:t>Schwimmen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97152"/>
          </a:xfrm>
        </p:spPr>
        <p:txBody>
          <a:bodyPr>
            <a:normAutofit/>
          </a:bodyPr>
          <a:lstStyle/>
          <a:p>
            <a:r>
              <a:rPr lang="en-GB" b="1" dirty="0" smtClean="0"/>
              <a:t>I swim</a:t>
            </a:r>
          </a:p>
          <a:p>
            <a:r>
              <a:rPr lang="en-GB" b="1" dirty="0" smtClean="0"/>
              <a:t>You swim</a:t>
            </a:r>
          </a:p>
          <a:p>
            <a:endParaRPr lang="en-GB" b="1" dirty="0" smtClean="0"/>
          </a:p>
          <a:p>
            <a:r>
              <a:rPr lang="en-GB" b="1" dirty="0" smtClean="0"/>
              <a:t>He swims</a:t>
            </a:r>
          </a:p>
          <a:p>
            <a:r>
              <a:rPr lang="en-GB" b="1" dirty="0" smtClean="0"/>
              <a:t>She swims</a:t>
            </a:r>
          </a:p>
          <a:p>
            <a:r>
              <a:rPr lang="en-GB" b="1" dirty="0" smtClean="0"/>
              <a:t>It swims</a:t>
            </a:r>
          </a:p>
          <a:p>
            <a:endParaRPr lang="en-GB" b="1" dirty="0" smtClean="0"/>
          </a:p>
          <a:p>
            <a:r>
              <a:rPr lang="en-GB" b="1" dirty="0" smtClean="0"/>
              <a:t>They swim</a:t>
            </a:r>
          </a:p>
          <a:p>
            <a:r>
              <a:rPr lang="en-GB" b="1" dirty="0" smtClean="0"/>
              <a:t>We swim</a:t>
            </a:r>
            <a:endParaRPr lang="en-GB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53136"/>
          </a:xfrm>
        </p:spPr>
        <p:txBody>
          <a:bodyPr>
            <a:norm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schwimme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Du </a:t>
            </a:r>
            <a:r>
              <a:rPr lang="en-GB" b="1" dirty="0" err="1" smtClean="0">
                <a:solidFill>
                  <a:srgbClr val="FF0000"/>
                </a:solidFill>
              </a:rPr>
              <a:t>schwimmst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Er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schwimmt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Sie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schwimmt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Es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schwimmt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Sie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schwimmen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Wir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schwimmen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80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To run </a:t>
            </a:r>
            <a:r>
              <a:rPr lang="en-GB" b="1" dirty="0" smtClean="0">
                <a:solidFill>
                  <a:srgbClr val="FF0000"/>
                </a:solidFill>
              </a:rPr>
              <a:t>- </a:t>
            </a:r>
            <a:r>
              <a:rPr lang="en-GB" b="1" dirty="0" err="1" smtClean="0">
                <a:solidFill>
                  <a:srgbClr val="FF0000"/>
                </a:solidFill>
              </a:rPr>
              <a:t>rennen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97152"/>
          </a:xfrm>
        </p:spPr>
        <p:txBody>
          <a:bodyPr>
            <a:normAutofit/>
          </a:bodyPr>
          <a:lstStyle/>
          <a:p>
            <a:r>
              <a:rPr lang="en-GB" b="1" dirty="0" smtClean="0"/>
              <a:t>I run</a:t>
            </a:r>
          </a:p>
          <a:p>
            <a:r>
              <a:rPr lang="en-GB" b="1" dirty="0" smtClean="0"/>
              <a:t>You run</a:t>
            </a:r>
          </a:p>
          <a:p>
            <a:endParaRPr lang="en-GB" b="1" dirty="0" smtClean="0"/>
          </a:p>
          <a:p>
            <a:r>
              <a:rPr lang="en-GB" b="1" dirty="0" smtClean="0"/>
              <a:t>He runs</a:t>
            </a:r>
          </a:p>
          <a:p>
            <a:r>
              <a:rPr lang="en-GB" b="1" dirty="0" smtClean="0"/>
              <a:t>She runs</a:t>
            </a:r>
          </a:p>
          <a:p>
            <a:r>
              <a:rPr lang="en-GB" b="1" dirty="0" smtClean="0"/>
              <a:t>It runs</a:t>
            </a:r>
          </a:p>
          <a:p>
            <a:endParaRPr lang="en-GB" b="1" dirty="0" smtClean="0"/>
          </a:p>
          <a:p>
            <a:r>
              <a:rPr lang="en-GB" b="1" dirty="0" smtClean="0"/>
              <a:t>They run</a:t>
            </a:r>
          </a:p>
          <a:p>
            <a:r>
              <a:rPr lang="en-GB" b="1" dirty="0" smtClean="0"/>
              <a:t>We run</a:t>
            </a:r>
            <a:endParaRPr lang="en-GB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53136"/>
          </a:xfrm>
        </p:spPr>
        <p:txBody>
          <a:bodyPr>
            <a:norm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renne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Du </a:t>
            </a:r>
            <a:r>
              <a:rPr lang="en-GB" b="1" dirty="0" err="1" smtClean="0">
                <a:solidFill>
                  <a:srgbClr val="FF0000"/>
                </a:solidFill>
              </a:rPr>
              <a:t>rennst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Er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rennt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Sie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rennt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Es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rennt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Sie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rennen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Wir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rennen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81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To do gymnastics </a:t>
            </a:r>
            <a:r>
              <a:rPr lang="en-GB" b="1" dirty="0" smtClean="0">
                <a:solidFill>
                  <a:srgbClr val="FF0000"/>
                </a:solidFill>
              </a:rPr>
              <a:t>- </a:t>
            </a:r>
            <a:r>
              <a:rPr lang="en-GB" b="1" dirty="0" err="1" smtClean="0">
                <a:solidFill>
                  <a:srgbClr val="FF0000"/>
                </a:solidFill>
              </a:rPr>
              <a:t>turnen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97152"/>
          </a:xfrm>
        </p:spPr>
        <p:txBody>
          <a:bodyPr>
            <a:normAutofit/>
          </a:bodyPr>
          <a:lstStyle/>
          <a:p>
            <a:r>
              <a:rPr lang="en-GB" b="1" dirty="0" smtClean="0"/>
              <a:t>I do gymnastics</a:t>
            </a:r>
          </a:p>
          <a:p>
            <a:r>
              <a:rPr lang="en-GB" b="1" dirty="0" smtClean="0"/>
              <a:t>You </a:t>
            </a:r>
            <a:r>
              <a:rPr lang="en-GB" b="1" dirty="0"/>
              <a:t>do gymnastics</a:t>
            </a:r>
          </a:p>
          <a:p>
            <a:endParaRPr lang="en-GB" b="1" dirty="0" smtClean="0"/>
          </a:p>
          <a:p>
            <a:r>
              <a:rPr lang="en-GB" b="1" dirty="0" smtClean="0"/>
              <a:t>He does gymnastics</a:t>
            </a:r>
          </a:p>
          <a:p>
            <a:r>
              <a:rPr lang="en-GB" b="1" dirty="0" smtClean="0"/>
              <a:t>She </a:t>
            </a:r>
            <a:r>
              <a:rPr lang="en-GB" b="1" dirty="0"/>
              <a:t>does gymnastics </a:t>
            </a:r>
            <a:endParaRPr lang="en-GB" b="1" dirty="0" smtClean="0"/>
          </a:p>
          <a:p>
            <a:r>
              <a:rPr lang="en-GB" b="1" dirty="0" smtClean="0"/>
              <a:t>It </a:t>
            </a:r>
            <a:r>
              <a:rPr lang="en-GB" b="1" dirty="0"/>
              <a:t>does </a:t>
            </a:r>
            <a:r>
              <a:rPr lang="en-GB" b="1" dirty="0" smtClean="0"/>
              <a:t>gymnastics</a:t>
            </a:r>
          </a:p>
          <a:p>
            <a:endParaRPr lang="en-GB" b="1" dirty="0" smtClean="0"/>
          </a:p>
          <a:p>
            <a:r>
              <a:rPr lang="en-GB" b="1" dirty="0" smtClean="0"/>
              <a:t>They </a:t>
            </a:r>
            <a:r>
              <a:rPr lang="en-GB" b="1" dirty="0"/>
              <a:t>do gymnastics</a:t>
            </a:r>
          </a:p>
          <a:p>
            <a:r>
              <a:rPr lang="en-GB" b="1" dirty="0"/>
              <a:t>We do gymnastics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53136"/>
          </a:xfrm>
        </p:spPr>
        <p:txBody>
          <a:bodyPr>
            <a:norm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turne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Du </a:t>
            </a:r>
            <a:r>
              <a:rPr lang="en-GB" b="1" dirty="0" err="1" smtClean="0">
                <a:solidFill>
                  <a:srgbClr val="FF0000"/>
                </a:solidFill>
              </a:rPr>
              <a:t>turnst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Er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turnt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Sie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turnt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Es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turnt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Sie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turnen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Wir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turnen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3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Hangman</a:t>
            </a:r>
            <a:endParaRPr lang="en-GB" dirty="0"/>
          </a:p>
        </p:txBody>
      </p:sp>
      <p:sp>
        <p:nvSpPr>
          <p:cNvPr id="5" name="AutoShape 2" descr="Image result for hangman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68463"/>
            <a:ext cx="285750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http://www.printactivities.com/Paper-Games/Hangman-Word-Game/HangmanExampl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81" y="1473841"/>
            <a:ext cx="6041602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67544" y="51571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/>
              <a:t>Sport – What and When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Sport – Was und </a:t>
            </a:r>
            <a:r>
              <a:rPr lang="en-GB" b="1" dirty="0" err="1" smtClean="0">
                <a:solidFill>
                  <a:srgbClr val="FF0000"/>
                </a:solidFill>
              </a:rPr>
              <a:t>Wann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33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Fragen</a:t>
            </a:r>
            <a:r>
              <a:rPr lang="en-GB" b="1" dirty="0" smtClean="0">
                <a:solidFill>
                  <a:srgbClr val="FF0000"/>
                </a:solidFill>
              </a:rPr>
              <a:t> - </a:t>
            </a:r>
            <a:r>
              <a:rPr lang="en-GB" b="1" dirty="0" smtClean="0"/>
              <a:t>Questions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51520" y="1268760"/>
            <a:ext cx="4254624" cy="5112568"/>
          </a:xfrm>
        </p:spPr>
        <p:txBody>
          <a:bodyPr>
            <a:no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Hast du </a:t>
            </a:r>
            <a:r>
              <a:rPr lang="en-GB" b="1" dirty="0" err="1" smtClean="0">
                <a:solidFill>
                  <a:srgbClr val="FF0000"/>
                </a:solidFill>
              </a:rPr>
              <a:t>Hobbys</a:t>
            </a:r>
            <a:r>
              <a:rPr lang="en-GB" b="1" dirty="0" smtClean="0">
                <a:solidFill>
                  <a:srgbClr val="FF0000"/>
                </a:solidFill>
              </a:rPr>
              <a:t>?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Was </a:t>
            </a:r>
            <a:r>
              <a:rPr lang="en-GB" b="1" dirty="0" err="1" smtClean="0">
                <a:solidFill>
                  <a:srgbClr val="FF0000"/>
                </a:solidFill>
              </a:rPr>
              <a:t>sind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deine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Hobbys</a:t>
            </a:r>
            <a:r>
              <a:rPr lang="en-GB" b="1" dirty="0" smtClean="0">
                <a:solidFill>
                  <a:srgbClr val="FF0000"/>
                </a:solidFill>
              </a:rPr>
              <a:t>?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Was </a:t>
            </a:r>
            <a:r>
              <a:rPr lang="en-GB" b="1" dirty="0" err="1" smtClean="0">
                <a:solidFill>
                  <a:srgbClr val="FF0000"/>
                </a:solidFill>
              </a:rPr>
              <a:t>machst</a:t>
            </a:r>
            <a:r>
              <a:rPr lang="en-GB" b="1" dirty="0" smtClean="0">
                <a:solidFill>
                  <a:srgbClr val="FF0000"/>
                </a:solidFill>
              </a:rPr>
              <a:t> du Abends?</a:t>
            </a: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Was </a:t>
            </a:r>
            <a:r>
              <a:rPr lang="en-GB" b="1" dirty="0" err="1" smtClean="0">
                <a:solidFill>
                  <a:srgbClr val="FF0000"/>
                </a:solidFill>
              </a:rPr>
              <a:t>machst</a:t>
            </a:r>
            <a:r>
              <a:rPr lang="en-GB" b="1" dirty="0" smtClean="0">
                <a:solidFill>
                  <a:srgbClr val="FF0000"/>
                </a:solidFill>
              </a:rPr>
              <a:t> du am </a:t>
            </a:r>
            <a:r>
              <a:rPr lang="en-GB" b="1" dirty="0" err="1" smtClean="0">
                <a:solidFill>
                  <a:srgbClr val="FF0000"/>
                </a:solidFill>
              </a:rPr>
              <a:t>Wochenende</a:t>
            </a:r>
            <a:r>
              <a:rPr lang="en-GB" b="1" dirty="0" smtClean="0">
                <a:solidFill>
                  <a:srgbClr val="FF0000"/>
                </a:solidFill>
              </a:rPr>
              <a:t>?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Was </a:t>
            </a:r>
            <a:r>
              <a:rPr lang="en-GB" b="1" dirty="0" err="1" smtClean="0">
                <a:solidFill>
                  <a:srgbClr val="FF0000"/>
                </a:solidFill>
              </a:rPr>
              <a:t>machst</a:t>
            </a:r>
            <a:r>
              <a:rPr lang="en-GB" b="1" dirty="0" smtClean="0">
                <a:solidFill>
                  <a:srgbClr val="FF0000"/>
                </a:solidFill>
              </a:rPr>
              <a:t> du </a:t>
            </a:r>
            <a:r>
              <a:rPr lang="en-GB" b="1" dirty="0" err="1" smtClean="0">
                <a:solidFill>
                  <a:srgbClr val="FF0000"/>
                </a:solidFill>
              </a:rPr>
              <a:t>gern</a:t>
            </a:r>
            <a:r>
              <a:rPr lang="en-GB" b="1" dirty="0" smtClean="0">
                <a:solidFill>
                  <a:srgbClr val="FF0000"/>
                </a:solidFill>
              </a:rPr>
              <a:t>?</a:t>
            </a: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16016" y="1196752"/>
            <a:ext cx="4320480" cy="5184576"/>
          </a:xfrm>
        </p:spPr>
        <p:txBody>
          <a:bodyPr>
            <a:normAutofit/>
          </a:bodyPr>
          <a:lstStyle/>
          <a:p>
            <a:r>
              <a:rPr lang="en-GB" b="1" dirty="0" smtClean="0"/>
              <a:t>Do you have hobbies?</a:t>
            </a:r>
          </a:p>
          <a:p>
            <a:r>
              <a:rPr lang="en-GB" b="1" dirty="0" smtClean="0"/>
              <a:t>What are your hobbies?</a:t>
            </a:r>
          </a:p>
          <a:p>
            <a:r>
              <a:rPr lang="en-GB" b="1" dirty="0" smtClean="0"/>
              <a:t>What do you do in the evening?</a:t>
            </a:r>
          </a:p>
          <a:p>
            <a:r>
              <a:rPr lang="en-GB" b="1" dirty="0" smtClean="0"/>
              <a:t>What do you do on the weekend?</a:t>
            </a:r>
          </a:p>
          <a:p>
            <a:pPr>
              <a:lnSpc>
                <a:spcPct val="150000"/>
              </a:lnSpc>
            </a:pPr>
            <a:r>
              <a:rPr lang="en-GB" b="1" dirty="0" smtClean="0"/>
              <a:t>What do you like to do?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12582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403648" y="3048000"/>
            <a:ext cx="669674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 err="1" smtClean="0">
                <a:solidFill>
                  <a:srgbClr val="0099FF"/>
                </a:solidFill>
                <a:latin typeface="Comic Sans MS" pitchFamily="66" charset="0"/>
              </a:rPr>
              <a:t>Wer</a:t>
            </a:r>
            <a:r>
              <a:rPr lang="en-GB" sz="54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GB" sz="5400" dirty="0" err="1" smtClean="0">
                <a:solidFill>
                  <a:srgbClr val="0099FF"/>
                </a:solidFill>
                <a:latin typeface="Comic Sans MS" pitchFamily="66" charset="0"/>
              </a:rPr>
              <a:t>wird</a:t>
            </a:r>
            <a:r>
              <a:rPr lang="en-GB" sz="54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GB" sz="5400" dirty="0" err="1" smtClean="0">
                <a:solidFill>
                  <a:srgbClr val="0099FF"/>
                </a:solidFill>
                <a:latin typeface="Comic Sans MS" pitchFamily="66" charset="0"/>
              </a:rPr>
              <a:t>Million</a:t>
            </a:r>
            <a:r>
              <a:rPr lang="en-GB" sz="5400" dirty="0" err="1" smtClean="0">
                <a:solidFill>
                  <a:srgbClr val="0099FF"/>
                </a:solidFill>
                <a:latin typeface="Comic Sans MS" pitchFamily="66" charset="0"/>
                <a:cs typeface="Times New Roman" charset="0"/>
              </a:rPr>
              <a:t>är</a:t>
            </a:r>
            <a:r>
              <a:rPr lang="en-GB" sz="4800" dirty="0" smtClean="0">
                <a:solidFill>
                  <a:srgbClr val="0099FF"/>
                </a:solidFill>
                <a:latin typeface="Comic Sans MS" pitchFamily="66" charset="0"/>
                <a:cs typeface="Times New Roman" charset="0"/>
              </a:rPr>
              <a:t>?</a:t>
            </a:r>
            <a:endParaRPr lang="en-GB" sz="4800" dirty="0">
              <a:solidFill>
                <a:srgbClr val="0099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151647"/>
      </p:ext>
    </p:extLst>
  </p:cSld>
  <p:clrMapOvr>
    <a:masterClrMapping/>
  </p:clrMapOvr>
  <p:transition>
    <p:fade thruBlk="1"/>
    <p:sndAc>
      <p:stSnd>
        <p:snd r:embed="rId2" name="st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609600" y="2057400"/>
            <a:ext cx="8001000" cy="2743200"/>
          </a:xfrm>
          <a:prstGeom prst="hexagon">
            <a:avLst>
              <a:gd name="adj" fmla="val 713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1143000"/>
          </a:xfrm>
        </p:spPr>
        <p:txBody>
          <a:bodyPr/>
          <a:lstStyle/>
          <a:p>
            <a:pPr eaLnBrk="1" hangingPunct="1"/>
            <a:r>
              <a:rPr lang="en-US" sz="8000" smtClean="0">
                <a:solidFill>
                  <a:schemeClr val="bg1"/>
                </a:solidFill>
                <a:latin typeface="Arial" charset="0"/>
              </a:rPr>
              <a:t>Frage 1</a:t>
            </a: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 flipH="1">
            <a:off x="0" y="35052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 flipH="1">
            <a:off x="8610600" y="3505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107690"/>
      </p:ext>
    </p:extLst>
  </p:cSld>
  <p:clrMapOvr>
    <a:masterClrMapping/>
  </p:clrMapOvr>
  <p:transition>
    <p:zoom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Der </a:t>
            </a:r>
            <a:r>
              <a:rPr lang="en-GB" b="1" dirty="0" err="1" smtClean="0">
                <a:solidFill>
                  <a:srgbClr val="FF0000"/>
                </a:solidFill>
              </a:rPr>
              <a:t>Vampir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AutoShape 2" descr="data:image/png;base64,iVBORw0KGgoAAAANSUhEUgAAAM8AAAD0CAMAAAAL4oIDAAABgFBMVEX/////ggkAAAD/bQf/ZgX/hAn/hgn9tMP/aQX/iAn/bgcAAAP/ZQX/cQf8na//gQnp6em4uLj5+fn/egjR0dHv7+//eAiurq7X19fg4OD/dAi/v7+QIR+kpKTJZwnt7e2pMzDjdAllZWX9rb2Tk5P1fQnXbgnteQlQUFCiUwiFhYV2dnYjIyONjY1ra2sAAAozMzO+YQhwOQRGRkZdMAbbWAWnp6euWQhbJQMUFBS/TAQVDARaWlqaTwiDNQQ/Pz8tGATqXgUiEgSwRwWfQASCQwhBIgRvLQQ/IQZNKAYvLy9nNQblXAVAGgDRVAWIRgWOOgalQwUAFiFyIwCJPAdQHgA3AAAbKS8qEAJnKgIAISmmm5C6VgC5rqOTMQBRMRoqAABoHQDVysDNnnDCqJEeBQCXVzLNbyJHHgQREASla3YAABjPgI8iFhxgPkW0cn+HVWBpQ09AKzQ4LSR9WWHkorDJfo40JDBJEgAuAABnGBZNFxZ+Hx1BFBNdRS2FdGOdCeGnAAAXL0lEQVR4nN1dj1ciV5a2LvWqC0oaQRSREYMREMUfoDYqooCgICra6U7rbCbbM7s962QzSSebmWwymZ1/fe97BVUFFFiFYD37Oyc5nm66+33cd3+8e9+9b2KCPwS2lp1ewmgxA+mw02sYKYIAQafXMFKsAPidXsMo4Yc/f1KEwlA6+pS2XAAO5EuYcXoZowOk5BJsO72K0QGaLvkEQk4vY1QIQNUryvcQcHohI8IMVD2iuAufSqAQhmtZFF1vwemFjAhBuEE+8tWn4oReob0WkRAcOr2SwViYsva5NSiJlM8bzjfcqkWXAnmR4YrzIGEdFqx8LAx3MuMjW/u8Y1gHiFj42DKctPj8c23sa3oMVsESoXNQt5sof8F3zHNYzQGsP/SpOTiTW3wqr59iWUPjXcodVWBrbvCnVuGqLZ8Tvg0cZAiJNwCWBtntAJRdbT5XXIdwAUgQQZCiNWTUP+MRYsFB22Bb9FiOYAqSAoKQDDI67OdajlVn2uLDc6YnCEQQVEbRHYAt0+hsCvY08WCI/YCuOQo/uJGML0YZSbEqGu+FXvVYaDsflQ/PAcLCWwmpxE8lJiQpnsoDLHdnCZbgQnwmfFaryIQkICe1tp2QKQKsLnZ8KA06Hc4DuMMC6g9Bl5ppEcJtRxmtGRnBbQcfnvXnOEfNdfZngAIhOqNyByMo6uoj823fXmeofG7//u0PUEtIGiMqMT0KglsDnwOe/U8AopQDvHz58m8/QT2qM/I1Ac5bKz836A/y4Tg+mKHhAUlsvmT4CSAVb1OSko125L1qsG98x29hxifz88vPP2eMPgJkY21G7ijAK/qpoCHckW+OnV70AAQpH6n5w8vPX7zQGO20tx2J19TT6NalzqfC83kuwvg0PlI+bUY/AJwm3C09qrH8VFA7LoiuI55Tvn5qD6TiNy9fqGCMvv0OZRRT/VEcmDlbf8+SVYgSLD74tzoHPx5/BAm+b/NpM/qx7Y9IVE24LVVcsnhydHeHwQPHRZMIoD91I5/PX+igjP7+V6gxEbkbajzw7voMQCkX8wrPjILQlFA+33TwUWX0PUCOalEMmAFYgVouKbkl4otmkZHqg7jzRFOwg3xOP758+eJFD6OP0MD4VKorExNzm3sJd6KmZFk4FG+qMgoDb7FPQAHkU/2xm49m6tAZFQAPQBmJxAAayZavjeNJaT28D7DvNIMurEAM/SnGO5+bEvr2dc6dg5UPcZRTVom2Y/BW9ABX3JUbFqCAi0QF6hZQi9DL/24WoM4sXUogggHuRDMhy3ucRQtTUKQBAg1IuwmpfL4Bpd6KFoROEEJk+Yg3DTqkHkiAH/vtuO+h3MlCkrQgXJierz2cW31ahOl68cD9XY+AVPl8B0mjYKREXalpeoR/boW3cHsNqmjiMvDXb1+aiOcb/SDO6KTQpOmHc5J6N8FdCT8NKTd+72X48fu/ddP5CFm3gQ5GPxCkbifRUqnC5sTaudMEujAF1MYRAb962Pz5x+9++IniI+IHBYqdNkB1oEHIa/wi/F0kw+97JykRIiUK2Vo5j7QgX67VG9lmIddpCwqt6wfr0FB3nPf9GsCSw+vvwcw2QDOGdkuicEsaSKeNJkWm/Osh3KMs7yBMl/4nDRwmSBZQJqeFhGCkgP5Fkjr4JJkoUCL+IHVbFK7SJcZyTi+/F4Flus3gtJmLxuLIg8Rj0VxzZ2+20xrQ7bYFsIFxUkYVkCif8adBDMG1NGjYpP97eyLOG/lkWDYB5ZNGk1BXZYeEdm/h2EpN+ekxEwwtrx2ubG+l0clcirIoC518qHxeIVM0irXWXvR5RbHSr9LCEc4rSMfXwSfB9GcO+YS26MG2hWlZLh2hnzWptHCEpRt5soOOZt/YhkwZTcWsyBjBGmfBqRFLJ+Ks0MUnB8tzqD5Qz8WNdHx008liBV3XcYhXIW1eeYRukAYjk5S6zw7IyDMpiwd7+PtLER4pBaE03cMHVSga7yGjEhKmXZO47a7pZlzyc5cBOvzFa7JsgZiRaTEijJHMhARb61w5pTDcdGuPFaAeUSEVVSf2ymkWOtZA9D28fDNG0x55F+DX33779UvY4sXeBeDMNRQdCikLv/vsd4jfuOnhiMCVqfpYA7z/7LM2IT4khNtNfnjdfRCDf3zWIvQrJ7cZ029lEz6SkLTG5z1vfOBI7tEfEt9RYpYElEf9YXx+4+SstwgVuVd/uoK2viAp+MAIIR0+ipNTJnxIs6icxvu6046P7gB8+Oc/PmA45zQTFTNwLfdEb3EpWVZiliQk5cqqR+Ul7IG7Xj402MkqGWtbTkomonl+bvpsfTC311IOqv1DuA64qxxlTtdhVzQJr2n+GsqW9pw7xVPaJwxnvQZb3UlCHao9tZNe3jm+GlG24aLneNpeagGU3AOM8DOcmLYWgnAv94uwpUQe8inzc536gXgDVpxm0IUNDBHkPoSIUFBAyUZJd0KYmkDJnSzwmDJNDyCEkRwyAqWRS8QFQ7pbSEZzVTzMbXF1NlUxA7AnyqZGjjHy3akus1hvVJuFQrPaqBcV9isrnCZLtwBO5Nl+WuK7gDn/6qEhR8zSBhshLiJQU6wB3J64BKr4pKe+jXzUaGZqLhjx+/2RYDDMY6LKiLkVmpUvZGLJZDKWiHUwmi7xE85Yx9zqPis3bG6ibkRJJ58/Ob26oRD+w7/+Dyndn1138pm01HjHJ/bPXLLs6txvk5ycpYfBuzNZnDTWttAeiF/y5zSt4pjy6fJF8h1fIZodLNH2xi4H5KnwdtXFOtb+KPcc8GYP+KwDWwHymexOkExfPN/hDktfyN3qI/gmYcvpdQ2L469NTkOuPW7yNzYRgAOxN9+DBuGZetQglHq2myB4dzlJf9rGxv+apeO8IqSdXtlQWIQDs2qQV77jpLxjE0sfTA/eXvF5zkuKwIFp6so7WYINpxdnH+F+tVTvpHzJ233/hxGGW/PUr+CZlCs8NzuaIghQmjelI8i8N9ub4BVAsk8SbnpSFMVnFpIuQbFfSS4+j3zkXzi5YGAJwX3YMScjCKSusCTJ8zlzB9ZoU2A/PgK9MptSOExU94EfABIPVK6kJDwTAxc8BshaKFtVn8WGCx8CFKMWyookylndygxTG/S+q7Wyb5KfmnwfMDZNwVJZHgVkbTyZYwjT67vNuEU2qEA1nhVIlc2DbEhM57PDr8VmbAoWZBNXNN2SGrweGaZwp+VzVvRGytYk/Wf+2pkoKJtixuJVFtpByLV8ZuywEWJozDU+O/zleAKrAOVM/+sRXSCZVi8T43PKW9KXdWblrMpGYF2BeqFOKvN0a3xC7ZxrPhyoGYAmIKF/ni9/6t9nvZo22DCV0fkkeeITPEfFiboHLd6Mz6nOhzYM85IjncIgWinYUBydj6Y/JAd5TgIEagbqNreaymdHt294/jm75qFJYS6NwrF2t7WHT5YOhWn9XIdrsex8kmcdhdOwdpm6ByRFh8K0UIZr167TXRe0X3tI4QisbVNp/xxX4F6WD5y91k8bSOtDCodB0QxCTAG4kuUK7Dt3So2gcKw1IvQBKlBrw1FzDfmSKF9D2ilCIVzBQ3mowcANB+rdMZJRkNGtSJvSf3HmtpX/kXuN0ai3BRQruGNUhUT5Dj44YRSCaNceyUYQaMNfy5wQPHwrdLY8HRvw9JHPFNKxG9+Y8JGPQNHG2NDtdyRTHYK1p06WnsPOo6UjCLOTYhHy2q6VUIduZDrJE564nrraHszyOPgmxZIC5Q5CV7IolnDPbT3hpptr26XHgo29BUUzk1IG4II9b3L5lIy22TCxEYC+NFMzDkFAQuz9DIwVkNETTd+ItIeyjIKPvEPv/WbbvyLlQJ1RKosHxSditN954fiRfPIQXAKotZUICbVfBFFlNHZT98oQFj8SuOoSAEs+aErkTrEXj1RGqEfjTvsERmUM6NVeOpaY9l/NGQJ1KQUVsc1IhHFfLl2G7KjEg/Za3lPzVIEVgELLQ0s5RWM09oecUDyWmq+tAP0pbrfW3Nt1PYIi8SxtSWGMbr5+N1Y+2kiwEcBFL7poDWV4/jiNt35HSiKjA8oI9sZ6dcSG9hDyQM4Ht5toDD4XzzH4af+mlMjC5a4s3463v3HdsnFLFlK5BBmUzfZMyjedWbe0IYOVqcXqcON6O9abVwEw5mgHgiROaWdc/2rDdJd4JmhcaMjQ75TjpyCO9/L8sjoOLGaJkJTM1Wkw0yerjdpz1vUwZcRQERLiSjkF4s1Y+aihQfLUatVaSqbKoOTMdt3sJI1FO8+iKP62AhFCZ2DCzfU4+fjZdDOS+XfrJo7QN4Fqva3aPnpJrMf5b0BdlSaJZiTCxu+Ms6H2mImHFGwFPMgor71rotHBc9vb3mdQF2lFjNVefRgv4HEoMs7haUF1+JzUsOmCiJDtDirkSTxrm1wJobOj89kY7dxWCCkr4yMzQWf0MnMq1W27VNQF45/xydRUm6er/TTapo9TQMJ9O9ZGjXBr1iGp2Y/g8Big/yFK5wDgD33+HXWmYhJS0fHWvDdavmcYPoK7oPkWDNuoafu3fv+O6oWSUBzvwMu2eARSHCbClnYU1RZ76eQwZcC5Jk2NNs1ejTe03tCmB9eGCknjCv0acK+hpR5UjGOz9WmF63isqeww7LTPJ6dDHVBRhWK+WUbnclCxlL3lgOIZc9PWIcS0nWM1PugEUe4YGzzDDbqsswwZSYqBMt7EQVC3T1JjuPwOSbHn9DBq2/vq94P4NBKFsZfqtvRjqdRUBi27P+JKheWn72TPl/1VfY4NQBhzKTWk127xe1big5bdF9LprVzaY0+GXgzYTpHj83G/bIKBr2HfZCwfgrr4NKF0BWX2ZM4Xjl6nWjWM2RWEhJIbToEycDJ/CmrmxsmOkjAUjRYtbjx22eGTgGtvVH1ESz4Zb95mILY6M7ykWBuumBVDi03qippZe+9Yz9xCV45Kyg5p4JKb9/J0glbh2IOUNj3MqBzSon4KbsknN6RBiCmX8qw7y4pWovxHm0987I/IhKz0nC6TwxWAUH/25HniU9Rnakv2rvivvbkeyRXgENS6Fy+Vi0PxyaHvmaW0WI1H/tqWgDYzZBQ2cQa0wE3n0xwqiY0xc4VOT8PTqlrjsaVBr2PuyxFckds2m65pvGpsQz5luGLjAtxVRkg+sdOz8Drpbjw+2bPcPsV1wF2s2edDMGhuTduQsvCWVkTs+KDXCan56CahsHl5hNz0bsIHgdvtSJ7Xfi7vyvKXNhTi91Ep9eg34tNger/N6xoiRIgrsKtNp6BFq2vXFzaqie9yUvSxTU8bne/26HS8b2y7VBTJnmH8gRQrwu1eT0axP46bUvyRx4hQ97s9KuZdLk9JsWkRaILjwjg8hJCbvJ1LyisNSXr/KAMXNi1eEaTjcnmrik2LUIRr2TAvgEzL3mpvxrc/Ni6JVNh8BJ3AvqnyzLoY5u0dGtwNuDTOQqHvLKRsHUPXgVrIR1yw2IaqifK06Ljm62Bj0j16YCjp4w+Qjeh6Y++mWwhNqnQ//Ctba1A3K9u06HhcirmtMKdTANDfyWDvK1ycQtpWziMIGUKiQ+cYF6DcmyUgbTouL33toWqx2YdK52CesOGJ0+rTCmdgNzkdYA/CnQ7ZGB2CzgfwOqXj8tLHSwGKCQuMiO8MlANZlPHPyZNIRry6A9i3rQlbtxJ7eW8YOhHTwu+8RqdJk8u052fnwSnJJH6Pm83VupEjlw7O/kIf+bG/pjUaqqAXG+JlxCCYmTaNzjyqwxyd0nCA26Y6+JqvO6rAZuUCsXt1cn13y2qIQylBRE3KFO133s5BzxFOoFGBTmdrhoaqN7Is7sEgw01Lc51Irw37aMwMS9TT92BtEgqa0fF5NDpVln6O0Avg9IJUo292kUgZBeB4PeQPvVpYWAj5g4/K4m4DjWZpoGHrEpk5HZdGJ8t2cJh1HIhivn+xQUrU0YqNLhG9ACeUEK0T20glRMzoTLfZeLx15gJm2N1iUd7rm/uV6C2p41FmDRfh0uvxsWHt1u8tLpiZAt2wXTBLMDGzj9G+SK/n97l7SYTCMDZ5MFbQKbum8S9PWq5FolPpGSihq473Kzin99UW99mlSKRjfgwiJAe21fZhROAOjdJsy8xYiLUDK5DvCan1veZ5o97eitDrdqwwZdrEgGagqL0VPlLswy5+t3ToGr2qnX5IROF96H2KQ99rpUvVl63B7QW6e/HSNA3HbrjAxuLo2dC7uG+Z15huiehwoLFB1an2F473QI2HUThsr+0qZv0/yOYUYGlc1bV9qkHUyAr0pevaIPMZ3kZL0BUx+zQf6nGdsXg4vEKvDTK/YzKHBtmgiT4cXykkBOWWMlMRkUy5X7BBBxf0tJFq4afLe5WHwwAzF0xzxD2ldw6NymZlrIWdY3jT+o69Pqapp/Sduu7h7JFDgHy3cLSthobgmvlkP25IryqcRu+74FKmNlbZMKAbP2hvmnnGKFZlT/seroYiwbm5uaB/+ZCO1+9u9Z/26MK5uKTmfmYbtxp1OruXSk+3NhFyxZEGA/2wjAddPfRijIRE87QjRsxXE11sZnU2Hu8N0L02p24118Vdr+ZI8RR+SWtP0j26Dbcew3c9zbYG8SVyzexOvb6TLWRiXddwfZqJZlb6LXuhL4DfC+01akC35hApicchWH6iTsvAPtwbCKGQ2BhDQswfX/bNGj/LrPQx/d6XgZq1ktKtObiB0RGkn7B4iCr01mVcpMszP22am/FNz3d8jlnpVnC+BiILcJodmoMmkxrop20kx51/2UmIffOz0z6Nlc83PTvf/RFmpc9bKv6KVglLndfJJSH1AWD9yZuu6RWSXW/3anUh9Pl1DNcMh3XlA7XTelaBWkqnHhmZSoNy4+23cHM2VDhpgzcJwp3nTM/Ck8QOvF52qh8+sIRKdGGdkcdbuuuOyP8TKlB2a3QcfvQyhHvujcsaI4+XbrX9bi3/D9CLdaRAJ344OfRwBkWEh8oHGXk83os3YJpz+JNBPjk4qeCHnGQUpM+8HO16B1DyeOdLrIvC/PxyqFcfY2gz6Z58Kjdqijkqo2KFUurhhHKZn482aX9r38glot98kfLoYOUrDB42nHxYemaBvYR0drLr8lJ4EOwH7+5X1Rp76GnrVf/1bWv3+kgK9tixjr4XtbLg5O2vhRUWhZb3zq4rNycnN5U3Z/W/qG9WwfbCwBAZg6f2KcmnwAG75lG6YY0gh8tBx+QUCC5sbHUlYuF4Y+HhFbHGytaQDFAu1N5k+aJyr/4Vq37nJrQEpoKR0PLy+vryQigyN2P1y42k4VTVoKzaDa9SKh0cqc9l729wMOfIFvythnT63upJixCrhYhXlbMypfTMxvUftqwCQQndX2iMWgWek/uxNymPGH5QVD/E6gdHopERnmArY0iNjhfQPjdIcdxzSkXukNElP8PcLCIIWmrUHUWNKV8ZCMniW56m7VnCgj7Wmr2S2d50Rwrk7w7E7sZS/vEK9AdzpSRuujJrH5fFAxov/DkNY8lfjxFB2vrbjrZpth8uVUbsbgFv00QtgE5/22lXI9S6b7lSopSogXtu4qGgoxO1XJyUYOHB3gn1Qfd8vDdvFzTPor2jTfDIynB25Tl4bvatDTxPFbUbIswupOn060v+pgtbRKhjSp+Ezmh5IrJ2vvLMIjgdi8e0cKSNlUC7wNdgYftY7phyKRWeq+5ooENV9Sy9u+n8XNTHgs6M1y33zvN8rswIGi3oHZAfeH/swgLQTNfbEWrMybmoo4If1Buncdaq/QkQWjyHGvJJ4FFPyj63E50ZAml6yovRK1eEu3n9wwDjOYEkaec6yT3biMeIFciQOC2qSJ+AE5qgoUJBikFDQlLP7cBtigUouAv4X7z43B78M8c65DKw+V+5Z/T+2kCEQM1hfxLGgCJ0uHK8tbI8hvjt/wGhL4pzey3jqQAAAABJRU5ErkJggg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957388"/>
            <a:ext cx="3467100" cy="40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data:image/png;base64,iVBORw0KGgoAAAANSUhEUgAAAM8AAAD0CAMAAAAL4oIDAAABgFBMVEX/////ggkAAAD/bQf/ZgX/hAn/hgn9tMP/aQX/iAn/bgcAAAP/ZQX/cQf8na//gQnp6em4uLj5+fn/egjR0dHv7+//eAiurq7X19fg4OD/dAi/v7+QIR+kpKTJZwnt7e2pMzDjdAllZWX9rb2Tk5P1fQnXbgnteQlQUFCiUwiFhYV2dnYjIyONjY1ra2sAAAozMzO+YQhwOQRGRkZdMAbbWAWnp6euWQhbJQMUFBS/TAQVDARaWlqaTwiDNQQ/Pz8tGATqXgUiEgSwRwWfQASCQwhBIgRvLQQ/IQZNKAYvLy9nNQblXAVAGgDRVAWIRgWOOgalQwUAFiFyIwCJPAdQHgA3AAAbKS8qEAJnKgIAISmmm5C6VgC5rqOTMQBRMRoqAABoHQDVysDNnnDCqJEeBQCXVzLNbyJHHgQREASla3YAABjPgI8iFhxgPkW0cn+HVWBpQ09AKzQ4LSR9WWHkorDJfo40JDBJEgAuAABnGBZNFxZ+Hx1BFBNdRS2FdGOdCeGnAAAXL0lEQVR4nN1dj1ciV5a2LvWqC0oaQRSREYMREMUfoDYqooCgICra6U7rbCbbM7s962QzSSebmWwymZ1/fe97BVUFFFiFYD37Oyc5nm66+33cd3+8e9+9b2KCPwS2lp1ewmgxA+mw02sYKYIAQafXMFKsAPidXsMo4Yc/f1KEwlA6+pS2XAAO5EuYcXoZowOk5BJsO72K0QGaLvkEQk4vY1QIQNUryvcQcHohI8IMVD2iuAufSqAQhmtZFF1vwemFjAhBuEE+8tWn4oReob0WkRAcOr2SwViYsva5NSiJlM8bzjfcqkWXAnmR4YrzIGEdFqx8LAx3MuMjW/u8Y1gHiFj42DKctPj8c23sa3oMVsESoXNQt5sof8F3zHNYzQGsP/SpOTiTW3wqr59iWUPjXcodVWBrbvCnVuGqLZ8Tvg0cZAiJNwCWBtntAJRdbT5XXIdwAUgQQZCiNWTUP+MRYsFB22Bb9FiOYAqSAoKQDDI67OdajlVn2uLDc6YnCEQQVEbRHYAt0+hsCvY08WCI/YCuOQo/uJGML0YZSbEqGu+FXvVYaDsflQ/PAcLCWwmpxE8lJiQpnsoDLHdnCZbgQnwmfFaryIQkICe1tp2QKQKsLnZ8KA06Hc4DuMMC6g9Bl5ppEcJtRxmtGRnBbQcfnvXnOEfNdfZngAIhOqNyByMo6uoj823fXmeofG7//u0PUEtIGiMqMT0KglsDnwOe/U8AopQDvHz58m8/QT2qM/I1Ac5bKz836A/y4Tg+mKHhAUlsvmT4CSAVb1OSko125L1qsG98x29hxifz88vPP2eMPgJkY21G7ijAK/qpoCHckW+OnV70AAQpH6n5w8vPX7zQGO20tx2J19TT6NalzqfC83kuwvg0PlI+bUY/AJwm3C09qrH8VFA7LoiuI55Tvn5qD6TiNy9fqGCMvv0OZRRT/VEcmDlbf8+SVYgSLD74tzoHPx5/BAm+b/NpM/qx7Y9IVE24LVVcsnhydHeHwQPHRZMIoD91I5/PX+igjP7+V6gxEbkbajzw7voMQCkX8wrPjILQlFA+33TwUWX0PUCOalEMmAFYgVouKbkl4otmkZHqg7jzRFOwg3xOP758+eJFD6OP0MD4VKorExNzm3sJd6KmZFk4FG+qMgoDb7FPQAHkU/2xm49m6tAZFQAPQBmJxAAayZavjeNJaT28D7DvNIMurEAM/SnGO5+bEvr2dc6dg5UPcZRTVom2Y/BW9ABX3JUbFqCAi0QF6hZQi9DL/24WoM4sXUogggHuRDMhy3ucRQtTUKQBAg1IuwmpfL4Bpd6KFoROEEJk+Yg3DTqkHkiAH/vtuO+h3MlCkrQgXJierz2cW31ahOl68cD9XY+AVPl8B0mjYKREXalpeoR/boW3cHsNqmjiMvDXb1+aiOcb/SDO6KTQpOmHc5J6N8FdCT8NKTd+72X48fu/ddP5CFm3gQ5GPxCkbifRUqnC5sTaudMEujAF1MYRAb962Pz5x+9++IniI+IHBYqdNkB1oEHIa/wi/F0kw+97JykRIiUK2Vo5j7QgX67VG9lmIddpCwqt6wfr0FB3nPf9GsCSw+vvwcw2QDOGdkuicEsaSKeNJkWm/Osh3KMs7yBMl/4nDRwmSBZQJqeFhGCkgP5Fkjr4JJkoUCL+IHVbFK7SJcZyTi+/F4Flus3gtJmLxuLIg8Rj0VxzZ2+20xrQ7bYFsIFxUkYVkCif8adBDMG1NGjYpP97eyLOG/lkWDYB5ZNGk1BXZYeEdm/h2EpN+ekxEwwtrx2ubG+l0clcirIoC518qHxeIVM0irXWXvR5RbHSr9LCEc4rSMfXwSfB9GcO+YS26MG2hWlZLh2hnzWptHCEpRt5soOOZt/YhkwZTcWsyBjBGmfBqRFLJ+Ks0MUnB8tzqD5Qz8WNdHx008liBV3XcYhXIW1eeYRukAYjk5S6zw7IyDMpiwd7+PtLER4pBaE03cMHVSga7yGjEhKmXZO47a7pZlzyc5cBOvzFa7JsgZiRaTEijJHMhARb61w5pTDcdGuPFaAeUSEVVSf2ymkWOtZA9D28fDNG0x55F+DX33779UvY4sXeBeDMNRQdCikLv/vsd4jfuOnhiMCVqfpYA7z/7LM2IT4khNtNfnjdfRCDf3zWIvQrJ7cZ029lEz6SkLTG5z1vfOBI7tEfEt9RYpYElEf9YXx+4+SstwgVuVd/uoK2viAp+MAIIR0+ipNTJnxIs6icxvu6046P7gB8+Oc/PmA45zQTFTNwLfdEb3EpWVZiliQk5cqqR+Ul7IG7Xj402MkqGWtbTkomonl+bvpsfTC311IOqv1DuA64qxxlTtdhVzQJr2n+GsqW9pw7xVPaJwxnvQZb3UlCHao9tZNe3jm+GlG24aLneNpeagGU3AOM8DOcmLYWgnAv94uwpUQe8inzc536gXgDVpxm0IUNDBHkPoSIUFBAyUZJd0KYmkDJnSzwmDJNDyCEkRwyAqWRS8QFQ7pbSEZzVTzMbXF1NlUxA7AnyqZGjjHy3akus1hvVJuFQrPaqBcV9isrnCZLtwBO5Nl+WuK7gDn/6qEhR8zSBhshLiJQU6wB3J64BKr4pKe+jXzUaGZqLhjx+/2RYDDMY6LKiLkVmpUvZGLJZDKWiHUwmi7xE85Yx9zqPis3bG6ibkRJJ58/Ob26oRD+w7/+Dyndn1138pm01HjHJ/bPXLLs6txvk5ycpYfBuzNZnDTWttAeiF/y5zSt4pjy6fJF8h1fIZodLNH2xi4H5KnwdtXFOtb+KPcc8GYP+KwDWwHymexOkExfPN/hDktfyN3qI/gmYcvpdQ2L469NTkOuPW7yNzYRgAOxN9+DBuGZetQglHq2myB4dzlJf9rGxv+apeO8IqSdXtlQWIQDs2qQV77jpLxjE0sfTA/eXvF5zkuKwIFp6so7WYINpxdnH+F+tVTvpHzJ233/hxGGW/PUr+CZlCs8NzuaIghQmjelI8i8N9ub4BVAsk8SbnpSFMVnFpIuQbFfSS4+j3zkXzi5YGAJwX3YMScjCKSusCTJ8zlzB9ZoU2A/PgK9MptSOExU94EfABIPVK6kJDwTAxc8BshaKFtVn8WGCx8CFKMWyookylndygxTG/S+q7Wyb5KfmnwfMDZNwVJZHgVkbTyZYwjT67vNuEU2qEA1nhVIlc2DbEhM57PDr8VmbAoWZBNXNN2SGrweGaZwp+VzVvRGytYk/Wf+2pkoKJtixuJVFtpByLV8ZuywEWJozDU+O/zleAKrAOVM/+sRXSCZVi8T43PKW9KXdWblrMpGYF2BeqFOKvN0a3xC7ZxrPhyoGYAmIKF/ni9/6t9nvZo22DCV0fkkeeITPEfFiboHLd6Mz6nOhzYM85IjncIgWinYUBydj6Y/JAd5TgIEagbqNreaymdHt294/jm75qFJYS6NwrF2t7WHT5YOhWn9XIdrsex8kmcdhdOwdpm6ByRFh8K0UIZr167TXRe0X3tI4QisbVNp/xxX4F6WD5y91k8bSOtDCodB0QxCTAG4kuUK7Dt3So2gcKw1IvQBKlBrw1FzDfmSKF9D2ilCIVzBQ3mowcANB+rdMZJRkNGtSJvSf3HmtpX/kXuN0ai3BRQruGNUhUT5Dj44YRSCaNceyUYQaMNfy5wQPHwrdLY8HRvw9JHPFNKxG9+Y8JGPQNHG2NDtdyRTHYK1p06WnsPOo6UjCLOTYhHy2q6VUIduZDrJE564nrraHszyOPgmxZIC5Q5CV7IolnDPbT3hpptr26XHgo29BUUzk1IG4II9b3L5lIy22TCxEYC+NFMzDkFAQuz9DIwVkNETTd+ItIeyjIKPvEPv/WbbvyLlQJ1RKosHxSditN954fiRfPIQXAKotZUICbVfBFFlNHZT98oQFj8SuOoSAEs+aErkTrEXj1RGqEfjTvsERmUM6NVeOpaY9l/NGQJ1KQUVsc1IhHFfLl2G7KjEg/Za3lPzVIEVgELLQ0s5RWM09oecUDyWmq+tAP0pbrfW3Nt1PYIi8SxtSWGMbr5+N1Y+2kiwEcBFL7poDWV4/jiNt35HSiKjA8oI9sZ6dcSG9hDyQM4Ht5toDD4XzzH4af+mlMjC5a4s3463v3HdsnFLFlK5BBmUzfZMyjedWbe0IYOVqcXqcON6O9abVwEw5mgHgiROaWdc/2rDdJd4JmhcaMjQ75TjpyCO9/L8sjoOLGaJkJTM1Wkw0yerjdpz1vUwZcRQERLiSjkF4s1Y+aihQfLUatVaSqbKoOTMdt3sJI1FO8+iKP62AhFCZ2DCzfU4+fjZdDOS+XfrJo7QN4Fqva3aPnpJrMf5b0BdlSaJZiTCxu+Ms6H2mImHFGwFPMgor71rotHBc9vb3mdQF2lFjNVefRgv4HEoMs7haUF1+JzUsOmCiJDtDirkSTxrm1wJobOj89kY7dxWCCkr4yMzQWf0MnMq1W27VNQF45/xydRUm6er/TTapo9TQMJ9O9ZGjXBr1iGp2Y/g8Big/yFK5wDgD33+HXWmYhJS0fHWvDdavmcYPoK7oPkWDNuoafu3fv+O6oWSUBzvwMu2eARSHCbClnYU1RZ76eQwZcC5Jk2NNs1ejTe03tCmB9eGCknjCv0acK+hpR5UjGOz9WmF63isqeww7LTPJ6dDHVBRhWK+WUbnclCxlL3lgOIZc9PWIcS0nWM1PugEUe4YGzzDDbqsswwZSYqBMt7EQVC3T1JjuPwOSbHn9DBq2/vq94P4NBKFsZfqtvRjqdRUBi27P+JKheWn72TPl/1VfY4NQBhzKTWk127xe1big5bdF9LprVzaY0+GXgzYTpHj83G/bIKBr2HfZCwfgrr4NKF0BWX2ZM4Xjl6nWjWM2RWEhJIbToEycDJ/CmrmxsmOkjAUjRYtbjx22eGTgGtvVH1ESz4Zb95mILY6M7ykWBuumBVDi03qippZe+9Yz9xCV45Kyg5p4JKb9/J0glbh2IOUNj3MqBzSon4KbsknN6RBiCmX8qw7y4pWovxHm0987I/IhKz0nC6TwxWAUH/25HniU9Rnakv2rvivvbkeyRXgENS6Fy+Vi0PxyaHvmaW0WI1H/tqWgDYzZBQ2cQa0wE3n0xwqiY0xc4VOT8PTqlrjsaVBr2PuyxFckds2m65pvGpsQz5luGLjAtxVRkg+sdOz8Drpbjw+2bPcPsV1wF2s2edDMGhuTduQsvCWVkTs+KDXCan56CahsHl5hNz0bsIHgdvtSJ7Xfi7vyvKXNhTi91Ep9eg34tNger/N6xoiRIgrsKtNp6BFq2vXFzaqie9yUvSxTU8bne/26HS8b2y7VBTJnmH8gRQrwu1eT0axP46bUvyRx4hQ97s9KuZdLk9JsWkRaILjwjg8hJCbvJ1LyisNSXr/KAMXNi1eEaTjcnmrik2LUIRr2TAvgEzL3mpvxrc/Ni6JVNh8BJ3AvqnyzLoY5u0dGtwNuDTOQqHvLKRsHUPXgVrIR1yw2IaqifK06Ljm62Bj0j16YCjp4w+Qjeh6Y++mWwhNqnQ//Ctba1A3K9u06HhcirmtMKdTANDfyWDvK1ycQtpWziMIGUKiQ+cYF6DcmyUgbTouL33toWqx2YdK52CesOGJ0+rTCmdgNzkdYA/CnQ7ZGB2CzgfwOqXj8tLHSwGKCQuMiO8MlANZlPHPyZNIRry6A9i3rQlbtxJ7eW8YOhHTwu+8RqdJk8u052fnwSnJJH6Pm83VupEjlw7O/kIf+bG/pjUaqqAXG+JlxCCYmTaNzjyqwxyd0nCA26Y6+JqvO6rAZuUCsXt1cn13y2qIQylBRE3KFO133s5BzxFOoFGBTmdrhoaqN7Is7sEgw01Lc51Irw37aMwMS9TT92BtEgqa0fF5NDpVln6O0Avg9IJUo292kUgZBeB4PeQPvVpYWAj5g4/K4m4DjWZpoGHrEpk5HZdGJ8t2cJh1HIhivn+xQUrU0YqNLhG9ACeUEK0T20glRMzoTLfZeLx15gJm2N1iUd7rm/uV6C2p41FmDRfh0uvxsWHt1u8tLpiZAt2wXTBLMDGzj9G+SK/n97l7SYTCMDZ5MFbQKbum8S9PWq5FolPpGSihq473Kzin99UW99mlSKRjfgwiJAe21fZhROAOjdJsy8xYiLUDK5DvCan1veZ5o97eitDrdqwwZdrEgGagqL0VPlLswy5+t3ToGr2qnX5IROF96H2KQ99rpUvVl63B7QW6e/HSNA3HbrjAxuLo2dC7uG+Z15huiehwoLFB1an2F473QI2HUThsr+0qZv0/yOYUYGlc1bV9qkHUyAr0pevaIPMZ3kZL0BUx+zQf6nGdsXg4vEKvDTK/YzKHBtmgiT4cXykkBOWWMlMRkUy5X7BBBxf0tJFq4afLe5WHwwAzF0xzxD2ldw6NymZlrIWdY3jT+o69Pqapp/Sduu7h7JFDgHy3cLSthobgmvlkP25IryqcRu+74FKmNlbZMKAbP2hvmnnGKFZlT/seroYiwbm5uaB/+ZCO1+9u9Z/26MK5uKTmfmYbtxp1OruXSk+3NhFyxZEGA/2wjAddPfRijIRE87QjRsxXE11sZnU2Hu8N0L02p24118Vdr+ZI8RR+SWtP0j26Dbcew3c9zbYG8SVyzexOvb6TLWRiXddwfZqJZlb6LXuhL4DfC+01akC35hApicchWH6iTsvAPtwbCKGQ2BhDQswfX/bNGj/LrPQx/d6XgZq1ktKtObiB0RGkn7B4iCr01mVcpMszP22am/FNz3d8jlnpVnC+BiILcJodmoMmkxrop20kx51/2UmIffOz0z6Nlc83PTvf/RFmpc9bKv6KVglLndfJJSH1AWD9yZuu6RWSXW/3anUh9Pl1DNcMh3XlA7XTelaBWkqnHhmZSoNy4+23cHM2VDhpgzcJwp3nTM/Ck8QOvF52qh8+sIRKdGGdkcdbuuuOyP8TKlB2a3QcfvQyhHvujcsaI4+XbrX9bi3/D9CLdaRAJ344OfRwBkWEh8oHGXk83os3YJpz+JNBPjk4qeCHnGQUpM+8HO16B1DyeOdLrIvC/PxyqFcfY2gz6Z58Kjdqijkqo2KFUurhhHKZn482aX9r38glot98kfLoYOUrDB42nHxYemaBvYR0drLr8lJ4EOwH7+5X1Rp76GnrVf/1bWv3+kgK9tixjr4XtbLg5O2vhRUWhZb3zq4rNycnN5U3Z/W/qG9WwfbCwBAZg6f2KcmnwAG75lG6YY0gh8tBx+QUCC5sbHUlYuF4Y+HhFbHGytaQDFAu1N5k+aJyr/4Vq37nJrQEpoKR0PLy+vryQigyN2P1y42k4VTVoKzaDa9SKh0cqc9l729wMOfIFvythnT63upJixCrhYhXlbMypfTMxvUftqwCQQndX2iMWgWek/uxNymPGH5QVD/E6gdHopERnmArY0iNjhfQPjdIcdxzSkXukNElP8PcLCIIWmrUHUWNKV8ZCMniW56m7VnCgj7Wmr2S2d50Rwrk7w7E7sZS/vEK9AdzpSRuujJrH5fFAxov/DkNY8lfjxFB2vrbjrZpth8uVUbsbgFv00QtgE5/22lXI9S6b7lSopSogXtu4qGgoxO1XJyUYOHB3gn1Qfd8vDdvFzTPor2jTfDIynB25Tl4bvatDTxPFbUbIswupOn060v+pgtbRKhjSp+Ezmh5IrJ2vvLMIjgdi8e0cKSNlUC7wNdgYftY7phyKRWeq+5ooENV9Sy9u+n8XNTHgs6M1y33zvN8rswIGi3oHZAfeH/swgLQTNfbEWrMybmoo4If1Buncdaq/QkQWjyHGvJJ4FFPyj63E50ZAml6yovRK1eEu3n9wwDjOYEkaec6yT3biMeIFciQOC2qSJ+AE5qgoUJBikFDQlLP7cBtigUouAv4X7z43B78M8c65DKw+V+5Z/T+2kCEQM1hfxLGgCJ0uHK8tbI8hvjt/wGhL4pzey3jqQAAAABJRU5ErkJggg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804988"/>
            <a:ext cx="3467100" cy="40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2" descr="data:image/png;base64,iVBORw0KGgoAAAANSUhEUgAAAK4AAAEiCAMAAABX1xnLAAABR1BMVEX///8pS3Dozbp4YFwAAAAqTXOoAAAqTXR7Y17qz7zx1cHu0r96YV0kQmN9ZGAnSGwVJjmuAADz8/MZLkUPHCohPVvu7u4cM01qVVESIjP5+flkUExLPDkFCg/s7OwmRWcLFSBYR0O0tbU7Ly3Hx8cpIR/Uu6pVREEeOFSxnI5iAAAMFiLS0tIhGhnd3d2ZmJdcXFzJsqGkpKSkkYMAAB95a2FqXVWLi4sAACOMe3Crq6uMjY15eHYAIT4AAA0qAAAALE4UFBRCQkInKCpPTkwAEjJ8AABDAAA2NDGVAABrcXEPAAAAABg5KSUoAAB9AABXAACUg3ZeU0toYV0hDglAODMkJicAEio5JB8AFjkAJUApHBo3LSMONFgZGyAAI0YkLz5ITVRGMCwuKygjNDQAGxs+AAAAAywgHRZAGxsOCgBeAAAaAAA7euZUAAAY3klEQVR4nO2d63vaRtbADZqpbtwMxhaWMBZ3YnMPEDBODHFah8TtQu3Yieumtbu73b79/z+/M7ohpBHgRQjv8+R8SIyRpZ+Ozpxz5sxFW1vf5Jt8k2/yTZ4gB2DTBMtJZV/576S2YY4lZZhV/gOVDXMQ5KBynE33er109tig6/fwv9XnpdxKulN7vLt9kAqyKIpy4eH2LlfrZKNbW500/hpEN01oyG6vlrmVBSqAhQoIokCFkAQCgnx73qshPUdBdtOQumRrtzIipXQJiFJmMMhIAv5dICCC/n4F9DZNqUn6WqKmqCpvIBSiBDmTk4QQQwllEYDGVrSS7R1sGjZ7LQcssAY0ExAyOTkkiBK4OxnVqo3e/mZhD2qSA6smIUoaFAICJYDhZkmxpC+tZqCaAjYGRRiGQcCyyAjCZWPTtKMCUbViQbrO6CIVRCokiUIo9GGzUWJ3KJANAftdQVB+FARBlnIFiRqIIeHXTdJW7pzsNaC2vYD6PzaMXIgqyyFptElaJ4dga22ihHBDOTH0Ib0p2oOrJWEDAQnZLzKNwICiwIb8bjS3tGqRVgcBqozicTkkbsibXQhLaRbBSoFQphwKFDJMALmI2+omaEciTgYWKZYq5CT0by4/kQOhgXKDgU2YQ/o2hHwU4hUpcnvD3kDMlAsoLSs85vk8QKaQY/AXGzCH6AfFQSGjFDKIiBIslhFgKDlTzqDIgCJwl2VZfwuZRE45irny3DuMNLzrDBUSUKoo5EKaj1WlkMOZGLLX8sXYz/v9/IRF6pXV7EJIekxbuWU04xTKGTGAVIxCrYSCrRYWRBGhClL5epzneNaPcNv5cSZEZRTc0J3HafrIUCMjd5stOZNRejs48AoC7vVIOVBul/wqKxK2PuEGxh+J557SVh6mjz3HNxFWvl4at6bSbZbyPK+zYuGkfOkypDsMb52DrlyUxF6WeH9pjFFL/hLLG8KaUBX15tvco9EQH7zMJA805SLPJLc4P4sp/f68v+6fI3ydL93p6hW8tIaRrtuyfM0b6mP97DxcP99kJcGwBu+6QJVbtX2LZbm8AHHWHPL1sqbewK13vkHxuSjLyklPocX65yaiZkYFzxKHfRDCnhVI5YmVljW3MtbW3JCCQUiNJWLfK9webmiyWABNztb6m61Ju93Ms+qHUn7qeFXhWlJBbWueFctGKKmhhNxFnvdbaOvdZj3PGu62NG5PCt26mZf1D8Qcfjhe4uK0xaZa1RbYqQEo/o3Pl/LmA/nSh0KBQbgdb2B3eyPwAXRZq2oNHpZXv+I55YZYiwEjc8gUQgWxdl5r/bx299AA41K93mw50nYBGPPqD+US6ShekkSRKo9xU2ydrJe2csdi9XFdB1q2DpCgx8+W8A8kN8ey7Q9SuaSonpPXWyapIRKu1HTSLfZUSFCLUrgHRK/Mcv5uG4dufPhaW9zBhEOJdkmqO0YHvt5uK22LL0mTvMNhPHJ1fB2bCievMxg3UM7VLHH1pnMwM/yY1tTIz4Bl64+4AfCt4zXijpBW0EVs0eqpgm07X2rVWX68zkxyhJQ3cVTa04j50rjJ8811BuM+usp1qeQOr787XjPuCbKDetcVXDbvRyfiW+vMzHqIFDneJ6WNDrRsXZ4gpzhZZ2CLXqve3TGoLU2Lk1/syNbbq8jKfhTTxivj8pM8zoa47poznd1OuyXL3Iq0KOg91lFfSPYgjTw46K6qXNTQfq2ORn1POmz7K9sC0q5nnZ+tLRdwSx4OD/efhkZwe3zLwwG2nnNGRqBF/UtLBxPhelnFIbQ1vctDwK1fg+tWyfI7j7pqqtQsbCjjLk2cVM5yk+54PKvc7jrzRps0ZtHY+gQ8OuXiCA5Ydc95W9/dncwECrbbrD86hg6+ZPUkbN3jsararC5RYHbuEHHXVsVzbY9nEB23LcpkSxMH9bJ127F5z8exhzaN5RzUy9l6mHzL83HAimRVWT1HdGV80+r12LyHAViXkbVEw3XbhF4cb2+D6+2sO8g+sPYpEK81ePm5+sB6GD/eyIyGtNUc/Fzpsc6ZMgQWJfI5W8V6vYUbZxmNrby8f3KtDP2xSmXf38x1rfpm2YtNzSP7VLcVpLl6G0yadT/P5kvt666tYo0M19Pwa5YosAde1E+uN5VxSzxsafuaa21wGmTlT1IXniUPWyq03Y3MFJnP6yjc2NO8kcBbtpunM+1mdYtl921pyV48y7XfbnwuLPJnLXuLIgifv67sdobVTRNXAA4OC2q+LNc8V5LG0dvaRid0d86j0dokz9XrznVf5I5/Uc2239gq//vXjTmzykCZZHU8bOExC4KjVWDz7XPVBmoNlHqG6bOjzczj7YBGdKiEqex5uz7O4PL9rMtFn/PtmlZUGGLKt7QP0l8H3pvE8eA0NVRVhuTg5OdusztptcbNvFoRxej5cau6qx3/iA/c/Qh9Ph8Mf6x53AHqvwxD+BFpqa+PPR6kO4i2223mUQBWJhP1G9NqzSfltnrvMK7PR38B6WPv3EQ2eY+vG8Rd8Kqpe7BfSTeGP/7wL1BtZM2Fpf2B2tgu4iqujy7iEcPzTnb9GVq2WnvlUy5LA2y6jdng+vf29vYLSwQbqCaTBT5NYCLiCwf3bgAYrTNJ20/XwMdTEFSVBO+VbLtqHosefb/93Xfbb8wQ+wOtC3HxRVOuLwUUI4Yw9QVcrAu40gfv4ugisSPtslBd0tWZ+tIKQLRIzLPidVqzcnWrQGeLg7XkPsdDcEarVwFB7VpnatFgGqzOv1dwzebwqH/5uGcod0f/CZ/EB9zvHUdrH4O0rtSYcTmgOqpPWsM6Bt+psm2M6lzotD1gaDQR9pkl7Ppiqyy4NynEB7TrwS+qYnY1uvMX2xruCy12netd333d4pFHicEZXLj3p7u0PeAzXwHGIlBXjOrws0o8rujKRfKH8vuaEXFHp1PlztLiNuBqfz4LrBfQWw280Yy0g9U8+se2Trv9BttHv2M/BSzGbbhxN9UbBT7r+WN6s0npi2nRU4+Cn6a435+YV1eaTMGuXOzBXUzUfr63X+CI1i7+Ur8QiFbP/7Nttob0W+MUNcPlwljQdjKkXveWEFcAbT9/LK79FNSf48EQVBqGerd/ANnpmG9jeopUxH7v2HpdSytrBOX6fLovow0vdIwM9UfdM/zfeWVgJDEVYHgueidMOBlyDn+5RHtga2fq+XXrvTePNfReaGHiD/Mp/pwGMePPbOp1yTn0vxAvAA/DunrNqeA/32/jHGdmTXD/RjcFurhDpkXW9ckVWrtb0CSV1BKdM3PMT//9/qd/vH9jDlNZLZ+hYXCH4BU0cSm0NV466QNpCouPfm06vAf+8eL99g+mJ6v5sGJsBxzZPK7pdDuuLK+5cLwELB5FYnsxH/xqghv+tL09k+Fs1ZRwFj8sxsO0My06wo0V+xUnW8C8MFiM41xwanZRoMaI6fCOmtnAYgLOY0VCv3YhMave2J3uDHEsBuFnw+zSbxTP8N5wDAdaOIsfLqBFd+TC3JyL4vzLYFzfVL0jLSUzgtRQ8ythojucPdXqoSIKiF7djIscKXxnROL3Wrqr2WHPyIWSc5qZdkjkcVVcey5muwZWf1hb1aX3fbZ/aGh3q0NOc05nSa3c2Kqni3APccYCT1VXkP5Bw32h9YpujD8PzmmzmtAfV60Bk/MF8yV2VP2pYWz0vZYzvP8n/pg1mVI4uRAXFi9WxM0tMF0dQ+sF/WGkj0pkHkx7OfAwtRAXNbbdBTzzZZ9oukFzxoo9qnKlY2yqRv74Iwod1elf0zsLPIx6rper5TkVIu6sU4KKOcAiatbZHwxcZLxRYCh0mYaGDztbLVJkiQkD8gYzsUOxUPi6sdX43uhNvE9u9aedyfjRbLBxYg+uNvGl5+AYQCwI4RRGiVgpsD96P+37AFNnMmhpZjDmYMip1fpAHYdcNwUASEaMjxHcpOCX0cWUFnV+jLgQBhY66OQlwqvh9s/IuLEEHTY9UZhUEgPwZtqz3H5hJOL2gEYfOuCuqF2y20XKTVkv41O6s2Zj0A+hd6z9HegYMlbEvYgTzwpiVoDiDmpLdOTN1DPorgBGEtacLhiJxMh53or99z8JNQEfPLL7UDqh3EFSr5F9p8czOpa01WzQrQGiG4Z7q/UoAKmEUSSpRjFQ9JTfaz1hrVMG9+wpXRzdWTgZIZ3ky2p+12qjyjnJ4TSFuei9D6pyP6jH0IjWptyIkhRFjmzfIN+9Wu2JhBsmtxMYx94JJnBVb/sn1S0g2pSdaU8/3v7dihkkCTfukALDPSVaJH9CXcs3iuuiI3bd+oyQhhyJxU5WLkQScGHRqdcFI1inKfDd9nvcvKDvyMm9qhK0tgx4uuIohe2EENKxHafOJp1AvDD+r+0XuEOUAs41EOVce1afoWR1q8jjbDyKx2J7xUOSc9Oup/AWv/9RGehzqIYZByetzmzFIIGi2uwlU/FiLJGck7HTiUPsaiM0TEzrzw60xaTlKcEvq45Y2cp5yBgS87RGx0CK3gmmkgnHJFE/ky2TWNkWthr2BBIW52basAhiyT2wuJcet9UiV0zHtsjpeXh+PQamksm9RQUmvQc985v7lYtOu6Q6/4IuLZ3cm1unUiVutVwffLV6xfQtATcxv5cYXlT4UU5iyyp9tAvbWo7sl4aOFXD1a7velrunFftpijTuCdeaq76lOr1wz3bL8NSFsZ/jr/Zrw4Q1OzcLvcBW1FPYbQG6UY3e/0h4ssF5dT7Ub1tIi9hsyUjYlXHWPsEa6LnFz8WlO9INr1oR0WT3JcE32C3PpCUVd0F2Y8t+6I/uzGnoEDrDDhm6IkEURVJgfn4DIwQ35s6kp31CVIDOeQN2c/ROPEhK7KcHHdqsKe7WnP/0Kzta0DEQK0M8h/SCWGJzhfDUtRkCF/amDh1drzISFIvD5Dzt2o1p1cquSQgTBNTxHiIurpfBmP1pm8XuGMKr1s1N0v9i4w06RVq1FcH5KVn80JqZn7m5jYu93RD8vBl3kYAgPXND8JWbU/XSNnNQa6Qk3GViMOpzDL+cmTr1tLvbF9ZmO0FIM05p2RK4MPy1XOf4eutmOrPM3Xl6u+ZnD31nN7LshBtZhBu+mTTxAhGW97c+q09tZszeDWlMK/fhUwnvTvia3NYW44I8p68O4UofFYcIXd9YYqjZKrxX9zji5BtSQWlhU4PvWqalIXxeKZSFXV86XFHNgX438Wu6aRErCapHdvJjkH7XwnYwywvP3J/sr47pfeyqumGV9XSE0Ab3EG4QkJNeWERtDP31dPsXlpU+heGrNWwpgKffAqA9Sby4jvUTpmbgsj9MxmOkDB7u/YLvk5vkp+Zw1av8Rr9dfPUnCzKH19kTdUcnvj1Wdn4lJJd4kC1B06ScAQJl56nxZLp/ZKYzzGY/r2V69AmoRhttbTu365KykRcxF8Yz8YgZMV4Ay5XA1HK71a1K/2JNr3Z4W601flZwed7/iM23TRh3w8naDjnFASW/v6vsWJbH+4iix6M4sMp6liPsH+h7dUxKXEtZJ56zP/Fk3DHFCZ7GQDnPIq3WWW6QZ/mf18Jpkr5iuWI5X8I7mLL1V9bWZh/1M8mXt2MW0Za6PFtCFsyvfdlwh0eMEiO2uZKMLdFmDngA1gEW3oxxQOPzqAGwjziquZjlkmWId2mjKApwfGmQ57i6tWsE44QyoI6LAiLP1a/xbTYRcn7d23RHkWL4DEMxAFlfC8ittm1M3ja+bvpqUCo1ZVDnueYjh5rrL+teurbf4tn8JcK9xA74dThFGMtLOhtv+OzsPnw/yXdfH7Wa3TUs77DKKM/VMW4GmSH3CwlMHa9ysgecUMTenUH6/sKLzXwOQLuNjUGWx80W8bEj43Wk1ZmhG7Xy5eT4BGtXvDm7DzqkvItHJnzGRDkPeG9lIArO4w8wMn/8Tz3IhdL+kriXGVAQirRT73yxNfhcKuculN3jXqMPACiXb2KxvTjZZR0uGrDE4sGr4SoI9O5SktXt7uXCLx9I0zMODxOLhyeCHmzbkQWMIvqW/aE7Au4hQL2JRY3NWNq0Tkl/0Ek13r9sY3mp5CH2rEnf/DngQS827q9eqrjG6zBACtJwKjQsAmXcB8ZABK/KJDRGfFj41N0Fag5y8qDiigZuIrFzeJhEcriTiER2kjv6Itfw3hE4jOzF48Gwgk3j2wqngvG9WAI8Vj1Zhd0pWHGLqTDiCKsyo02IlynEIsbtHB6hG4rFivF714sKTjLSOGX93QYLHKxqIFNTUWQNRQUHORdmccXX83GJt/DSs30KhxqmZhOMfLQ4HNhwvXt16EVgFldynEXkLF7Eh1lcQdZwr+cNDjso1zvT3brQHIPW4pjMMoV9C+6/vdtic6Diyjru5TLT9WeFPvJu06ykgssUNAfBkFKGReLdLpBRoOLqL2mxpwyL5d67vZJ03Iye4cwd+CWKaWmbd7h6XrbM1IVZoV+7Npi6NG6O0WPw01uah+//2tVwy/89btDDPTYPNNyBjvv6qbjwzMNdyQ5mtcvIT8d95+H+SBoupeMWnpzh0O5NW1gaV8gZGc6TbffQO1q9qU1xidUaNQkn07o/PDlHNEcmaH6XyRCnD8YUIeN6Vccz44o67iUxf0SqjTmkPvDMy73eNFxZx71z2hoi7jQ347OXu4KquMwU1yl/dMR95elehSpu4VrD/cuptBR0mBMLP3pJq+NKWlQjFfTm4q5lrHoRrqTjOiZkTrhhb3cL/kQthxt3wL33dtfVT4KCq3WEnRMyB1xv/Zj2juYprnWunYHlhOthV0LBFc24opMxKBNcSL9fxySWOXKu4Wr5Y428ztVxQiftXb1JkdoMbuHEKRo4zT/9dfEl3JQRLo4xBQ1XSv/mNFOPHJ09zceQdCQFV9QynOzIwRgcZuoF1z45ZFaUYj+j1ZyY22PimhWMS4zOnnbUsKhDKVpFj7mrkNasqLjEX596vGF/Ywb36mCLvD0VTJDn6Lk6p3gJSd9hXO217czfB1u/E42B3iHi0t6+BHtrK3tlxkW92g7ReB02oPPa7W4da501tdwAoltZovE64Lo5e38pqSBchgmoKhaQsqLE/bQccD3tV2LZ/TS8yA2R1Gq1UR+7pSEZl0Tr4sKT/1qqJON1wPW6pRGkQlgQ5GAMnpsuSd4SyIi48PNG3upikeo7wgzpiHUfHBrC4Mp7o7kij1/C1pKYuh2H6XNiJ5EYbt5ysezXwOFRbC6uLwhpD0f/5kvlM01btWtLcWiPM3Nn2bflOQRcr1PdOXJhX25l23rBw4HrRfKzbbpTzIbrde44R6r2+dzWvprnydgcyb5biBt2Z3NdV8S24Z5tC2N47/kb9ubIYlzPJusuIwNrzC1ad7l/udEX5likZskibWMT3kzWXVasGwQScDf1GjiSpK2uwTaU8oz8GGH3HGt9N/UcMnNDbBu5W3HjHtfy5ottY1YLLrx/PgkOll9naa0jP7MbuW9ehuH5uM8qSiDHuwj3+aSPWDrWzo4F991z6ARPxVqWfua4vbP5uJ6t71lOrIVIm3afF27lswV3dtb0s8N99z+Fe7AA1+Ox4EVy8Go+rtt7cawoBy/n4549M9wF2vV4HsMiWYDru39eQfjgxpKOW3GfV4pj1W7Yght+Xglk9GYB7nOqithrpjbcDb2+3UleW3Gn7x9QVqr9vmnAWbEstA2Dr1/vlSGLVLz49TTy27r3YXiiXJi7E5D+2qgcnwBwmMRvXq14/HbbJaR2T/vUJaC+VDB+ivrp+5kyUOTiGeJWh7/XRrXXSZUQ+4GTwkD9AB6uzp9XDFalMtL4CpdRvCxTUj8NKIZ6eHxuwNlzWRzkEF6OYgppjMtk0KdMSJAyMsM8DJ9TDTJae6ByCFQAIkNRYn9raySgT3IuE6IYRn6UGOpvN/ciXE2yHwRhgEGZnMBQgoCMt49wGYYCynxJRszJIentM1Fw5zZUQKrFM+IAQw0oEeGeiGJZRLw5dbIvI2cowZOF7QulVghllNnzyFopCoihux7e0SMklMsCw0hlZeoOAqeYq82nOtELkckokw2pcgYZbyEkKaNSfSmElH2NLDiXUeca5RjmctO5zm5ZCCmzuxkRyCEBSMhG1cp+7YoKMQCZNCMOMuhmGEmkmAevpw9ZaIHAyAqtNBBC4qBMPRj5QRU8iHciuMK+YZBB314j5odN2sP+J/Sc8a4+wiDDhKQBk7ky5YrR6rDfO04j54Y0nCuXldu63WC/7RxFgAwVojLY396BqyvSNk3H4JLBd6RNnVz5vQf/tTRu8d5ZmXK5gCPEKBrdJa6e260hd0EZ4uHq0BlR1wAhraGHXQDzolb24oOob/iyMfPt6NtKUMzlohCQHYICpUYMakOjbPoCXGQInxYH2OMRuBPVyLyRMczjW1VbjLzkPmjR3hBcSZIHu6aRpKfMRMceYfm2vpvudDZUjuxd4if7AJ5XicZRDoAkXYGT5zSYPleOa6NnkRJ+k2/yTb7JN/km/4Py/z3dyTASo5AuAAAAAElFTkSuQmCC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232410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2" descr="data:image/jpeg;base64,/9j/4AAQSkZJRgABAQAAAQABAAD/2wCEAAkGBxITEBUSEhQWFhUVFxgYFxcXFRUYFRUXFRUXGBUXGBUYHSggGBolHRcVITEhJSktMC4uFx8zODMtNygtLisBCgoKBQUFDgUFDisZExkrKysrKysrKysrKysrKysrKysrKysrKysrKysrKysrKysrKysrKysrKysrKysrKysrK//AABEIAPAA0gMBIgACEQEDEQH/xAAcAAABBQEBAQAAAAAAAAAAAAAAAwQFBgcCAQj/xABaEAABAwICAwkKBRAHBwUBAAABAAIDBBEFEgYhMQcTQVFhcZKT0RQiMlJTVIGRsdIVFpShwRcjJEJDRGJjcnOCoqOywtMlMzWDs+HwJjRVdKS04jZFZMPjCP/EABQBAQAAAAAAAAAAAAAAAAAAAAD/xAAUEQEAAAAAAAAAAAAAAAAAAAAA/9oADAMBAAIRAxEAPwDcUIQgEIQgFQ92bFXwYY7epCyV8kcbXNc0ObnJuRc3F2h4u0EjbwEi+LIt3SAvqMNY37pJIHW+2y721lx9tl3x9r7M7rbSgzuh0Wo3MbnirS+wzZGd7fku3YpCPQSldsp6/ot7FtIFtQ4NirGPaaQwSGCNj559m9sB2nXYmx124ACgz/6n9N5Cv6LOxB3PqbyNf0G9ivuEabRSyiGaKSmlNrNlFgSdgBIBBPBcC6msbxmGlj3yZ2UHU0bXONr2AQZK7QSkG2Kv6se6ufiNR+Tr+rHuq8U+6PTl7WyxSwtdse8C3PYG9uVXNrwQCDcHXfgIPCgxYaCUnk6/qx2I+ItJ5Ku6r/xUti+k1dV1jqWic4AvLGCPU5wbqLi/a0aib6rLvF9GW0kkUVZikjZZbEiNr3CG+oPkeZQct767DYeK6CFOhFH4lb1J91JnQqi4q3qXe6rvLiFdhk0cVc7f6Z5s2oF7jnPGNRseC5BNirw13COFBjFBo7TwOLoZMQicRlLo45WOIJBtdova4BtyBPTGR9+4t66la1dV7E9NaKB+R0uY7DkBflPES3VfkQUM/wDP4r66lJvkb/xLEx+lUfStSwnF4KlmeB4eBqI4QeUHWEnimN0tOQJ5WMJ2NOt3PlGu3Kgyx08Y24tiQ53z9i57sjGtuMYhcaxd8xFxsuLaxyLVsLxalqL7zJG8jaBbMBxlp1gctrJ8YWna1vqCDONAd0yojmbS1VqgSuayKcuZG8Ova0r3WzNtsPharWcTYbmsK03oQ3GcPc2zc89NYgDUW1DRe2y+tbqgEIQgEIQgEIQgEIQgFku6nMTjWFRuPeAlwFh4TpGC99v2rfUtZJWJ7tdaGYpSOaQXxRZyOEWma5txwXylBooVF3GZY3VdU6XXUuN2l23LmO+W4je1xxK0U+PUz2tcJo++ANs7bi4vY6+VVnHNGqeafummqxBNe92vba+wuBBBaSNutBLbt0MXccTzbfxKN68Yj7cDjGw89lFxhsuOUsdUO8bA10bXHvTNYnZwm49bQuMO0RYZ2z1lZ3S9hGUF4tqN23JJNgddhZTmkmBQVjW5n5ZGG7JGOGZp2+kXA9SB1uvUsBwx7pLB7C3eTYZsxeBlHIW3vxDXwJtonmOGwZtph1cdrHL81lEQaC75I2SsqpanJsa4nL6SSTbmtfhVyZGAAALAAAADUANQCCh7hVGzuire4XkjaxjSdoD3SZ9XLkbrUbp5HT1mORxwAyZzFHPlLtbmuLZACNYtGACRxHhupLF8BqqOsFbhzM2a++R6ra7ZhluC5jttgbg7ORLRbH4KAOLMKqBOQQ513PG29g5wu0bNQHBwoLrurRwtweVrgABvYiHE4PaGgei/oumuiMjnUFMXbTEzXx2FgfVZVeoosQxaeOWtZvFMw3bFcgkcxNy46gXEDVsCv0cYaA1osAAABsAGoIK9p/iEkFBI+M5XEtbfhAe4Akctk73OtC6aGjZLLGySWZoe4vAcGtcLhjQdQFtp4STyJxjuFMqad8D7gOGoja0jW0+g2VXwrSHGKKEUzqMThnexSAk6hqbfKTmHPlNkEfpBTswnFXOh1RywSPEdzYOyuIZzZm6uLMpTQTQaKsh7ur80rpyXNbne0BoJbdxaQTrGoXsBZJ4Lo5UVMk1ViQ+uysMbG973jXNIJABIbqNgNo18aMHrsWwxhpmUwqoGl29OBs5uYl2uxva5JsQNpsUEPpbhLMMxeDuW7WSBjg3M42zPLHtudZaRY6zw8i09UDCdHq2rrRXYgMhblLWateXwWhtzkYCSdZvdX9BRdPS34Qwofbd1xdHuiG3z3WxL580zx+J2LU0hf9ZpZ4M77EgZJ2vlItckAcXEVv8ABM17Q5puDsNiLjjF9o4jsO0IFEIQgEIQgEIQgEIVT0702iw+JpLXSySl7ImMym72D7a7gQ0OsDa9kHun2mcWH02cjPK85Yoc2R8huA8tJa6waDfNlIvYcKymj0emrpH1le4iSW1mtaxrgwXyh1mi9hYXIubBOsEwCWWc12IWdO62SMeBC0eC0N4AOAa+M3JurYgrPxLpGgl2aw1kl9gLcJVecykfJvdJRyVB48z7epoJtymyvGO0TpqeSJhAc4WBOzbexVR0c0hqcLc5r4AWl2Y3Fje1u9fsI1bEDqDROsdb+j4Ywdm+SkfNnv8AMlJ9H6yEFxw+GQDaY3l/6off5lMfVRpnEufDM0ni3tw9ZcEhPuoQDwIJT+UWN9hKCNwrEKZ8m8zU28SHUA7MATxawCDzhWL4Ih4Gkcz3j+JVSeWqxKpilMe9Rx2s62oC4J7463E2FuBXlAzGGMGx0o5p5h7HLx2Gg/daj0VM/vp6hBHOwZp+61Hymb3kk7R+M/dJ/lEvvKWUdpFO9lLK+Pwg024xfUT6BdBXcWkoYCWmSd7xtayeQ2PETmsFHwQ1ExvT0lU5vATNOb+kWHoT/cu7kMr2zhplJBjc4A6uHLfVmuecrYGMcGkMs4HhHhBBjI0dxM6xST82/vv6jJdImirGHv6OqIG3LNPf5sy2QQP8U+orttG87RblJsgx/D6uje7JI6phdxPnkA5s19XpsrG7AI3DXJUOHLUSkfO5Sun8WHiE905S4A5XDVIXcAZbWRz6lVNzypkdC9rjdjHAMvtFxct5hq9aBHSLQ2LeHOgaczbktJLs7bawOXb/AKKsG4tpe998Pndd8TRvF8jc0Tdo23c9o2/gt5CVJLOdNsLlpZm1lKcpuSNTSGvIOZpa4EFrhfUQg+kAV6oXRLHYqymZPC1zWWAAIItZrTZp+2Ava/GCNoKmkAhCEAi65zKjadadOp3ijpIzLWSA5RtjhGq0svJrJA/BN7cIONP9OmUIEMLd+rZAN6gs7Y4kZ3kDU0WOq4JtwC5FE0e0deyQ1dY8zVclsz3WIbYAAN1cAAF+TUnWAYFvN5ZXmapk1yTP1uJJuQ2+xtyplAKLxzHIqZt3m7j4LBtPYOUqUKzbCJ45cTDqzwTIRZ3ghwvkab7Gg2CCYhrMVqm5oIQxh2O71v60h1+gJyzRDFJBaSpa2/Bmc71gALS2QktzAXHJwegbErNOLAR96OEDbfjugyl+5hPtM7L/AJDlwzQzEYP6owvtwd5m/Xb9K1QTu8Y+32pNBmDdJqmncI66Ag+M0AewlrhzFWqiq2SsEkbszTsP0W4Cp7HMFjngMc4FnbNmZv4YP2pWWaB1BZUSwB2ZnfEG+q7HWzDnBQXtCEIBCEIK9imh1PMS4Zo3HbltlP6JHssoKonmpTZmJbNjbveRyWGYBO8crJamtFDE8xtvlc4X1nLd17WuBsAvrsr1hOhNBTxtdvTZpOEyd9Y8eUoM0OnNcRbuwgDhDdfp1JI49LNqlxCUA8OR/tZrW0RxxgWEUYHEGAexMa3BaWW+eCI342Nv0rXQZzhOiVNL9c7odNfblIF/yibu9it9HSMiYGRtDWjgH+tqhNJtEG07DVUTjEYxmcy5Ic0cRPJwHUU60ZxoVMWYiz26njgvwEchQS6QrqRssbo3i7XCx4+QjlCXQgrm5hjb6CudhlQ871IXOg2kZ3C5aAAfCyggC2su4TY7a1Ybpzhb3RtqoCWT05D2Ob4Vgbj1HXzXWk7nGOxVWHwujzAsY1sjXFxLXgWdZzrlzbh1js1W1WIAWpCEIMo023SS+U0OGB7qlr3MdKbtZE4Z43tyuH1wjvj4oIae+tZMdGNH2UsZuc8z++llNy57jrOs67XJ9ao+5nhbppmb28RljC/NlzXJs0i19fhLTXYDWcFVH6YOxyBVCSGBVvnMXUH3ko3BKvhqIuoPvoPVVdKtFd+cZobCQ+E06g/lvwO9qtgwWp8vH1B/mLsYNUeXj6k/zEGdYXpTiGH2Y4HKNjZQdXI149msKy0e6yw/7xS34zG4X+e3tViODTEWM0ZHFvJt6t8UdPoUxxuRBf8AMOHslQcndVoeCml6LP5iY1266ALU9PbleWj5hf2p58RI+KDqX/zUtDojkN2imFvxDv5iCl1mP4pXggXDHbcjQ1pHLIdZHMbcintFNH+5WuLyHSPte2xoH2oPDz8isfwTUeUh6t/voOFVPlIehJ76BJC7+C6rx4OjJ7y5OG1fAYD1gQeIXDsPreAQH9KQfwpM0Nf4lOf72QfwIIXHtF2zv36Nxjl1a9eUkCwJtrB1DWFFx6RYnROyzDfWfhDMLckoF/XdWo0mI+Rpuvf/AC1yafEvIU55p3fSxBEU+6iz7pTn9F4PzEBLv3TYjqip5XO4AS32NunM1FXu8Kjp3c8wPtahkWItFm0UQHE2dgH0IIDE6rEsQGTJvMJtdp70G3jEjMea1lYcBwhtNFkabkm7neMexcl2J+Yt+Uxdq4M+JeYf9RF2oJdChjVYj/w89fEfYVw7EMQH/t7/AESNPsCCbc24IOw6vWqToBjLcMxaWGeUx00rnA3IEbZGgmN777AWkjUdpFwbAiVdjNaNuHy+s+6qZpcJZXmWSB8FwBc5vCb4JDrDXs9SD6eYQQCNYQs90bxLFH0VM/PC7PBE7M5jy92aNpu474LuN9epeIM43ET9fd+ad/iNWyLItyCkdDWTQvFnxtlY4A3AcyYNOvh1grXUEJjGldJTSb3LJZ9gSA0usDsvbZdMhp/QeUd1b+xV2ooY6jF6vfWh7WNjABvtyMF9XM5MsSqsNgldE6mzFtrlrWkXIvbvnDkQXEae0HlT0Hdi6GnWH+W/Vf2KijHMM81PVx++lW4/hnm9v7mP3kF3GnGH+XHRf2Loaa4f5w31P7FSfh7DPIfsWdq9+GsKP3EdSEF3GmVB5yz9bsXbdLqA/fMXSt7VRfhTCfJN6k9iDX4Qfubeqf2IL8NKKHzqD0yNHtK7bpFRn76p+uj7VnvdOD+K3oSo3zBz9q31ShBo7cbpTsqYDzTR+8uxitP5aLrGdqzTLg/E3pTdqO5sHPi9ObtQacMQhOyWPrGdq7FXH5RnSb2rLu4cH8ZvWSdqDhmD+O3rX9qDUhUM8dvSC635vjN9YWVjCMJ8oOtK6GDYVwSjrkGpb43jHrCN+b4zfWFl3wHhnlv2wR8XcNP3b9s3sQaeahnjt6QXJrYhtkZ029qzA6LYcdkw61iPilQ8E/7SPsQaYcTg4ZousZ2rj4Xptm/w9aztWa/E6j4Kj9aNKt0EgIu2V5HHZhCDUQVSt1o/YTPzo/cevdziaRndFJI/PvDxkJ4GuBuObUDbguVxuuH7Dj/PD9x6C1aGf2bR/wDKwf4LEJjohXSDDqQCmmcBTQC4dTWP1pusZpgbHlAKEFP0E/tiu/O1P/claYsz0D/tiv8AztT/AN0VpiDPcEOavr38coHRzBVGCSFlfKanZmfa4JGbNquOa6tOhzszqt/jTuTrFcBpHF80rNdi5xBIvYbbDhQRnd+H8cXQ/wDFed1Ydxw9H/JVuKaGQneqF7wPFkkcQOC4a02ShhH/AA6bpT+4gn9+w78T6gjNh34j5lXTG3zCXpTe6uCxnmMnTm91BZcuG/iPWF5vOG/iekO1Vghnmb+nL7q4Ib5o/pye6gtJpcO44umO1edw4dxx9Z/mqtlb5q/pye6vQ1nmsnTf7iCz/BmHcbOtPaj4Iw/jb1p7VWAyPzWbrHfy16WQ8NNP1n/5ILL8CUHGOtPaj4AofG/aqsfY3DBOP7xv8teZqThjnH6cfuILP8XKLxz1gXnxZo/Hd1jexVrPRcVR04uxF6LiqfXD2ILJ8VaTyjusZ7q8+KdL5V/Tj91V37C/+T+xXoFFx1I6pBYPijTeVf0o/dXh0Pg8s79TsUKyGgP3Wcc8bT7Es2joD99SjnjQSTtD4bf1zv1EnoDVFtS+EG8bmuI4rtIs63BcX+ZK0GidPO28VUXDhGUXHOCbhT+AaMx0zi8OL3kWuQBZp2gAc21BxojPlxiqZ47L9HJ7yX3Xv90i/Pf/AFvTTReP+m5zxRn58idbr5+xYfz3sjcgisA3RcNipKeKSSrD44Y2ODS7KHMY1rsvfbLg2QsWQg23QQ/0zXfnKr/uitMcsu0Bf/TdePxtX/jtP0rUigzbQYd5P+fcpLSiXLRzH8AjpavpUfoV4NQOKd/tSmnclqJw8ZzB+tf6EDjcno8tLJKdsklh+TGLfvFyvF1Wtzv+zov0/wB8qyIPbouvEIPbouvEoWW27eAdvEg4ui68XWThOr/XAEHl0Fek8S5QcmMHaB6guDTM8RvRCXYwk2AJTnuQN1yOtyDWUEYaCI7YmH9BvYuZMDp/toYubI2/qspF1RbUwZRx/bH09iQQRzsApDtp4erb2JM6M0R+9oerapVCCGdonQn72i9DbexJO0NoD97s9BePY5TyEGUMpG0mM7zFcRnUBcnvXR5rEnbY3V4VI0rky42w/hQ/OAPpV3QRGh7QcUrTxNYPXbsSW7AfseAfjHfuFK6EG+I1x/IHqTbdlktTwHidIfUwIK3g2446emhn7sDd+ijky7yTl3xgda+fXa9rr1aZofQA4dRnPKL00BsJXgC8TdgvqCEFD0CP9O1356r/AMZq1ZZno5SCHSOtYCSC+d1ztvJvchHoLiPQtMCDONC9lT/zD/avN0E/Yg/ON9jl1oeLOqxxVDknuhf7qPzjf3XILFud/wBnRc7/AN8qyKtbnX9nRc7/AN8qyoBetaSbDWUpBCXmw/yCfGMMFm7eF52DkbxlA2c0R7bF/wAzefjKS3snW7UDwnh5hwr0yNHg6z4x+gdqTc4k3OtB1nA8H1nb6BwLglOYaF7uCw4z2J/FQsaLu124TsHoQRcNO53gj08HrT1tCxgvI70D/WtdVGIgamD08HoCjpJC43JuUDuWvsLRjKOPhKZEk6zrK8QgEIQgEIQgEIQgybTMf0y38qD2t7Fe1RNK3Xxto4pIB8zD9KvSCF3Pjetrj+EB6nOTPdsP1iHmm/dZ2n1pzuam9TXH8Z/G9Mt21hdHTMG1xkA5yYgPagvOGaM1xgiMdfvbN7ZljbTwObG3KMrGuLRmAFhewvbYEK5YdTBkMbC0AtY1pAAsMrQLCyEGN0P/AKnq/wAuT/AjWjLNqQ/7UVPLJIP+mYfoWkoM/wBHm2qK4cVQ76Ujp829GeR7D85H0p1hItW14/HA9Jt1zpnFmopeTK7ovaT810Enubuvh0fI54/XKt9NTZtZNmjafoCo25VNeiI8SVw9Ya76VdJJC7admwcA5ggfPrmsGWMek9nCmMkhcbk3XCEHotwp1TFxNo2gcbjrI9JSTIwNb9XINp7AvZakkWHet4h9J4UDx9S1nCXv4ydQTGeoc898fRwBJIQCEIQCEIQCEIQCEIQCEIQZBjTs2OO/PxjotYPoWghZ0Rnxp1vOHn0MJ7Fol0EBuVm8tYeN4+dzymu7E765RD8M/wCJD2JxuRffR/CZ/GvN0eFsmI4ZE/wXzxtIvY2fURg2PNdBtqEIQYVTO/2qqB+Nf89L/ktNWV0zj8ap7ix35w23+9nWWqIKDSuti1c3j3pw6tt/3lIYvDnp5W8bHD5ioyp73HJh48LT6ms91TxCCtbkVWMs8V9d2vA4Tqyu9jVoix3F9FqiGXfKYOc292lhtIy/Bx+kJWLSTFYhY5z+XFmPrsg11egrJm7oWIN8JkR/KieD8zwnLN0yoHhU8Z5t8HtJQagV4sy+qfL5szpu91e/VRk82Z1jvdQaYhZn9VJ/m7OtPur36qTvNm9afdQaWhZsN1F3mzetPur36qJ82HWn3UGkIWcDdRPmw63/AMUo3dQbw059Dx2INDQqA3dPi4ad/SalG7p8HkJfWztQXtCo43TabyUv6vamVVuoj7nTk/lvA/dBQaKuZpQ1pc42DQSTxADWsmn3Rq1/gNib+Sxzj63OPsUZXYziFS0se6VzXbWhlmnk1BA+0PO+4hJLwfXH9N2r2q/ymzSeIH2Kt6E4G+BjpJRZ8lgG6rtaDfXym/zKfrnWieeJjv3SgjdyGL7Fmf40tvQ1jT/EV7pLSCbHsLYSRleJLi22HPK0cxLADzp9uXw5cOafGe8/rZfYE0rnE6T4eACQ1kjjYbPrUoueId9b0oNfCEL1BgmzSub88fnpitTWc6SvtpWP7gdKJw+laMgzzSA5cciPjQgfv9isCT0v0YdUlk0D97qI/BcSQ0jXqNgbbdtuRQzaTGWDXHDJbhDgCfZ7EE6hQDsQxBvh0Lj+Q4FJu0pcz+to6lnLkuPWbILFlHEjKOIeoKuxabUZ1Fz2nicw/wAN07ZpRRn7s303H0IJbIOIepBjbxD1BR7MfpTsnj6SXZikB2Sx9Nvagcby3xW+oLk0zDtY3ot7ENqozsew8zgut+b4zfWECLsOhO2KM88bOxJuwemP3CHqmdic7+zxm9ILzuhnjt6QQMnYBSH73i6AHsXPxdpPIR9FP+6o/HZ0gvO64/HZ0m9qBj8XaTyEfRR8XaTyEfRT7uuPx2dJvak34nANssY/Tb2oG7NH6QfcIvSwH2pxHhsDfBhiHNGwfQmz9IKUbZ2eu/sTd+llGPut+Zrz9CCZbG0bABzABdBVyTTakGzfHczPeITaTT2DgjlPPkH8SC2KM0mqRHSSuJtdpaOUu1AKvSafs4IT6XjsUNUV9RiUzYGgWJ1NaLht9Re53ICdZ40Gq6FUxjoKdp25A4/pXd9KjsOkvpQxvFRv+ct7FaYYw1rWjY0ADmAsFVNHIN80nnkvbeaRotbbnI4eC10GqoQhBh26BCYtJYpCb74yneOSz3xW/UJ9K0pZpuwy5cdpzxU8B9VVNdaWCgEIQgEXQhBxLC13hNDucA+1MZsCpXeFTxH9Bv0BSKEEHLohQO200Y5gR7CmcmgGHn7iRzSSD6VaEIKr9TzDvJO62T3kfU8w7yTusk95WpCCrfU9w7yTusk7UfU9w7yTusk7VaUIKt9T7D/InrJPeR9T7D/InrJPeVpQgq/1P8P8iesk95A0Aw/yJ6yTtVoQgrQ0Ew/yP67+1KN0IoPIDpO7VYUIIFmhtAPvdnpufpTmPRqjbsp4ugFKoQNI8Lgb4MMY/u2dicsjDdTQBzAD2LpCAVT3PmOdpBicgHeMjjYTcaiSMott172/1cytiqm5FNnxLGT+OiHqfU2QamhCEGFbu1I5uJU9RcZXUxYBrzB0Mxc4nVa311ttfAeS+lQuu0HjAPzKg/8A9AO+yKEcbKgf4J+hP8M0/oRFG18j2uDGh14nkZg0A62g313QXJCr0Wm+Hu2VDRzskb+81O49JqJ2yph6bR7UEshNI8Tgd4MsZ5nt7U4ZK07HA8xBQdoRZFkAhCEAhCEAhCEAhCEAhCEAhCLIBCLIsgEL2y8sgFWdxGBmXEJgO/kqy1zrnW1jA5gts1GR+vl5AprFq+OGF8kjg0NaTr2nVsA4dahtwOB4oKiRws2Wrkcw3BuA1jSdR1a2ka+JBpqEIQV3S3Q6mxAMFQD3hOVzSWvZdrgcjgQRclpINwcg1cKxXdL0NGGzxOiLzT1Bc0Bxc8xPY1tgZD49yQPwXL6MVT3TdHH1uHyRRf1rbPjBJALmODrcVyAQDy2uASg+dEKdZoVihAPcM+sfih82fUvfiRinmM37L30EBZdteRsJHMSFOfEjFPMZv2XvpGbRLEmtc40NRZm2zWE7AdTQ67to2X+ZBHNrZRslkHNI8ewpQYrUDZPMOaWTtXPwVWeY1vyaTsXnwVWeY1nyaTsQLDGqrzmfrpfeSjdIKwffVR10nvJt8FVnmNZ8mk7EfBVZ5jWfJpOxA7Gklb51P1r+1KDSmu85l6ZTD4KrPMa35NJ2I+CqzzGs+TSdiCQ+Ndd5zL0l4dKa7zmXplMPgqs8xrfk0nYj4KrPMa35NJ2IHh0lrfOp+tf2rn4xVnnVR10namvwVWeY1vyaTsR8FVnmNZ8mk7EDg4/WH76qOvl95cHGqrzmfrpfeSXwVWeY1nyaTsR8FVnmNZ8mk7EChxip84n66T3lycUqPLzdbJ2rj4KrPMaz5NJ2L0YVW+Y1nyaTsQBxCby0vWP7V53fN5WTrH9qk4tDsSdmtQz964tNwwawAdV36xr2jVy7V38SMU8xm/Ze+gh+65PKP6bu1ed0yeO/pO7VM/EjFPMZv2XvrmTQzExa9HI27mtzPMYYC42FyHGwuQL8vAgldzfRD4Se+aoLzFFKxrWEP3uTI5pnD3ZfFJAAcNe3l3jB8Ip6WPeqaJkTOJjQ25AAzOtrc6wHfG5Ntqidz7AjR4dDTuc15aC4uY4uY4vOdxa4gXBLiRq2WVkQCEIQf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3975" y="-1462088"/>
            <a:ext cx="267652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2" descr="Image result for sandals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5022081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6" descr="https://upload.wikimedia.org/wikipedia/commons/8/86/Kenyan_beaded_sandals.jpg"/>
          <p:cNvSpPr>
            <a:spLocks noChangeAspect="1" noChangeArrowheads="1"/>
          </p:cNvSpPr>
          <p:nvPr/>
        </p:nvSpPr>
        <p:spPr bwMode="auto">
          <a:xfrm>
            <a:off x="63500" y="-136525"/>
            <a:ext cx="36576000" cy="205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AutoShape 12" descr="Sandals, Beach, Summer, Holiday, Vacation, Ocean, Sea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AutoShape 14" descr="Image result for sandals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53975" y="-8302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AutoShape 18" descr="Sandals, Flip-Flops, Footwear, Beach, Shoes, Leisure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8259"/>
            <a:ext cx="7836024" cy="44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36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539750" y="2708275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23" name="AutoShape 3"/>
          <p:cNvSpPr>
            <a:spLocks noChangeArrowheads="1"/>
          </p:cNvSpPr>
          <p:nvPr/>
        </p:nvSpPr>
        <p:spPr bwMode="auto">
          <a:xfrm>
            <a:off x="533400" y="37338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533400" y="47244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25" name="AutoShape 5"/>
          <p:cNvSpPr>
            <a:spLocks noChangeArrowheads="1"/>
          </p:cNvSpPr>
          <p:nvPr/>
        </p:nvSpPr>
        <p:spPr bwMode="auto">
          <a:xfrm>
            <a:off x="609600" y="228600"/>
            <a:ext cx="8001000" cy="2362200"/>
          </a:xfrm>
          <a:prstGeom prst="hexagon">
            <a:avLst>
              <a:gd name="adj" fmla="val 828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26" name="AutoShape 6"/>
          <p:cNvSpPr>
            <a:spLocks noChangeArrowheads="1"/>
          </p:cNvSpPr>
          <p:nvPr/>
        </p:nvSpPr>
        <p:spPr bwMode="auto">
          <a:xfrm>
            <a:off x="533400" y="57150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696200" cy="2057400"/>
          </a:xfrm>
          <a:noFill/>
        </p:spPr>
        <p:txBody>
          <a:bodyPr/>
          <a:lstStyle/>
          <a:p>
            <a:pPr eaLnBrk="1" hangingPunct="1"/>
            <a:r>
              <a:rPr lang="en-GB" sz="5400" dirty="0" smtClean="0">
                <a:solidFill>
                  <a:schemeClr val="bg1"/>
                </a:solidFill>
                <a:latin typeface="Arial" charset="0"/>
              </a:rPr>
              <a:t>I like to dance with friends</a:t>
            </a:r>
            <a:endParaRPr lang="en-US" sz="54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838200" y="2667000"/>
            <a:ext cx="7620000" cy="3962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baseline="10000" dirty="0" smtClean="0">
                <a:solidFill>
                  <a:srgbClr val="FF9900"/>
                </a:solidFill>
                <a:latin typeface="Arial" charset="0"/>
              </a:rPr>
              <a:t>A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 mag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tanze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mit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Freunden</a:t>
            </a:r>
            <a:endParaRPr lang="en-US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4000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b="1" baseline="10000" dirty="0" smtClean="0">
                <a:solidFill>
                  <a:srgbClr val="FF9900"/>
                </a:solidFill>
                <a:latin typeface="Arial" charset="0"/>
              </a:rPr>
              <a:t>B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 lese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gern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mit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Freunden</a:t>
            </a:r>
            <a:endParaRPr lang="en-US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b="1" baseline="10000" dirty="0" smtClean="0">
                <a:solidFill>
                  <a:srgbClr val="FF9900"/>
                </a:solidFill>
                <a:latin typeface="Arial" charset="0"/>
              </a:rPr>
              <a:t>C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Wir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tanzen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mit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Freunden</a:t>
            </a:r>
            <a:endParaRPr lang="en-US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b="1" baseline="10000" dirty="0" smtClean="0">
                <a:solidFill>
                  <a:srgbClr val="FF9900"/>
                </a:solidFill>
                <a:latin typeface="Arial" charset="0"/>
              </a:rPr>
              <a:t>D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tanze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gern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mit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Freunden</a:t>
            </a:r>
            <a:endParaRPr lang="en-US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 flipH="1">
            <a:off x="0" y="6172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 flipH="1">
            <a:off x="0" y="51816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 flipH="1">
            <a:off x="0" y="41910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 flipH="1">
            <a:off x="0" y="32004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5133" name="Line 13"/>
          <p:cNvSpPr>
            <a:spLocks noChangeShapeType="1"/>
          </p:cNvSpPr>
          <p:nvPr/>
        </p:nvSpPr>
        <p:spPr bwMode="auto">
          <a:xfrm flipH="1">
            <a:off x="8686800" y="61722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5134" name="Line 14"/>
          <p:cNvSpPr>
            <a:spLocks noChangeShapeType="1"/>
          </p:cNvSpPr>
          <p:nvPr/>
        </p:nvSpPr>
        <p:spPr bwMode="auto">
          <a:xfrm flipH="1">
            <a:off x="8686800" y="51816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5135" name="Line 15"/>
          <p:cNvSpPr>
            <a:spLocks noChangeShapeType="1"/>
          </p:cNvSpPr>
          <p:nvPr/>
        </p:nvSpPr>
        <p:spPr bwMode="auto">
          <a:xfrm flipH="1">
            <a:off x="8686800" y="41910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5136" name="Line 16"/>
          <p:cNvSpPr>
            <a:spLocks noChangeShapeType="1"/>
          </p:cNvSpPr>
          <p:nvPr/>
        </p:nvSpPr>
        <p:spPr bwMode="auto">
          <a:xfrm flipH="1">
            <a:off x="8686800" y="32004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5137" name="Line 17"/>
          <p:cNvSpPr>
            <a:spLocks noChangeShapeType="1"/>
          </p:cNvSpPr>
          <p:nvPr/>
        </p:nvSpPr>
        <p:spPr bwMode="auto">
          <a:xfrm flipH="1">
            <a:off x="8610600" y="14478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5138" name="Line 18"/>
          <p:cNvSpPr>
            <a:spLocks noChangeShapeType="1"/>
          </p:cNvSpPr>
          <p:nvPr/>
        </p:nvSpPr>
        <p:spPr bwMode="auto">
          <a:xfrm flipH="1">
            <a:off x="0" y="14478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5139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686800" y="0"/>
            <a:ext cx="457200" cy="4572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40" name="AutoShape 2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593069"/>
      </p:ext>
    </p:extLst>
  </p:cSld>
  <p:clrMapOvr>
    <a:masterClrMapping/>
  </p:clrMapOvr>
  <p:transition>
    <p:zoom/>
    <p:sndAc>
      <p:stSnd>
        <p:snd r:embed="rId2" name="09. Who Corr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539750" y="2708275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23" name="AutoShape 3"/>
          <p:cNvSpPr>
            <a:spLocks noChangeArrowheads="1"/>
          </p:cNvSpPr>
          <p:nvPr/>
        </p:nvSpPr>
        <p:spPr bwMode="auto">
          <a:xfrm>
            <a:off x="533400" y="37338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533400" y="47244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25" name="AutoShape 5"/>
          <p:cNvSpPr>
            <a:spLocks noChangeArrowheads="1"/>
          </p:cNvSpPr>
          <p:nvPr/>
        </p:nvSpPr>
        <p:spPr bwMode="auto">
          <a:xfrm>
            <a:off x="609600" y="228600"/>
            <a:ext cx="8001000" cy="2362200"/>
          </a:xfrm>
          <a:prstGeom prst="hexagon">
            <a:avLst>
              <a:gd name="adj" fmla="val 828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26" name="AutoShape 6"/>
          <p:cNvSpPr>
            <a:spLocks noChangeArrowheads="1"/>
          </p:cNvSpPr>
          <p:nvPr/>
        </p:nvSpPr>
        <p:spPr bwMode="auto">
          <a:xfrm>
            <a:off x="533400" y="57150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accent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696200" cy="2057400"/>
          </a:xfrm>
          <a:noFill/>
        </p:spPr>
        <p:txBody>
          <a:bodyPr/>
          <a:lstStyle/>
          <a:p>
            <a:pPr eaLnBrk="1" hangingPunct="1"/>
            <a:r>
              <a:rPr lang="en-GB" sz="5400" dirty="0">
                <a:solidFill>
                  <a:schemeClr val="bg1"/>
                </a:solidFill>
                <a:latin typeface="Arial" charset="0"/>
              </a:rPr>
              <a:t>I like to dance with friends</a:t>
            </a:r>
            <a:endParaRPr lang="en-US" sz="54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838200" y="2667000"/>
            <a:ext cx="7620000" cy="3962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baseline="10000" dirty="0" smtClean="0">
                <a:solidFill>
                  <a:srgbClr val="FF9900"/>
                </a:solidFill>
                <a:latin typeface="Arial" charset="0"/>
              </a:rPr>
              <a:t>A </a:t>
            </a:r>
            <a:r>
              <a:rPr lang="en-GB" dirty="0" err="1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GB" dirty="0">
                <a:solidFill>
                  <a:schemeClr val="bg1"/>
                </a:solidFill>
                <a:latin typeface="Arial" charset="0"/>
              </a:rPr>
              <a:t> mag </a:t>
            </a:r>
            <a:r>
              <a:rPr lang="en-GB" dirty="0" err="1">
                <a:solidFill>
                  <a:schemeClr val="bg1"/>
                </a:solidFill>
                <a:latin typeface="Arial" charset="0"/>
              </a:rPr>
              <a:t>tanze</a:t>
            </a:r>
            <a:r>
              <a:rPr lang="en-GB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charset="0"/>
              </a:rPr>
              <a:t>mit</a:t>
            </a:r>
            <a:r>
              <a:rPr lang="en-GB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charset="0"/>
              </a:rPr>
              <a:t>Freunden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4000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b="1" baseline="10000" dirty="0" smtClean="0">
                <a:solidFill>
                  <a:srgbClr val="FF9900"/>
                </a:solidFill>
                <a:latin typeface="Arial" charset="0"/>
              </a:rPr>
              <a:t>B </a:t>
            </a:r>
            <a:r>
              <a:rPr lang="en-GB" dirty="0" err="1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GB" dirty="0">
                <a:solidFill>
                  <a:schemeClr val="bg1"/>
                </a:solidFill>
                <a:latin typeface="Arial" charset="0"/>
              </a:rPr>
              <a:t> lese </a:t>
            </a:r>
            <a:r>
              <a:rPr lang="en-GB" dirty="0" err="1">
                <a:solidFill>
                  <a:schemeClr val="bg1"/>
                </a:solidFill>
                <a:latin typeface="Arial" charset="0"/>
              </a:rPr>
              <a:t>gern</a:t>
            </a:r>
            <a:r>
              <a:rPr lang="en-GB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charset="0"/>
              </a:rPr>
              <a:t>mit</a:t>
            </a:r>
            <a:r>
              <a:rPr lang="en-GB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charset="0"/>
              </a:rPr>
              <a:t>Freunden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b="1" baseline="10000" dirty="0" smtClean="0">
                <a:solidFill>
                  <a:srgbClr val="FF9900"/>
                </a:solidFill>
                <a:latin typeface="Arial" charset="0"/>
              </a:rPr>
              <a:t>C </a:t>
            </a:r>
            <a:r>
              <a:rPr lang="en-GB" dirty="0" err="1">
                <a:solidFill>
                  <a:schemeClr val="bg1"/>
                </a:solidFill>
                <a:latin typeface="Arial" charset="0"/>
              </a:rPr>
              <a:t>Wir</a:t>
            </a:r>
            <a:r>
              <a:rPr lang="en-GB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charset="0"/>
              </a:rPr>
              <a:t>tanzen</a:t>
            </a:r>
            <a:r>
              <a:rPr lang="en-GB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charset="0"/>
              </a:rPr>
              <a:t>mit</a:t>
            </a:r>
            <a:r>
              <a:rPr lang="en-GB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charset="0"/>
              </a:rPr>
              <a:t>Freunden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b="1" baseline="10000" dirty="0" smtClean="0">
                <a:solidFill>
                  <a:srgbClr val="FF9900"/>
                </a:solidFill>
                <a:latin typeface="Arial" charset="0"/>
              </a:rPr>
              <a:t>D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tanze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gern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mit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Frenden</a:t>
            </a:r>
            <a:endParaRPr lang="en-US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 flipH="1">
            <a:off x="0" y="6172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 flipH="1">
            <a:off x="0" y="51816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 flipH="1">
            <a:off x="0" y="41910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 flipH="1">
            <a:off x="0" y="32004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5133" name="Line 13"/>
          <p:cNvSpPr>
            <a:spLocks noChangeShapeType="1"/>
          </p:cNvSpPr>
          <p:nvPr/>
        </p:nvSpPr>
        <p:spPr bwMode="auto">
          <a:xfrm flipH="1">
            <a:off x="8686800" y="61722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5134" name="Line 14"/>
          <p:cNvSpPr>
            <a:spLocks noChangeShapeType="1"/>
          </p:cNvSpPr>
          <p:nvPr/>
        </p:nvSpPr>
        <p:spPr bwMode="auto">
          <a:xfrm flipH="1">
            <a:off x="8686800" y="51816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5135" name="Line 15"/>
          <p:cNvSpPr>
            <a:spLocks noChangeShapeType="1"/>
          </p:cNvSpPr>
          <p:nvPr/>
        </p:nvSpPr>
        <p:spPr bwMode="auto">
          <a:xfrm flipH="1">
            <a:off x="8686800" y="41910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5136" name="Line 16"/>
          <p:cNvSpPr>
            <a:spLocks noChangeShapeType="1"/>
          </p:cNvSpPr>
          <p:nvPr/>
        </p:nvSpPr>
        <p:spPr bwMode="auto">
          <a:xfrm flipH="1">
            <a:off x="8686800" y="32004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5137" name="Line 17"/>
          <p:cNvSpPr>
            <a:spLocks noChangeShapeType="1"/>
          </p:cNvSpPr>
          <p:nvPr/>
        </p:nvSpPr>
        <p:spPr bwMode="auto">
          <a:xfrm flipH="1">
            <a:off x="8610600" y="14478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5138" name="Line 18"/>
          <p:cNvSpPr>
            <a:spLocks noChangeShapeType="1"/>
          </p:cNvSpPr>
          <p:nvPr/>
        </p:nvSpPr>
        <p:spPr bwMode="auto">
          <a:xfrm flipH="1">
            <a:off x="0" y="14478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5139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686800" y="0"/>
            <a:ext cx="457200" cy="4572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40" name="AutoShape 2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438305"/>
      </p:ext>
    </p:extLst>
  </p:cSld>
  <p:clrMapOvr>
    <a:masterClrMapping/>
  </p:clrMapOvr>
  <p:transition>
    <p:zoom/>
    <p:sndAc>
      <p:stSnd>
        <p:snd r:embed="rId2" name="09. Who Correct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/>
        </p:nvSpPr>
        <p:spPr bwMode="auto">
          <a:xfrm>
            <a:off x="609600" y="2514600"/>
            <a:ext cx="8001000" cy="1905000"/>
          </a:xfrm>
          <a:prstGeom prst="hexagon">
            <a:avLst>
              <a:gd name="adj" fmla="val 10267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1143000"/>
          </a:xfrm>
        </p:spPr>
        <p:txBody>
          <a:bodyPr/>
          <a:lstStyle/>
          <a:p>
            <a:pPr eaLnBrk="1" hangingPunct="1"/>
            <a:r>
              <a:rPr lang="en-GB" sz="8000" smtClean="0">
                <a:solidFill>
                  <a:schemeClr val="bg1"/>
                </a:solidFill>
                <a:latin typeface="Arial" charset="0"/>
              </a:rPr>
              <a:t>€100</a:t>
            </a:r>
            <a:endParaRPr lang="en-US" sz="80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 flipH="1">
            <a:off x="0" y="35052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 flipH="1">
            <a:off x="8610600" y="3505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686103"/>
      </p:ext>
    </p:extLst>
  </p:cSld>
  <p:clrMapOvr>
    <a:masterClrMapping/>
  </p:clrMapOvr>
  <p:transition>
    <p:zoom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609600" y="2057400"/>
            <a:ext cx="8001000" cy="2743200"/>
          </a:xfrm>
          <a:prstGeom prst="hexagon">
            <a:avLst>
              <a:gd name="adj" fmla="val 713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1143000"/>
          </a:xfrm>
        </p:spPr>
        <p:txBody>
          <a:bodyPr/>
          <a:lstStyle/>
          <a:p>
            <a:pPr eaLnBrk="1" hangingPunct="1"/>
            <a:r>
              <a:rPr lang="en-US" sz="8000" smtClean="0">
                <a:solidFill>
                  <a:schemeClr val="bg1"/>
                </a:solidFill>
                <a:latin typeface="Arial" charset="0"/>
              </a:rPr>
              <a:t>Frage 2</a:t>
            </a:r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 flipH="1">
            <a:off x="0" y="35052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 flipH="1">
            <a:off x="8610600" y="3505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034901"/>
      </p:ext>
    </p:extLst>
  </p:cSld>
  <p:clrMapOvr>
    <a:masterClrMapping/>
  </p:clrMapOvr>
  <p:transition>
    <p:zoom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 noChangeArrowheads="1"/>
          </p:cNvSpPr>
          <p:nvPr/>
        </p:nvSpPr>
        <p:spPr bwMode="auto">
          <a:xfrm>
            <a:off x="533400" y="27432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219" name="AutoShape 3"/>
          <p:cNvSpPr>
            <a:spLocks noChangeArrowheads="1"/>
          </p:cNvSpPr>
          <p:nvPr/>
        </p:nvSpPr>
        <p:spPr bwMode="auto">
          <a:xfrm>
            <a:off x="533400" y="37338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533400" y="47244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609600" y="228600"/>
            <a:ext cx="8001000" cy="2362200"/>
          </a:xfrm>
          <a:prstGeom prst="hexagon">
            <a:avLst>
              <a:gd name="adj" fmla="val 828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222" name="AutoShape 6"/>
          <p:cNvSpPr>
            <a:spLocks noChangeArrowheads="1"/>
          </p:cNvSpPr>
          <p:nvPr/>
        </p:nvSpPr>
        <p:spPr bwMode="auto">
          <a:xfrm>
            <a:off x="533400" y="57150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696200" cy="2057400"/>
          </a:xfrm>
          <a:noFill/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chemeClr val="bg1"/>
                </a:solidFill>
                <a:latin typeface="Arial" charset="0"/>
              </a:rPr>
              <a:t>He listens to music</a:t>
            </a:r>
          </a:p>
        </p:txBody>
      </p:sp>
      <p:sp>
        <p:nvSpPr>
          <p:cNvPr id="1127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838200" y="2667000"/>
            <a:ext cx="7620000" cy="3962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baseline="10000" dirty="0" smtClean="0">
                <a:solidFill>
                  <a:srgbClr val="FF9900"/>
                </a:solidFill>
                <a:latin typeface="Arial" charset="0"/>
              </a:rPr>
              <a:t>A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Er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 mag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Musik</a:t>
            </a:r>
            <a:endParaRPr lang="en-US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1100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b="1" baseline="10000" dirty="0" smtClean="0">
                <a:solidFill>
                  <a:srgbClr val="FF9900"/>
                </a:solidFill>
                <a:latin typeface="Arial" charset="0"/>
              </a:rPr>
              <a:t>B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Er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liest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Musik</a:t>
            </a:r>
            <a:endParaRPr lang="en-US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b="1" baseline="10000" dirty="0" smtClean="0">
                <a:solidFill>
                  <a:srgbClr val="FF9900"/>
                </a:solidFill>
                <a:latin typeface="Arial" charset="0"/>
              </a:rPr>
              <a:t>C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</a:rPr>
              <a:t>Er</a:t>
            </a:r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</a:rPr>
              <a:t>hört</a:t>
            </a:r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</a:rPr>
              <a:t>Musik</a:t>
            </a:r>
            <a:endParaRPr lang="en-US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b="1" baseline="10000" dirty="0" smtClean="0">
                <a:solidFill>
                  <a:srgbClr val="FF9900"/>
                </a:solidFill>
                <a:latin typeface="Arial" charset="0"/>
              </a:rPr>
              <a:t>D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Er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macht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Musik</a:t>
            </a:r>
            <a:endParaRPr lang="en-US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 flipH="1">
            <a:off x="0" y="6172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 flipH="1">
            <a:off x="0" y="51816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9227" name="Line 11"/>
          <p:cNvSpPr>
            <a:spLocks noChangeShapeType="1"/>
          </p:cNvSpPr>
          <p:nvPr/>
        </p:nvSpPr>
        <p:spPr bwMode="auto">
          <a:xfrm flipH="1">
            <a:off x="0" y="41910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 flipH="1">
            <a:off x="0" y="32004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9229" name="Line 13"/>
          <p:cNvSpPr>
            <a:spLocks noChangeShapeType="1"/>
          </p:cNvSpPr>
          <p:nvPr/>
        </p:nvSpPr>
        <p:spPr bwMode="auto">
          <a:xfrm flipH="1">
            <a:off x="8686800" y="61722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9230" name="Line 14"/>
          <p:cNvSpPr>
            <a:spLocks noChangeShapeType="1"/>
          </p:cNvSpPr>
          <p:nvPr/>
        </p:nvSpPr>
        <p:spPr bwMode="auto">
          <a:xfrm flipH="1">
            <a:off x="8686800" y="51816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 flipH="1">
            <a:off x="8686800" y="41910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9232" name="Line 16"/>
          <p:cNvSpPr>
            <a:spLocks noChangeShapeType="1"/>
          </p:cNvSpPr>
          <p:nvPr/>
        </p:nvSpPr>
        <p:spPr bwMode="auto">
          <a:xfrm flipH="1">
            <a:off x="8686800" y="32004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9233" name="Line 17"/>
          <p:cNvSpPr>
            <a:spLocks noChangeShapeType="1"/>
          </p:cNvSpPr>
          <p:nvPr/>
        </p:nvSpPr>
        <p:spPr bwMode="auto">
          <a:xfrm flipH="1">
            <a:off x="8610600" y="14478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9234" name="Line 18"/>
          <p:cNvSpPr>
            <a:spLocks noChangeShapeType="1"/>
          </p:cNvSpPr>
          <p:nvPr/>
        </p:nvSpPr>
        <p:spPr bwMode="auto">
          <a:xfrm flipH="1">
            <a:off x="0" y="14478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9235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686800" y="0"/>
            <a:ext cx="457200" cy="4572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236" name="AutoShape 2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231348"/>
      </p:ext>
    </p:extLst>
  </p:cSld>
  <p:clrMapOvr>
    <a:masterClrMapping/>
  </p:clrMapOvr>
  <p:transition>
    <p:zoom/>
    <p:sndAc>
      <p:stSnd>
        <p:snd r:embed="rId2" name="09. Who Corr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 noChangeArrowheads="1"/>
          </p:cNvSpPr>
          <p:nvPr/>
        </p:nvSpPr>
        <p:spPr bwMode="auto">
          <a:xfrm>
            <a:off x="533400" y="27432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219" name="AutoShape 3"/>
          <p:cNvSpPr>
            <a:spLocks noChangeArrowheads="1"/>
          </p:cNvSpPr>
          <p:nvPr/>
        </p:nvSpPr>
        <p:spPr bwMode="auto">
          <a:xfrm>
            <a:off x="533400" y="37338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533400" y="47244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609600" y="228600"/>
            <a:ext cx="8001000" cy="2362200"/>
          </a:xfrm>
          <a:prstGeom prst="hexagon">
            <a:avLst>
              <a:gd name="adj" fmla="val 828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222" name="AutoShape 6"/>
          <p:cNvSpPr>
            <a:spLocks noChangeArrowheads="1"/>
          </p:cNvSpPr>
          <p:nvPr/>
        </p:nvSpPr>
        <p:spPr bwMode="auto">
          <a:xfrm>
            <a:off x="533400" y="57150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696200" cy="2057400"/>
          </a:xfrm>
          <a:noFill/>
        </p:spPr>
        <p:txBody>
          <a:bodyPr/>
          <a:lstStyle/>
          <a:p>
            <a:pPr eaLnBrk="1" hangingPunct="1"/>
            <a:r>
              <a:rPr lang="en-US" sz="5400" dirty="0">
                <a:solidFill>
                  <a:schemeClr val="bg1"/>
                </a:solidFill>
                <a:latin typeface="Arial" charset="0"/>
              </a:rPr>
              <a:t>He listens to music</a:t>
            </a:r>
            <a:endParaRPr lang="en-US" sz="54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27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838200" y="2667000"/>
            <a:ext cx="7620000" cy="3962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baseline="10000" dirty="0" smtClean="0">
                <a:solidFill>
                  <a:srgbClr val="FF9900"/>
                </a:solidFill>
                <a:latin typeface="Arial" charset="0"/>
              </a:rPr>
              <a:t>A </a:t>
            </a:r>
            <a:r>
              <a:rPr lang="en-GB" dirty="0" err="1">
                <a:solidFill>
                  <a:schemeClr val="bg1"/>
                </a:solidFill>
                <a:latin typeface="Arial" charset="0"/>
              </a:rPr>
              <a:t>Er</a:t>
            </a:r>
            <a:r>
              <a:rPr lang="en-GB" dirty="0">
                <a:solidFill>
                  <a:schemeClr val="bg1"/>
                </a:solidFill>
                <a:latin typeface="Arial" charset="0"/>
              </a:rPr>
              <a:t> mag </a:t>
            </a:r>
            <a:r>
              <a:rPr lang="en-GB" dirty="0" err="1">
                <a:solidFill>
                  <a:schemeClr val="bg1"/>
                </a:solidFill>
                <a:latin typeface="Arial" charset="0"/>
              </a:rPr>
              <a:t>Musik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1100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b="1" baseline="10000" dirty="0" smtClean="0">
                <a:solidFill>
                  <a:srgbClr val="FF9900"/>
                </a:solidFill>
                <a:latin typeface="Arial" charset="0"/>
              </a:rPr>
              <a:t>B </a:t>
            </a:r>
            <a:r>
              <a:rPr lang="en-GB" dirty="0" err="1">
                <a:solidFill>
                  <a:schemeClr val="bg1"/>
                </a:solidFill>
                <a:latin typeface="Arial" charset="0"/>
              </a:rPr>
              <a:t>Er</a:t>
            </a:r>
            <a:r>
              <a:rPr lang="en-GB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charset="0"/>
              </a:rPr>
              <a:t>liest</a:t>
            </a:r>
            <a:r>
              <a:rPr lang="en-GB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charset="0"/>
              </a:rPr>
              <a:t>Musik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b="1" baseline="10000" dirty="0" smtClean="0">
                <a:solidFill>
                  <a:srgbClr val="FF9900"/>
                </a:solidFill>
                <a:latin typeface="Arial" charset="0"/>
              </a:rPr>
              <a:t>C </a:t>
            </a:r>
            <a:r>
              <a:rPr lang="en-US" dirty="0" err="1">
                <a:solidFill>
                  <a:schemeClr val="bg1"/>
                </a:solidFill>
                <a:latin typeface="Arial" charset="0"/>
              </a:rPr>
              <a:t>Er</a:t>
            </a:r>
            <a:r>
              <a:rPr lang="en-US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charset="0"/>
              </a:rPr>
              <a:t>hört</a:t>
            </a:r>
            <a:r>
              <a:rPr lang="en-US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charset="0"/>
              </a:rPr>
              <a:t>Musik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b="1" baseline="10000" dirty="0" smtClean="0">
                <a:solidFill>
                  <a:srgbClr val="FF9900"/>
                </a:solidFill>
                <a:latin typeface="Arial" charset="0"/>
              </a:rPr>
              <a:t>D </a:t>
            </a:r>
            <a:r>
              <a:rPr lang="en-GB" dirty="0" err="1">
                <a:solidFill>
                  <a:schemeClr val="bg1"/>
                </a:solidFill>
                <a:latin typeface="Arial" charset="0"/>
              </a:rPr>
              <a:t>Er</a:t>
            </a:r>
            <a:r>
              <a:rPr lang="en-GB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charset="0"/>
              </a:rPr>
              <a:t>macht</a:t>
            </a:r>
            <a:r>
              <a:rPr lang="en-GB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charset="0"/>
              </a:rPr>
              <a:t>Musik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 flipH="1">
            <a:off x="0" y="6172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 flipH="1">
            <a:off x="0" y="51816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9227" name="Line 11"/>
          <p:cNvSpPr>
            <a:spLocks noChangeShapeType="1"/>
          </p:cNvSpPr>
          <p:nvPr/>
        </p:nvSpPr>
        <p:spPr bwMode="auto">
          <a:xfrm flipH="1">
            <a:off x="0" y="41910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 flipH="1">
            <a:off x="0" y="32004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9229" name="Line 13"/>
          <p:cNvSpPr>
            <a:spLocks noChangeShapeType="1"/>
          </p:cNvSpPr>
          <p:nvPr/>
        </p:nvSpPr>
        <p:spPr bwMode="auto">
          <a:xfrm flipH="1">
            <a:off x="8686800" y="61722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9230" name="Line 14"/>
          <p:cNvSpPr>
            <a:spLocks noChangeShapeType="1"/>
          </p:cNvSpPr>
          <p:nvPr/>
        </p:nvSpPr>
        <p:spPr bwMode="auto">
          <a:xfrm flipH="1">
            <a:off x="8686800" y="51816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 flipH="1">
            <a:off x="8686800" y="41910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9232" name="Line 16"/>
          <p:cNvSpPr>
            <a:spLocks noChangeShapeType="1"/>
          </p:cNvSpPr>
          <p:nvPr/>
        </p:nvSpPr>
        <p:spPr bwMode="auto">
          <a:xfrm flipH="1">
            <a:off x="8686800" y="32004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9233" name="Line 17"/>
          <p:cNvSpPr>
            <a:spLocks noChangeShapeType="1"/>
          </p:cNvSpPr>
          <p:nvPr/>
        </p:nvSpPr>
        <p:spPr bwMode="auto">
          <a:xfrm flipH="1">
            <a:off x="8610600" y="14478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9234" name="Line 18"/>
          <p:cNvSpPr>
            <a:spLocks noChangeShapeType="1"/>
          </p:cNvSpPr>
          <p:nvPr/>
        </p:nvSpPr>
        <p:spPr bwMode="auto">
          <a:xfrm flipH="1">
            <a:off x="0" y="14478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9235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686800" y="0"/>
            <a:ext cx="457200" cy="4572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236" name="AutoShape 2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676108"/>
      </p:ext>
    </p:extLst>
  </p:cSld>
  <p:clrMapOvr>
    <a:masterClrMapping/>
  </p:clrMapOvr>
  <p:transition>
    <p:zoom/>
    <p:sndAc>
      <p:stSnd>
        <p:snd r:embed="rId2" name="09. Who Correct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609600" y="2514600"/>
            <a:ext cx="8001000" cy="1905000"/>
          </a:xfrm>
          <a:prstGeom prst="hexagon">
            <a:avLst>
              <a:gd name="adj" fmla="val 10267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1143000"/>
          </a:xfrm>
        </p:spPr>
        <p:txBody>
          <a:bodyPr/>
          <a:lstStyle/>
          <a:p>
            <a:pPr eaLnBrk="1" hangingPunct="1"/>
            <a:r>
              <a:rPr lang="en-GB" sz="8000" smtClean="0">
                <a:solidFill>
                  <a:schemeClr val="bg1"/>
                </a:solidFill>
                <a:latin typeface="Arial" charset="0"/>
              </a:rPr>
              <a:t>€200</a:t>
            </a:r>
            <a:endParaRPr lang="en-US" sz="80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 flipH="1">
            <a:off x="0" y="35052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1269" name="Line 5"/>
          <p:cNvSpPr>
            <a:spLocks noChangeShapeType="1"/>
          </p:cNvSpPr>
          <p:nvPr/>
        </p:nvSpPr>
        <p:spPr bwMode="auto">
          <a:xfrm flipH="1">
            <a:off x="8610600" y="3505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75345"/>
      </p:ext>
    </p:extLst>
  </p:cSld>
  <p:clrMapOvr>
    <a:masterClrMapping/>
  </p:clrMapOvr>
  <p:transition>
    <p:zoom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ChangeArrowheads="1"/>
          </p:cNvSpPr>
          <p:nvPr/>
        </p:nvSpPr>
        <p:spPr bwMode="auto">
          <a:xfrm>
            <a:off x="609600" y="2057400"/>
            <a:ext cx="8001000" cy="2743200"/>
          </a:xfrm>
          <a:prstGeom prst="hexagon">
            <a:avLst>
              <a:gd name="adj" fmla="val 713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1143000"/>
          </a:xfrm>
        </p:spPr>
        <p:txBody>
          <a:bodyPr/>
          <a:lstStyle/>
          <a:p>
            <a:pPr eaLnBrk="1" hangingPunct="1"/>
            <a:r>
              <a:rPr lang="en-US" sz="8000" smtClean="0">
                <a:solidFill>
                  <a:schemeClr val="bg1"/>
                </a:solidFill>
                <a:latin typeface="Arial" charset="0"/>
              </a:rPr>
              <a:t>Frage 3</a:t>
            </a:r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 flipH="1">
            <a:off x="0" y="35052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2293" name="Line 5"/>
          <p:cNvSpPr>
            <a:spLocks noChangeShapeType="1"/>
          </p:cNvSpPr>
          <p:nvPr/>
        </p:nvSpPr>
        <p:spPr bwMode="auto">
          <a:xfrm flipH="1">
            <a:off x="8610600" y="3505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68174"/>
      </p:ext>
    </p:extLst>
  </p:cSld>
  <p:clrMapOvr>
    <a:masterClrMapping/>
  </p:clrMapOvr>
  <p:transition>
    <p:zoom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/>
          <p:cNvSpPr>
            <a:spLocks noChangeArrowheads="1"/>
          </p:cNvSpPr>
          <p:nvPr/>
        </p:nvSpPr>
        <p:spPr bwMode="auto">
          <a:xfrm>
            <a:off x="533400" y="27432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3315" name="AutoShape 3"/>
          <p:cNvSpPr>
            <a:spLocks noChangeArrowheads="1"/>
          </p:cNvSpPr>
          <p:nvPr/>
        </p:nvSpPr>
        <p:spPr bwMode="auto">
          <a:xfrm>
            <a:off x="533400" y="37338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3316" name="AutoShape 4"/>
          <p:cNvSpPr>
            <a:spLocks noChangeArrowheads="1"/>
          </p:cNvSpPr>
          <p:nvPr/>
        </p:nvSpPr>
        <p:spPr bwMode="auto">
          <a:xfrm>
            <a:off x="539750" y="47244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3317" name="AutoShape 5"/>
          <p:cNvSpPr>
            <a:spLocks noChangeArrowheads="1"/>
          </p:cNvSpPr>
          <p:nvPr/>
        </p:nvSpPr>
        <p:spPr bwMode="auto">
          <a:xfrm>
            <a:off x="609600" y="228600"/>
            <a:ext cx="8001000" cy="2362200"/>
          </a:xfrm>
          <a:prstGeom prst="hexagon">
            <a:avLst>
              <a:gd name="adj" fmla="val 828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3318" name="AutoShape 6"/>
          <p:cNvSpPr>
            <a:spLocks noChangeArrowheads="1"/>
          </p:cNvSpPr>
          <p:nvPr/>
        </p:nvSpPr>
        <p:spPr bwMode="auto">
          <a:xfrm>
            <a:off x="533400" y="57150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696200" cy="2057400"/>
          </a:xfrm>
          <a:noFill/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chemeClr val="bg1"/>
                </a:solidFill>
                <a:latin typeface="Arial" charset="0"/>
              </a:rPr>
              <a:t>We sing on the weekend</a:t>
            </a:r>
          </a:p>
        </p:txBody>
      </p:sp>
      <p:sp>
        <p:nvSpPr>
          <p:cNvPr id="64520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838200" y="2667000"/>
            <a:ext cx="7620000" cy="39624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sz="4000" b="1" baseline="10000" dirty="0" smtClean="0">
                <a:solidFill>
                  <a:srgbClr val="FF9900"/>
                </a:solidFill>
                <a:latin typeface="Arial" charset="0"/>
              </a:rPr>
              <a:t>A </a:t>
            </a:r>
            <a:r>
              <a:rPr lang="en-GB" sz="4000" dirty="0" err="1" smtClean="0">
                <a:solidFill>
                  <a:schemeClr val="bg1"/>
                </a:solidFill>
                <a:latin typeface="Arial" charset="0"/>
              </a:rPr>
              <a:t>Wir</a:t>
            </a:r>
            <a:r>
              <a:rPr lang="en-GB" sz="40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sz="4000" dirty="0" err="1" smtClean="0">
                <a:solidFill>
                  <a:schemeClr val="bg1"/>
                </a:solidFill>
                <a:latin typeface="Arial" charset="0"/>
              </a:rPr>
              <a:t>singen</a:t>
            </a:r>
            <a:r>
              <a:rPr lang="en-GB" sz="4000" dirty="0" smtClean="0">
                <a:solidFill>
                  <a:schemeClr val="bg1"/>
                </a:solidFill>
                <a:latin typeface="Arial" charset="0"/>
              </a:rPr>
              <a:t> am </a:t>
            </a:r>
            <a:r>
              <a:rPr lang="en-GB" sz="4000" dirty="0" err="1" smtClean="0">
                <a:solidFill>
                  <a:schemeClr val="bg1"/>
                </a:solidFill>
                <a:latin typeface="Arial" charset="0"/>
              </a:rPr>
              <a:t>Wochenende</a:t>
            </a:r>
            <a:endParaRPr lang="en-GB" sz="4000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sz="4000" b="1" baseline="10000" dirty="0" smtClean="0">
                <a:solidFill>
                  <a:srgbClr val="FF9900"/>
                </a:solidFill>
                <a:latin typeface="Arial" charset="0"/>
              </a:rPr>
              <a:t>B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Sie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singen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Arial" charset="0"/>
              </a:rPr>
              <a:t>A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</a:rPr>
              <a:t>bends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sz="4000" b="1" baseline="10000" dirty="0" smtClean="0">
                <a:solidFill>
                  <a:srgbClr val="FF9900"/>
                </a:solidFill>
                <a:latin typeface="Arial" charset="0"/>
              </a:rPr>
              <a:t>C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Sie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singen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</a:rPr>
              <a:t> am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Wochenende</a:t>
            </a:r>
            <a:endParaRPr lang="en-US" sz="4000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sz="4000" b="1" baseline="10000" dirty="0" smtClean="0">
                <a:solidFill>
                  <a:srgbClr val="FF9900"/>
                </a:solidFill>
                <a:latin typeface="Arial" charset="0"/>
              </a:rPr>
              <a:t>D </a:t>
            </a:r>
            <a:r>
              <a:rPr lang="en-GB" sz="3600" dirty="0" err="1" smtClean="0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GB" sz="3600" dirty="0" smtClean="0">
                <a:solidFill>
                  <a:schemeClr val="bg1"/>
                </a:solidFill>
                <a:latin typeface="Arial" charset="0"/>
              </a:rPr>
              <a:t> singe </a:t>
            </a:r>
            <a:r>
              <a:rPr lang="en-GB" sz="3600" dirty="0" err="1" smtClean="0">
                <a:solidFill>
                  <a:schemeClr val="bg1"/>
                </a:solidFill>
                <a:latin typeface="Arial" charset="0"/>
              </a:rPr>
              <a:t>gern</a:t>
            </a:r>
            <a:r>
              <a:rPr lang="en-GB" sz="3600" dirty="0" smtClean="0">
                <a:solidFill>
                  <a:schemeClr val="bg1"/>
                </a:solidFill>
                <a:latin typeface="Arial" charset="0"/>
              </a:rPr>
              <a:t> am </a:t>
            </a:r>
            <a:r>
              <a:rPr lang="en-GB" sz="3600" dirty="0" err="1" smtClean="0">
                <a:solidFill>
                  <a:schemeClr val="bg1"/>
                </a:solidFill>
                <a:latin typeface="Arial" charset="0"/>
              </a:rPr>
              <a:t>Wochenende</a:t>
            </a:r>
            <a:endParaRPr lang="en-US" sz="36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 flipH="1">
            <a:off x="0" y="6172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>
            <a:off x="0" y="51816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H="1">
            <a:off x="0" y="41910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 flipH="1">
            <a:off x="0" y="32004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 flipH="1">
            <a:off x="8686800" y="61722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 flipH="1">
            <a:off x="8686800" y="51816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 flipH="1">
            <a:off x="8686800" y="41910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 flipH="1">
            <a:off x="8686800" y="32004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3329" name="Line 17"/>
          <p:cNvSpPr>
            <a:spLocks noChangeShapeType="1"/>
          </p:cNvSpPr>
          <p:nvPr/>
        </p:nvSpPr>
        <p:spPr bwMode="auto">
          <a:xfrm flipH="1">
            <a:off x="8610600" y="14478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3330" name="Line 18"/>
          <p:cNvSpPr>
            <a:spLocks noChangeShapeType="1"/>
          </p:cNvSpPr>
          <p:nvPr/>
        </p:nvSpPr>
        <p:spPr bwMode="auto">
          <a:xfrm flipH="1">
            <a:off x="0" y="14478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3331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686800" y="0"/>
            <a:ext cx="457200" cy="4572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3332" name="AutoShape 2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773230"/>
      </p:ext>
    </p:extLst>
  </p:cSld>
  <p:clrMapOvr>
    <a:masterClrMapping/>
  </p:clrMapOvr>
  <p:transition>
    <p:zoom/>
    <p:sndAc>
      <p:stSnd>
        <p:snd r:embed="rId2" name="09. Who Corr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5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5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45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5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5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45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0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/>
          <p:cNvSpPr>
            <a:spLocks noChangeArrowheads="1"/>
          </p:cNvSpPr>
          <p:nvPr/>
        </p:nvSpPr>
        <p:spPr bwMode="auto">
          <a:xfrm>
            <a:off x="533400" y="27432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3315" name="AutoShape 3"/>
          <p:cNvSpPr>
            <a:spLocks noChangeArrowheads="1"/>
          </p:cNvSpPr>
          <p:nvPr/>
        </p:nvSpPr>
        <p:spPr bwMode="auto">
          <a:xfrm>
            <a:off x="533400" y="37338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3316" name="AutoShape 4"/>
          <p:cNvSpPr>
            <a:spLocks noChangeArrowheads="1"/>
          </p:cNvSpPr>
          <p:nvPr/>
        </p:nvSpPr>
        <p:spPr bwMode="auto">
          <a:xfrm>
            <a:off x="539750" y="47244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3317" name="AutoShape 5"/>
          <p:cNvSpPr>
            <a:spLocks noChangeArrowheads="1"/>
          </p:cNvSpPr>
          <p:nvPr/>
        </p:nvSpPr>
        <p:spPr bwMode="auto">
          <a:xfrm>
            <a:off x="609600" y="228600"/>
            <a:ext cx="8001000" cy="2362200"/>
          </a:xfrm>
          <a:prstGeom prst="hexagon">
            <a:avLst>
              <a:gd name="adj" fmla="val 828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3318" name="AutoShape 6"/>
          <p:cNvSpPr>
            <a:spLocks noChangeArrowheads="1"/>
          </p:cNvSpPr>
          <p:nvPr/>
        </p:nvSpPr>
        <p:spPr bwMode="auto">
          <a:xfrm>
            <a:off x="533400" y="57150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696200" cy="2057400"/>
          </a:xfrm>
          <a:noFill/>
        </p:spPr>
        <p:txBody>
          <a:bodyPr/>
          <a:lstStyle/>
          <a:p>
            <a:pPr eaLnBrk="1" hangingPunct="1"/>
            <a:r>
              <a:rPr lang="en-US" sz="5400" dirty="0">
                <a:solidFill>
                  <a:schemeClr val="bg1"/>
                </a:solidFill>
                <a:latin typeface="Arial" charset="0"/>
              </a:rPr>
              <a:t>We sing on the weekend</a:t>
            </a:r>
            <a:endParaRPr lang="en-US" sz="54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4520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838200" y="2667000"/>
            <a:ext cx="7620000" cy="39624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sz="4000" b="1" baseline="10000" dirty="0" smtClean="0">
                <a:solidFill>
                  <a:srgbClr val="FF9900"/>
                </a:solidFill>
                <a:latin typeface="Arial" charset="0"/>
              </a:rPr>
              <a:t>A </a:t>
            </a:r>
            <a:r>
              <a:rPr lang="en-GB" sz="4000" dirty="0" err="1">
                <a:solidFill>
                  <a:schemeClr val="bg1"/>
                </a:solidFill>
                <a:latin typeface="Arial" charset="0"/>
              </a:rPr>
              <a:t>Wir</a:t>
            </a:r>
            <a:r>
              <a:rPr lang="en-GB" sz="4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sz="4000" dirty="0" err="1">
                <a:solidFill>
                  <a:schemeClr val="bg1"/>
                </a:solidFill>
                <a:latin typeface="Arial" charset="0"/>
              </a:rPr>
              <a:t>singen</a:t>
            </a:r>
            <a:r>
              <a:rPr lang="en-GB" sz="4000" dirty="0">
                <a:solidFill>
                  <a:schemeClr val="bg1"/>
                </a:solidFill>
                <a:latin typeface="Arial" charset="0"/>
              </a:rPr>
              <a:t> am </a:t>
            </a:r>
            <a:r>
              <a:rPr lang="en-GB" sz="4000" dirty="0" err="1">
                <a:solidFill>
                  <a:schemeClr val="bg1"/>
                </a:solidFill>
                <a:latin typeface="Arial" charset="0"/>
              </a:rPr>
              <a:t>Wochenende</a:t>
            </a:r>
            <a:endParaRPr lang="en-GB" sz="4000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sz="4000" b="1" baseline="10000" dirty="0" smtClean="0">
                <a:solidFill>
                  <a:srgbClr val="FF9900"/>
                </a:solidFill>
                <a:latin typeface="Arial" charset="0"/>
              </a:rPr>
              <a:t>B </a:t>
            </a:r>
            <a:r>
              <a:rPr lang="en-US" sz="4000" dirty="0" err="1">
                <a:solidFill>
                  <a:schemeClr val="bg1"/>
                </a:solidFill>
                <a:latin typeface="Arial" charset="0"/>
              </a:rPr>
              <a:t>Sie</a:t>
            </a:r>
            <a:r>
              <a:rPr lang="en-US" sz="4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charset="0"/>
              </a:rPr>
              <a:t>singen</a:t>
            </a:r>
            <a:r>
              <a:rPr lang="en-US" sz="4000" dirty="0">
                <a:solidFill>
                  <a:schemeClr val="bg1"/>
                </a:solidFill>
                <a:latin typeface="Arial" charset="0"/>
              </a:rPr>
              <a:t> Abends</a:t>
            </a:r>
          </a:p>
          <a:p>
            <a:pPr eaLnBrk="1" hangingPunct="1">
              <a:lnSpc>
                <a:spcPct val="150000"/>
              </a:lnSpc>
              <a:buNone/>
            </a:pPr>
            <a:r>
              <a:rPr lang="en-US" sz="4000" b="1" baseline="10000" dirty="0" smtClean="0">
                <a:solidFill>
                  <a:srgbClr val="FF9900"/>
                </a:solidFill>
                <a:latin typeface="Arial" charset="0"/>
              </a:rPr>
              <a:t>C </a:t>
            </a:r>
            <a:r>
              <a:rPr lang="en-US" sz="4000" dirty="0" err="1">
                <a:solidFill>
                  <a:schemeClr val="bg1"/>
                </a:solidFill>
                <a:latin typeface="Arial" charset="0"/>
              </a:rPr>
              <a:t>Sie</a:t>
            </a:r>
            <a:r>
              <a:rPr lang="en-US" sz="4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charset="0"/>
              </a:rPr>
              <a:t>singen</a:t>
            </a:r>
            <a:r>
              <a:rPr lang="en-US" sz="4000" dirty="0">
                <a:solidFill>
                  <a:schemeClr val="bg1"/>
                </a:solidFill>
                <a:latin typeface="Arial" charset="0"/>
              </a:rPr>
              <a:t> am </a:t>
            </a:r>
            <a:r>
              <a:rPr lang="en-US" sz="4000" dirty="0" err="1">
                <a:solidFill>
                  <a:schemeClr val="bg1"/>
                </a:solidFill>
                <a:latin typeface="Arial" charset="0"/>
              </a:rPr>
              <a:t>Wochenende</a:t>
            </a:r>
            <a:endParaRPr lang="en-US" sz="4000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lnSpc>
                <a:spcPct val="150000"/>
              </a:lnSpc>
              <a:buNone/>
            </a:pPr>
            <a:r>
              <a:rPr lang="en-US" sz="4400" b="1" baseline="10000" dirty="0">
                <a:solidFill>
                  <a:srgbClr val="FF9900"/>
                </a:solidFill>
                <a:latin typeface="Arial" charset="0"/>
              </a:rPr>
              <a:t>D </a:t>
            </a:r>
            <a:r>
              <a:rPr lang="en-GB" sz="3600" dirty="0" err="1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GB" sz="3600" dirty="0">
                <a:solidFill>
                  <a:schemeClr val="bg1"/>
                </a:solidFill>
                <a:latin typeface="Arial" charset="0"/>
              </a:rPr>
              <a:t> singe </a:t>
            </a:r>
            <a:r>
              <a:rPr lang="en-GB" sz="3600" dirty="0" err="1">
                <a:solidFill>
                  <a:schemeClr val="bg1"/>
                </a:solidFill>
                <a:latin typeface="Arial" charset="0"/>
              </a:rPr>
              <a:t>gern</a:t>
            </a:r>
            <a:r>
              <a:rPr lang="en-GB" sz="3600" dirty="0">
                <a:solidFill>
                  <a:schemeClr val="bg1"/>
                </a:solidFill>
                <a:latin typeface="Arial" charset="0"/>
              </a:rPr>
              <a:t> am </a:t>
            </a:r>
            <a:r>
              <a:rPr lang="en-GB" sz="3600" dirty="0" err="1">
                <a:solidFill>
                  <a:schemeClr val="bg1"/>
                </a:solidFill>
                <a:latin typeface="Arial" charset="0"/>
              </a:rPr>
              <a:t>Wochenende</a:t>
            </a:r>
            <a:endParaRPr lang="en-US" sz="3600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sz="40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 flipH="1">
            <a:off x="0" y="6172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>
            <a:off x="0" y="51816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H="1">
            <a:off x="0" y="41910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 flipH="1">
            <a:off x="0" y="32004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 flipH="1">
            <a:off x="8686800" y="61722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 flipH="1">
            <a:off x="8686800" y="51816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 flipH="1">
            <a:off x="8686800" y="41910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 flipH="1">
            <a:off x="8686800" y="32004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3329" name="Line 17"/>
          <p:cNvSpPr>
            <a:spLocks noChangeShapeType="1"/>
          </p:cNvSpPr>
          <p:nvPr/>
        </p:nvSpPr>
        <p:spPr bwMode="auto">
          <a:xfrm flipH="1">
            <a:off x="8610600" y="14478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3330" name="Line 18"/>
          <p:cNvSpPr>
            <a:spLocks noChangeShapeType="1"/>
          </p:cNvSpPr>
          <p:nvPr/>
        </p:nvSpPr>
        <p:spPr bwMode="auto">
          <a:xfrm flipH="1">
            <a:off x="0" y="14478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3331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686800" y="0"/>
            <a:ext cx="457200" cy="4572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3332" name="AutoShape 2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629920"/>
      </p:ext>
    </p:extLst>
  </p:cSld>
  <p:clrMapOvr>
    <a:masterClrMapping/>
  </p:clrMapOvr>
  <p:transition>
    <p:zoom/>
    <p:sndAc>
      <p:stSnd>
        <p:snd r:embed="rId2" name="09. Who Correct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Das </a:t>
            </a:r>
            <a:r>
              <a:rPr lang="en-GB" b="1" dirty="0" err="1" smtClean="0">
                <a:solidFill>
                  <a:srgbClr val="FF0000"/>
                </a:solidFill>
              </a:rPr>
              <a:t>Vanilleeis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AutoShape 2" descr="KILO blogposts">
            <a:hlinkClick r:id="rId2" tooltip="Click to enlarge!"/>
          </p:cNvPr>
          <p:cNvSpPr>
            <a:spLocks noChangeAspect="1" noChangeArrowheads="1"/>
          </p:cNvSpPr>
          <p:nvPr/>
        </p:nvSpPr>
        <p:spPr bwMode="auto">
          <a:xfrm>
            <a:off x="155575" y="-1371600"/>
            <a:ext cx="22288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https://www1.picturepush.com/photo/a/13605967/1024/blogposts/KILO.jpg"/>
          <p:cNvSpPr>
            <a:spLocks noChangeAspect="1" noChangeArrowheads="1"/>
          </p:cNvSpPr>
          <p:nvPr/>
        </p:nvSpPr>
        <p:spPr bwMode="auto">
          <a:xfrm>
            <a:off x="63500" y="-136525"/>
            <a:ext cx="22288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8" descr="Weight tool Free Icon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2" descr="data:image/png;base64,iVBORw0KGgoAAAANSUhEUgAAAMsAAAD5CAMAAAC+lzGnAAAA9lBMVEX////0eDsAAACeoKT96SvUaDP6ezyjpan8fD2kpqq5ubn/7iyPj4/8/Pz/7Czn5+ffbjbpczg0NTbb29vt7e319fXwdjqanKBubm6YmJipUynBXy/lcTeDg4PPZjIPDw/Kysq1WSw9PT1LS0vR0dElEgkZDAYtFgt9f4JoMxkbGxs6HQ6wsLAmJiZhYWF1d3p1OhyWSiRDIRAuLi5GRkZZWlyBQB+YjBry3yl8PR6MRSLAwMBSKRQsFgtdLha4Wy3l0yfAsSE6NQoYFgRnXxJEPwu6qyBzaxSlmBx/dRVQSg4xLQjSwiQfHQUpJQeTiBnZxyVbVBC1ow98AAARDklEQVR4nO1daXvauBYOBmwIJkAIS9hjCCEh7DiTEEo67UynM9M7bf//n7nW0WLZ2Ozykqfvh7YJBfRaOquOjs7OPETh+lKSLq8LXn6nILQkgle/R3I08pL0XsikH0wuD1d+j+ZgFDIGRojEbNSbob8Vv4d0EAodtaw1yXwMSooSHRj/GPo9rP2Rbo24lWVMS12JKmXjH+2030PbE1fXM8mOYVLRjb90v8e2HzLlNSJARkV/jvwe3T7ID83hjyvVbDZ784R/Atnp+D2+3ZHpUR63i3hEluVIxPgzd09/W/Z7gDujcE3HvHorIhoU8piogNB4MeeXhMl9I8IzMVCcwgt5v4e4I5ig3MdtRNDEVNEr136PcTek6fJaNtaZGMjdGa+pfo9yJ+Q1zOTuTXakgiVm7vcwd0BaJZMyscuJyeUGve73QLejMyDKK5twYWIgi/5H4L1kOinVDUwikVoILGWeKOKx6/LihP/c79FuRBQz+VDdzCQEXDI6mZTcNiqB53KOY5Tbm61Mgs6lUCd2PrsDlWBzoeaxsguTYHMhQt/faVIiQdbJhTam8rQjE8Il4/e4HfCKmXQ3m0cL4sH0YQojIvTbNTFDQP2x1uVeQk+4LIx3aH4P3YYCcb+mDhHXBiTGwYv2X4kmXhT3ohKJrIIWV16ROPh2D6HHqH0w3vbo9/hN0OW1i/tlRzxQqYs0sY57aWIKnLvwmwIBy03sLynA5cV458BvEgCTyf2mOHgDFyT6Pb9pnPHpyKlzwmg7AiL6mWu6kzJ92xIHuyMeBM8yozImlUMEBUOu+C/6eZa27x/BxLD6KNHf9pNJh20KTd+OYRKJFPv+Wv1Xnc2JW2J1ZzTQx7T8YvJI9x+kZTVxJBPs8Df9SVpeUWcFbUAczcQQl5VfDn/e3Dtd7BrNb8GtP+LyOqdEbif7u5DO8EVcrhQmJseYExvkCXLGvN2qzNcHlMmqejImhrigzUovixTSLbYx3x3HD3ZWnJCTPHXGCo9tU0wOc4VdIb9JHop+RqX1RMhXOS0Tgwuuu/DEs3w1qz5W1WMtvAMS+LNnwiuUCkmzNuopewK7uI4s+XjBZT35ESPSr5xU3k1gf1+whSmcM7MojauCmBhclsgZQwIpLt5vDcw5easlhCwvAPqGoS5Ul5lUDNwtn6pZIVODs0lqCcRS1J5FU7Khu1pkT2jtKReUFB+UFJBMUQll3c4FYbqIn5gOhJRtJRrVBBoZ9KCW1erNYvXBQqdvuMcnpAP7YSODC8REgrwylFJdygYSiUijMuaX3P3pTCbWyKVoNAplsIL08jkSkSz9ykQiW1lxsjPJncaVgVorLYpQQh8sJhkDJwYa/NfKkZuxSeclfgo2ORRSDhXERRmKmxi0qmz7wLJcvDFn575xPBtIWPaiGOImBoX107UvlyPZxR1lszo0f8w+DYWUEqEicGLO7YuMIpG7WVI24/22Jde43DNxMQA5diGnE66QKV44LiM5UmVL7al2BJvclImLgSSoMiG7Y2jKb90eqNygxd5d9yrKrchS64IBNkZINSwc43Kvl0rE6dTcba10c0OcWhcyMcj4N0VkZNIogdR31VW4VIIogQO3w8BSJhkXBfYNhFQrgZJ0feZF9OrnfwmbxSELDSzlzOQShbNJlyK4XA02TAw4uNLX1Jf/6ELbf2ogkawrJhU4myRG+tUNEwNO4Z+xi1TsN6qf98/JIjVW5rhEIeMjRPozTUd7iYCt3LdULBZLffyJydy+7Tk1WeTBPPBcFBSXN0VwOQPr5VhwBKc8/rmIIVxcfCFi87Lf1GBNOOIXWU+Y7S8gienW3IbxNRXDSD3/jcn091LPkOCXBlE7l7oILmeP8LQdDqzAEosxXKS+fSIKbffAk2p1c2IUnCFtisn7zZ3FH3Z+f6ZMMrFUjEzNcucNJvxAuIlR6iTkawnhAmHMXdE+DBCXrzwXg803otBudlQBCRoO9fDEJNmOm5hFhvXyvf1RZ7vGb3+3comlLv7CQ7nfkQt1t8FTVkoapSI9CNpZgkRZxfaoQfQ/XsRsSP1ODOdO6ww2keDj1aiikBT8ALJLghIyHZBGW9QFXJ7tVDhbs0sNP+STQLvoyR7JLWol8JxEHR0DI9O3igxo09Q6l9hF7DvRZ9u5gKlsoXl4oPugQ2OtoW0rYWes9XWRaVhVsnWd/Q8LzdYgDRcmcm0VLlVDCeAUpqh0bAbm3xJiusgLWWf/wMi2lvWiVHIzwzLXzXJUYcklYfuXrTURgIDwm9Mig3WGTU13c2oD0uKGxlIwFb1ETKaCyImrVcZfx5nMGhLbry5cjKn5SjTAJksDXGZGaAHLq8TCGNBol+L2+/G5HHPRQIHkX65cmN2cbCDD6t6RPM44BxN8MoEFvjjtz8wGjsTcuRhCg13nsTsZKH5F2XDIXvVMLrAKkuK4pMExM20gKDK74bcIzfMfQGblygV8OiQXBZS94sLLJNLQIrt4QMBsnjOCM1F/OCsyqwZY5dy4TKlRRALChWQQKQsUGINMkyeDKwxctDIhc4Gj56WLoUkg/RFFHw2LrO5F1E+Rb/LLDCzMxolh6syFTALMPjwm0MJsYkpNoRYG0IEN0g9Em423SQwi8wVbTUdXM9elXLAmY0oZd1wRfBoGkyGqGSbmv+ctM4MdZ0e/uYa4YIc4if4Tzl8qJdI8RnTRYqdpGk0sMT9jW8hgQ3PrkDNomFIBPhkKlRWlR3cTm6JP9eWx8wThjIyeq/T35lUWS/2Ad/TXqIDZb2IuoPH1pJLsscJBD6oWsWoGj17GKaG/Ultm5sdnIGOPs6FujHZRAcdfLdNCIqggFGgtCdIafNt9UaZ5lJ+xTVNDzYw0tZGBd1+SOOVV4jBQIeHvRdkiDmaRoSGJlH9/uE8NDQAMrIrrXGi7jgxHZUjcS0/O9mBHE52lolmh78/OU5OKff1sDnJs5YJcOrrVSg/9Sk0dxWPYvfSkkpwcDZsYIyLVX/9+eV6bm4vU8+9/4pcXUMFj3ZYGPcjWEQz+QStfK2aOvOUFl7NXLKT3OVmu3hI23388pxifi1Qq9vE3wqRZkROY84QjAxsWrJgPUhiqQm1/CQm/R7WxGVwnd9eQ5RrrUvXp7y8fCZePX74zOZmiqoYEXo1cOAfZMXZGDATGdMlA+L06QJYmOcaJLCeqXV4Lffr06TP/M9kmSOByVzOcS6CaIVb+Bln4oZlYRvIz84gLjZulVU2W5YqFDQ9zk1nG85ezcDFtCHTrM7lAMsYzLmd5YtmMoN6Ym7EDkdWNpaAJGnNN6W+glrfFPg3lemfmljKkfj08CFsgaVN0UF+Wi9XFkpue6VOlaNuPrUHxyVjmuJi5VohhOC5IkXnahvQRj7v7hpvVFXO56tukMrmp5nLF9Roz4vQQAapZnzxkY1TGBbxlb09c5omNY41TZAw7Dc7USxJOm2WtXNLoRzMeUzTJ84ZktB9Xd7LLfhhO3/QhAEAuf5OTCPRUdKsi87whWUcjAlLdzgXn1WB/BmctuRgFeUZzM+bXvVVkBOxk9S4denJUZGC9zTiXCzlGAyr8eA/Wj6OwtEeP9LR1ocl47zguAxeNSxxB0vqamH1iiX1pGPNIVfFi2/kY7Mz0cV3PnNtmYYpMSar02fjTG5r15JMWtc1swKeUXsDbtCQn0a9HyWRpRJn4107Z7Fm72FwiC/kXqYG4WEJH5JFpbcs5Av/OKHdY3fx6Z1FeZOCA2N1aR5ghz0Iatu2ve4xXdkRuWam5Fpfj9q9d+1ivOSZzFYovfe14mTbZ3I6rOZdTMzV6RMBSk5Ck7xzoKkkqCyom2Rkt84TG3VPV8SADXmWSzUkB73LWHtXxtiVYGN9bdpvtFtDB0koussaHNhm2cIHkpZpkYTL6MQDdOwtJXh31nyrxhNXjrOFXLGWiBeBiesroR7/7eWDk6xa1JPVfKjeNbIICe8xWpx79xtzqg2NX/vdZIejUH6Q1dAHkB+tjR+EXtwuDIpggtb7KXzue1aKwBsGaZNm21OwC5TvSV6+q7jA/0rpoI2M5NyMY9BQEFZIdg6vMY31odU+k5uWwZf1fSMK0pIVLUO+ESF/l8/nzR8B5Pp9Z2yhGzvaltfxi7ruBORCIC4vGMJfwdLm34ZzngrN9Uli5oMiyiY2lEtWdtEN40AEuSSWZrDP/P6xcINc/13X+RpVgODH748rBAoX2NijL2fRZD1nYcF6gdMZzeZj3cK1i1O8xHQo0EQNNaw/r1wo5Bh9AJ2Y3oKKLcjJJdy3nYecytDqXobpAiQcaPLfPNwwzl+E6l6A6ylth4xLKy9MobMEYUAurc6laAxjkKc/C6pA5cBn84uI/LFwUqO8J5F0Ku4Dnoqg41RF6LoYXQ6OxcHNJJtUR2/kILRfYwX2wdtgKKxdLNawkae+Gy2ykvAsuzVnbiCtDzQXtWD6Uy/W6Ctt8SpiTF1iPmc4l4hLQ+6C2wurD/OISFPziEkz84hJMoGSF9k64WPMw0eT74SKwG5kH4LnQaCysXMjJRAPJEj3TF1YuKDc+H41G5bYZj4WZix1h5WIrmxk0Q8zFEulr5WiY5wVxmQ0Gg0tNH6kkrgwpFyhSrJdKJaTKQm73YX+/rrwLHwYKYc0zlqHmguth3geX1jviYqkfo1xCWtzjyCWkuT6ot1TeB5eoNUTGsVhIuaDYa25uV0aFNrsTDCh8VUuwLRalx8ZCyoVshs3mut5mdYoh5eIQvfziEgDYWAxQ+B/SWgXsJqtlvW1AL6twYiykXPB5MYUi1DUka64l1I+Fs+bKeswi3LVwyGW5fCdcri0uDKnr8/NE8hGwdrsJdx0s8r8sl1u0w8vFerwyGuq6cWReejwXLbRcbMeRo/gymHCes8g7cgnn+ReUuXgo8VwQuXCW9qChz9a4tPwe1kEAUxm1cwln+GI3lYFprLA/oJ/pENrbEpe/Hl4uyFSOSvXeaKTr5VGvp8L2fhhd/jSoZL6eF9+Z3MqEy1HOdK6Hmlu7ggdtqIaE0NVrT1+7vngd7fLj+nn/ICGdV4dro+7e9afLfv92naA2Og8qnVZ9ZmMxfalUG9kIarki5+LVt8q4b+8Bql8Hz+C0bN1jlpW3bCJhaYcD1xnL2bfKykpopnrYwnMr8io/tu7iBmi4NcUyGOVuJlP+LYOAzE76XONGNUatvbZ3LET/p7ro88Ljv+xkVFOm756qDs1JN/CJ1Cr3JpuHuq9rrVNmTD48NfYhQvlEcjdjU3zsDWY8ZMIUcPe+evAd3rJc4+6bnr/6sdRMJv1J9ri71WU5O2Gyoz16zSbPmiwuq7tfpLiBDndDs+ZpOUOBWZNxw6WF3/5sEvEnttJanlFhTQXHh1097IZEbkI/WffG4HQuxTBBkCOMTV28K12gfQh3aeJ7GBuqo0WnbF6JQVkee7v9Bja5BTU3IhcalfnbyuHXp+/CJktaTDbFtSqkbZVfjrnWfjc2VeJ7lgXlOoj62u+a4UPJFIkSmLUEMCngXmjS0/43cx+ERJxMzemz6Rmyvg64Mf1AMP08PLF27hD15dGkYCQad3idnVSfkfbjm258FAE5Mj65qcFdnbdcKyqGDbkn6GR3YGGr4nxxnXAycXxP0Gmar6axArv3VFQ4MrnpyciQC3ue1q4g9wxFnBQ4QZUDprLwZ1IIcGBzdGlA2RcFZsfkFGTqgaBC73A7SmbUYFBhZI5oi41NpP1+e19ADM3BdqYTlFlBIGQO9AAyAdBgHPC9p82DErUF8IzHQiPIfSDDXdKH3bMM2vhDIx4cNMCdOaATI7nSLoDYW/7J1alBRPMdcXnYl8tZy22D3ne0/g9au4kpfulDRgAAAABJRU5ErkJggg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152775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4" descr="https://i.kinja-img.com/gawker-media/image/upload/s--Bc2uTWaw--/zorey07x73fuzhrjgvhw.jpg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" descr="Image result for radio clipart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3975" y="-944563"/>
            <a:ext cx="2314575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550" y="2016125"/>
            <a:ext cx="44577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31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/>
          <p:cNvSpPr>
            <a:spLocks noChangeArrowheads="1"/>
          </p:cNvSpPr>
          <p:nvPr/>
        </p:nvSpPr>
        <p:spPr bwMode="auto">
          <a:xfrm>
            <a:off x="609600" y="2514600"/>
            <a:ext cx="8001000" cy="1905000"/>
          </a:xfrm>
          <a:prstGeom prst="hexagon">
            <a:avLst>
              <a:gd name="adj" fmla="val 10267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1143000"/>
          </a:xfrm>
        </p:spPr>
        <p:txBody>
          <a:bodyPr/>
          <a:lstStyle/>
          <a:p>
            <a:pPr eaLnBrk="1" hangingPunct="1"/>
            <a:r>
              <a:rPr lang="en-GB" sz="8000" smtClean="0">
                <a:solidFill>
                  <a:schemeClr val="bg1"/>
                </a:solidFill>
                <a:latin typeface="Arial" charset="0"/>
              </a:rPr>
              <a:t>€300</a:t>
            </a:r>
            <a:endParaRPr lang="en-US" sz="80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 flipH="1">
            <a:off x="0" y="35052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 flipH="1">
            <a:off x="8610600" y="3505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181054"/>
      </p:ext>
    </p:extLst>
  </p:cSld>
  <p:clrMapOvr>
    <a:masterClrMapping/>
  </p:clrMapOvr>
  <p:transition>
    <p:zoom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rrowheads="1"/>
          </p:cNvSpPr>
          <p:nvPr/>
        </p:nvSpPr>
        <p:spPr bwMode="auto">
          <a:xfrm>
            <a:off x="609600" y="2057400"/>
            <a:ext cx="8001000" cy="2743200"/>
          </a:xfrm>
          <a:prstGeom prst="hexagon">
            <a:avLst>
              <a:gd name="adj" fmla="val 713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1143000"/>
          </a:xfrm>
        </p:spPr>
        <p:txBody>
          <a:bodyPr/>
          <a:lstStyle/>
          <a:p>
            <a:pPr eaLnBrk="1" hangingPunct="1"/>
            <a:r>
              <a:rPr lang="en-US" sz="8000" smtClean="0">
                <a:solidFill>
                  <a:schemeClr val="bg1"/>
                </a:solidFill>
                <a:latin typeface="Arial" charset="0"/>
              </a:rPr>
              <a:t>Frage 4</a:t>
            </a:r>
          </a:p>
        </p:txBody>
      </p:sp>
      <p:sp>
        <p:nvSpPr>
          <p:cNvPr id="16388" name="Line 4"/>
          <p:cNvSpPr>
            <a:spLocks noChangeShapeType="1"/>
          </p:cNvSpPr>
          <p:nvPr/>
        </p:nvSpPr>
        <p:spPr bwMode="auto">
          <a:xfrm flipH="1">
            <a:off x="0" y="35052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 flipH="1">
            <a:off x="8610600" y="3505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180619"/>
      </p:ext>
    </p:extLst>
  </p:cSld>
  <p:clrMapOvr>
    <a:masterClrMapping/>
  </p:clrMapOvr>
  <p:transition>
    <p:zoom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/>
          <p:cNvSpPr>
            <a:spLocks noChangeArrowheads="1"/>
          </p:cNvSpPr>
          <p:nvPr/>
        </p:nvSpPr>
        <p:spPr bwMode="auto">
          <a:xfrm>
            <a:off x="533400" y="27432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411" name="AutoShape 3"/>
          <p:cNvSpPr>
            <a:spLocks noChangeArrowheads="1"/>
          </p:cNvSpPr>
          <p:nvPr/>
        </p:nvSpPr>
        <p:spPr bwMode="auto">
          <a:xfrm>
            <a:off x="533400" y="37338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412" name="AutoShape 4"/>
          <p:cNvSpPr>
            <a:spLocks noChangeArrowheads="1"/>
          </p:cNvSpPr>
          <p:nvPr/>
        </p:nvSpPr>
        <p:spPr bwMode="auto">
          <a:xfrm>
            <a:off x="539552" y="4725144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413" name="AutoShape 5"/>
          <p:cNvSpPr>
            <a:spLocks noChangeArrowheads="1"/>
          </p:cNvSpPr>
          <p:nvPr/>
        </p:nvSpPr>
        <p:spPr bwMode="auto">
          <a:xfrm>
            <a:off x="609600" y="228600"/>
            <a:ext cx="8001000" cy="2362200"/>
          </a:xfrm>
          <a:prstGeom prst="hexagon">
            <a:avLst>
              <a:gd name="adj" fmla="val 828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414" name="AutoShape 6"/>
          <p:cNvSpPr>
            <a:spLocks noChangeArrowheads="1"/>
          </p:cNvSpPr>
          <p:nvPr/>
        </p:nvSpPr>
        <p:spPr bwMode="auto">
          <a:xfrm>
            <a:off x="539552" y="5805264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696200" cy="2057400"/>
          </a:xfrm>
          <a:noFill/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chemeClr val="bg1"/>
                </a:solidFill>
                <a:latin typeface="Arial" charset="0"/>
              </a:rPr>
              <a:t>I run or I swim</a:t>
            </a:r>
          </a:p>
        </p:txBody>
      </p:sp>
      <p:sp>
        <p:nvSpPr>
          <p:cNvPr id="1536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838200" y="2667000"/>
            <a:ext cx="7620000" cy="4191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b="1" baseline="10000" dirty="0" smtClean="0">
                <a:solidFill>
                  <a:srgbClr val="FF9900"/>
                </a:solidFill>
                <a:latin typeface="Arial" charset="0"/>
              </a:rPr>
              <a:t>A </a:t>
            </a:r>
            <a:r>
              <a:rPr lang="en-US" sz="3600" dirty="0" err="1" smtClean="0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US" sz="36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" charset="0"/>
              </a:rPr>
              <a:t>renne</a:t>
            </a:r>
            <a:r>
              <a:rPr lang="en-US" sz="3600" dirty="0" smtClean="0">
                <a:solidFill>
                  <a:schemeClr val="bg1"/>
                </a:solidFill>
                <a:latin typeface="Arial" charset="0"/>
              </a:rPr>
              <a:t> und </a:t>
            </a:r>
            <a:r>
              <a:rPr lang="en-US" sz="3600" dirty="0" err="1">
                <a:solidFill>
                  <a:schemeClr val="bg1"/>
                </a:solidFill>
                <a:latin typeface="Arial" charset="0"/>
              </a:rPr>
              <a:t>s</a:t>
            </a:r>
            <a:r>
              <a:rPr lang="en-US" sz="3600" dirty="0" err="1" smtClean="0">
                <a:solidFill>
                  <a:schemeClr val="bg1"/>
                </a:solidFill>
                <a:latin typeface="Arial" charset="0"/>
              </a:rPr>
              <a:t>chwimme</a:t>
            </a:r>
            <a:endParaRPr lang="en-US" sz="3600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3600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3600" b="1" baseline="10000" dirty="0" smtClean="0">
                <a:solidFill>
                  <a:srgbClr val="FF9900"/>
                </a:solidFill>
                <a:latin typeface="Arial" charset="0"/>
              </a:rPr>
              <a:t>B </a:t>
            </a:r>
            <a:r>
              <a:rPr lang="en-US" sz="3600" dirty="0" err="1" smtClean="0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US" sz="36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" charset="0"/>
              </a:rPr>
              <a:t>renne</a:t>
            </a:r>
            <a:r>
              <a:rPr lang="en-US" sz="36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" charset="0"/>
              </a:rPr>
              <a:t>aber</a:t>
            </a:r>
            <a:r>
              <a:rPr lang="en-US" sz="36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US" sz="36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" charset="0"/>
              </a:rPr>
              <a:t>schwimme</a:t>
            </a:r>
            <a:endParaRPr lang="en-US" sz="3600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3600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3600" b="1" baseline="10000" dirty="0" smtClean="0">
                <a:solidFill>
                  <a:srgbClr val="FF9900"/>
                </a:solidFill>
                <a:latin typeface="Arial" charset="0"/>
              </a:rPr>
              <a:t>C </a:t>
            </a:r>
            <a:r>
              <a:rPr lang="en-US" sz="3600" dirty="0" err="1" smtClean="0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US" sz="36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" charset="0"/>
              </a:rPr>
              <a:t>renne</a:t>
            </a:r>
            <a:r>
              <a:rPr lang="en-US" sz="36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" charset="0"/>
              </a:rPr>
              <a:t>oder</a:t>
            </a:r>
            <a:r>
              <a:rPr lang="en-US" sz="36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US" sz="36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" charset="0"/>
              </a:rPr>
              <a:t>schwimme</a:t>
            </a:r>
            <a:endParaRPr lang="en-US" sz="3600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3600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3600" b="1" baseline="10000" dirty="0" smtClean="0">
                <a:solidFill>
                  <a:srgbClr val="FF9900"/>
                </a:solidFill>
                <a:latin typeface="Arial" charset="0"/>
              </a:rPr>
              <a:t>D </a:t>
            </a:r>
            <a:r>
              <a:rPr lang="en-US" sz="3600" dirty="0" err="1" smtClean="0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US" sz="36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" charset="0"/>
              </a:rPr>
              <a:t>renne</a:t>
            </a:r>
            <a:r>
              <a:rPr lang="en-US" sz="3600" dirty="0" smtClean="0">
                <a:solidFill>
                  <a:schemeClr val="bg1"/>
                </a:solidFill>
                <a:latin typeface="Arial" charset="0"/>
              </a:rPr>
              <a:t> und </a:t>
            </a:r>
            <a:r>
              <a:rPr lang="en-US" sz="3600" dirty="0" err="1" smtClean="0">
                <a:solidFill>
                  <a:schemeClr val="bg1"/>
                </a:solidFill>
                <a:latin typeface="Arial" charset="0"/>
              </a:rPr>
              <a:t>schwimme</a:t>
            </a:r>
            <a:r>
              <a:rPr lang="en-US" sz="36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" charset="0"/>
              </a:rPr>
              <a:t>gern</a:t>
            </a:r>
            <a:endParaRPr lang="en-US" sz="36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7417" name="Line 9"/>
          <p:cNvSpPr>
            <a:spLocks noChangeShapeType="1"/>
          </p:cNvSpPr>
          <p:nvPr/>
        </p:nvSpPr>
        <p:spPr bwMode="auto">
          <a:xfrm flipH="1">
            <a:off x="0" y="6172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7418" name="Line 10"/>
          <p:cNvSpPr>
            <a:spLocks noChangeShapeType="1"/>
          </p:cNvSpPr>
          <p:nvPr/>
        </p:nvSpPr>
        <p:spPr bwMode="auto">
          <a:xfrm flipH="1">
            <a:off x="0" y="51816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 flipH="1">
            <a:off x="0" y="41910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7420" name="Line 12"/>
          <p:cNvSpPr>
            <a:spLocks noChangeShapeType="1"/>
          </p:cNvSpPr>
          <p:nvPr/>
        </p:nvSpPr>
        <p:spPr bwMode="auto">
          <a:xfrm flipH="1">
            <a:off x="0" y="32004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7421" name="Line 13"/>
          <p:cNvSpPr>
            <a:spLocks noChangeShapeType="1"/>
          </p:cNvSpPr>
          <p:nvPr/>
        </p:nvSpPr>
        <p:spPr bwMode="auto">
          <a:xfrm flipH="1">
            <a:off x="8686800" y="61722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7422" name="Line 14"/>
          <p:cNvSpPr>
            <a:spLocks noChangeShapeType="1"/>
          </p:cNvSpPr>
          <p:nvPr/>
        </p:nvSpPr>
        <p:spPr bwMode="auto">
          <a:xfrm flipH="1">
            <a:off x="8686800" y="51816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7423" name="Line 15"/>
          <p:cNvSpPr>
            <a:spLocks noChangeShapeType="1"/>
          </p:cNvSpPr>
          <p:nvPr/>
        </p:nvSpPr>
        <p:spPr bwMode="auto">
          <a:xfrm flipH="1">
            <a:off x="8686800" y="41910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7424" name="Line 16"/>
          <p:cNvSpPr>
            <a:spLocks noChangeShapeType="1"/>
          </p:cNvSpPr>
          <p:nvPr/>
        </p:nvSpPr>
        <p:spPr bwMode="auto">
          <a:xfrm flipH="1">
            <a:off x="8686800" y="32004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7425" name="Line 17"/>
          <p:cNvSpPr>
            <a:spLocks noChangeShapeType="1"/>
          </p:cNvSpPr>
          <p:nvPr/>
        </p:nvSpPr>
        <p:spPr bwMode="auto">
          <a:xfrm flipH="1">
            <a:off x="8610600" y="14478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7426" name="Line 18"/>
          <p:cNvSpPr>
            <a:spLocks noChangeShapeType="1"/>
          </p:cNvSpPr>
          <p:nvPr/>
        </p:nvSpPr>
        <p:spPr bwMode="auto">
          <a:xfrm flipH="1">
            <a:off x="0" y="14478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7427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686800" y="0"/>
            <a:ext cx="457200" cy="4572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428" name="AutoShape 2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076953"/>
      </p:ext>
    </p:extLst>
  </p:cSld>
  <p:clrMapOvr>
    <a:masterClrMapping/>
  </p:clrMapOvr>
  <p:transition>
    <p:zoom/>
    <p:sndAc>
      <p:stSnd>
        <p:snd r:embed="rId2" name="09. Who Corr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3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3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3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3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/>
          <p:cNvSpPr>
            <a:spLocks noChangeArrowheads="1"/>
          </p:cNvSpPr>
          <p:nvPr/>
        </p:nvSpPr>
        <p:spPr bwMode="auto">
          <a:xfrm>
            <a:off x="533400" y="27432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411" name="AutoShape 3"/>
          <p:cNvSpPr>
            <a:spLocks noChangeArrowheads="1"/>
          </p:cNvSpPr>
          <p:nvPr/>
        </p:nvSpPr>
        <p:spPr bwMode="auto">
          <a:xfrm>
            <a:off x="533400" y="37338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412" name="AutoShape 4"/>
          <p:cNvSpPr>
            <a:spLocks noChangeArrowheads="1"/>
          </p:cNvSpPr>
          <p:nvPr/>
        </p:nvSpPr>
        <p:spPr bwMode="auto">
          <a:xfrm>
            <a:off x="539552" y="4725144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413" name="AutoShape 5"/>
          <p:cNvSpPr>
            <a:spLocks noChangeArrowheads="1"/>
          </p:cNvSpPr>
          <p:nvPr/>
        </p:nvSpPr>
        <p:spPr bwMode="auto">
          <a:xfrm>
            <a:off x="609600" y="228600"/>
            <a:ext cx="8001000" cy="2362200"/>
          </a:xfrm>
          <a:prstGeom prst="hexagon">
            <a:avLst>
              <a:gd name="adj" fmla="val 828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414" name="AutoShape 6"/>
          <p:cNvSpPr>
            <a:spLocks noChangeArrowheads="1"/>
          </p:cNvSpPr>
          <p:nvPr/>
        </p:nvSpPr>
        <p:spPr bwMode="auto">
          <a:xfrm>
            <a:off x="539552" y="5805264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696200" cy="2057400"/>
          </a:xfrm>
          <a:noFill/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chemeClr val="bg1"/>
                </a:solidFill>
                <a:latin typeface="Arial" charset="0"/>
              </a:rPr>
              <a:t>I run or I swim</a:t>
            </a:r>
          </a:p>
        </p:txBody>
      </p:sp>
      <p:sp>
        <p:nvSpPr>
          <p:cNvPr id="1536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838200" y="2667000"/>
            <a:ext cx="7620000" cy="4191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b="1" baseline="10000" dirty="0" smtClean="0">
                <a:solidFill>
                  <a:srgbClr val="FF9900"/>
                </a:solidFill>
                <a:latin typeface="Arial" charset="0"/>
              </a:rPr>
              <a:t>A </a:t>
            </a:r>
            <a:r>
              <a:rPr lang="en-US" sz="3600" dirty="0" err="1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US" sz="36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charset="0"/>
              </a:rPr>
              <a:t>renne</a:t>
            </a:r>
            <a:r>
              <a:rPr lang="en-US" sz="3600" dirty="0">
                <a:solidFill>
                  <a:schemeClr val="bg1"/>
                </a:solidFill>
                <a:latin typeface="Arial" charset="0"/>
              </a:rPr>
              <a:t> und </a:t>
            </a:r>
            <a:r>
              <a:rPr lang="en-US" sz="3600" dirty="0" err="1">
                <a:solidFill>
                  <a:schemeClr val="bg1"/>
                </a:solidFill>
                <a:latin typeface="Arial" charset="0"/>
              </a:rPr>
              <a:t>schwimme</a:t>
            </a:r>
            <a:endParaRPr lang="en-US" sz="3600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3600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3600" b="1" baseline="10000" dirty="0" smtClean="0">
                <a:solidFill>
                  <a:srgbClr val="FF9900"/>
                </a:solidFill>
                <a:latin typeface="Arial" charset="0"/>
              </a:rPr>
              <a:t>B </a:t>
            </a:r>
            <a:r>
              <a:rPr lang="en-US" sz="3600" dirty="0" err="1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US" sz="36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charset="0"/>
              </a:rPr>
              <a:t>renne</a:t>
            </a:r>
            <a:r>
              <a:rPr lang="en-US" sz="36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charset="0"/>
              </a:rPr>
              <a:t>aber</a:t>
            </a:r>
            <a:r>
              <a:rPr lang="en-US" sz="36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US" sz="36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charset="0"/>
              </a:rPr>
              <a:t>schwimme</a:t>
            </a:r>
            <a:endParaRPr lang="en-US" sz="3600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3600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3600" b="1" baseline="10000" dirty="0" smtClean="0">
                <a:solidFill>
                  <a:srgbClr val="FF9900"/>
                </a:solidFill>
                <a:latin typeface="Arial" charset="0"/>
              </a:rPr>
              <a:t>C </a:t>
            </a:r>
            <a:r>
              <a:rPr lang="en-US" sz="3600" dirty="0" err="1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US" sz="36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charset="0"/>
              </a:rPr>
              <a:t>renne</a:t>
            </a:r>
            <a:r>
              <a:rPr lang="en-US" sz="36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charset="0"/>
              </a:rPr>
              <a:t>oder</a:t>
            </a:r>
            <a:r>
              <a:rPr lang="en-US" sz="36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US" sz="36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charset="0"/>
              </a:rPr>
              <a:t>schwimme</a:t>
            </a:r>
            <a:endParaRPr lang="en-US" sz="3600" b="1" baseline="10000" dirty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3600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3600" b="1" baseline="10000" dirty="0" smtClean="0">
                <a:solidFill>
                  <a:srgbClr val="FF9900"/>
                </a:solidFill>
                <a:latin typeface="Arial" charset="0"/>
              </a:rPr>
              <a:t>D </a:t>
            </a:r>
            <a:r>
              <a:rPr lang="en-US" sz="3600" dirty="0" err="1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US" sz="36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charset="0"/>
              </a:rPr>
              <a:t>renne</a:t>
            </a:r>
            <a:r>
              <a:rPr lang="en-US" sz="3600" dirty="0">
                <a:solidFill>
                  <a:schemeClr val="bg1"/>
                </a:solidFill>
                <a:latin typeface="Arial" charset="0"/>
              </a:rPr>
              <a:t> und </a:t>
            </a:r>
            <a:r>
              <a:rPr lang="en-US" sz="3600" dirty="0" err="1">
                <a:solidFill>
                  <a:schemeClr val="bg1"/>
                </a:solidFill>
                <a:latin typeface="Arial" charset="0"/>
              </a:rPr>
              <a:t>schwimme</a:t>
            </a:r>
            <a:r>
              <a:rPr lang="en-US" sz="36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charset="0"/>
              </a:rPr>
              <a:t>gern</a:t>
            </a:r>
            <a:endParaRPr lang="en-US" sz="36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7417" name="Line 9"/>
          <p:cNvSpPr>
            <a:spLocks noChangeShapeType="1"/>
          </p:cNvSpPr>
          <p:nvPr/>
        </p:nvSpPr>
        <p:spPr bwMode="auto">
          <a:xfrm flipH="1">
            <a:off x="0" y="6172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7418" name="Line 10"/>
          <p:cNvSpPr>
            <a:spLocks noChangeShapeType="1"/>
          </p:cNvSpPr>
          <p:nvPr/>
        </p:nvSpPr>
        <p:spPr bwMode="auto">
          <a:xfrm flipH="1">
            <a:off x="0" y="51816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 flipH="1">
            <a:off x="0" y="41910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7420" name="Line 12"/>
          <p:cNvSpPr>
            <a:spLocks noChangeShapeType="1"/>
          </p:cNvSpPr>
          <p:nvPr/>
        </p:nvSpPr>
        <p:spPr bwMode="auto">
          <a:xfrm flipH="1">
            <a:off x="0" y="32004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7421" name="Line 13"/>
          <p:cNvSpPr>
            <a:spLocks noChangeShapeType="1"/>
          </p:cNvSpPr>
          <p:nvPr/>
        </p:nvSpPr>
        <p:spPr bwMode="auto">
          <a:xfrm flipH="1">
            <a:off x="8686800" y="61722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7422" name="Line 14"/>
          <p:cNvSpPr>
            <a:spLocks noChangeShapeType="1"/>
          </p:cNvSpPr>
          <p:nvPr/>
        </p:nvSpPr>
        <p:spPr bwMode="auto">
          <a:xfrm flipH="1">
            <a:off x="8686800" y="51816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7423" name="Line 15"/>
          <p:cNvSpPr>
            <a:spLocks noChangeShapeType="1"/>
          </p:cNvSpPr>
          <p:nvPr/>
        </p:nvSpPr>
        <p:spPr bwMode="auto">
          <a:xfrm flipH="1">
            <a:off x="8686800" y="41910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7424" name="Line 16"/>
          <p:cNvSpPr>
            <a:spLocks noChangeShapeType="1"/>
          </p:cNvSpPr>
          <p:nvPr/>
        </p:nvSpPr>
        <p:spPr bwMode="auto">
          <a:xfrm flipH="1">
            <a:off x="8686800" y="32004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7425" name="Line 17"/>
          <p:cNvSpPr>
            <a:spLocks noChangeShapeType="1"/>
          </p:cNvSpPr>
          <p:nvPr/>
        </p:nvSpPr>
        <p:spPr bwMode="auto">
          <a:xfrm flipH="1">
            <a:off x="8610600" y="14478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7426" name="Line 18"/>
          <p:cNvSpPr>
            <a:spLocks noChangeShapeType="1"/>
          </p:cNvSpPr>
          <p:nvPr/>
        </p:nvSpPr>
        <p:spPr bwMode="auto">
          <a:xfrm flipH="1">
            <a:off x="0" y="14478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7427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686800" y="0"/>
            <a:ext cx="457200" cy="4572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428" name="AutoShape 2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603122"/>
      </p:ext>
    </p:extLst>
  </p:cSld>
  <p:clrMapOvr>
    <a:masterClrMapping/>
  </p:clrMapOvr>
  <p:transition>
    <p:zoom/>
    <p:sndAc>
      <p:stSnd>
        <p:snd r:embed="rId2" name="09. Who Correct.wav"/>
      </p:stSnd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>
            <a:spLocks noChangeArrowheads="1"/>
          </p:cNvSpPr>
          <p:nvPr/>
        </p:nvSpPr>
        <p:spPr bwMode="auto">
          <a:xfrm>
            <a:off x="609600" y="2514600"/>
            <a:ext cx="8001000" cy="1905000"/>
          </a:xfrm>
          <a:prstGeom prst="hexagon">
            <a:avLst>
              <a:gd name="adj" fmla="val 10267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1143000"/>
          </a:xfrm>
        </p:spPr>
        <p:txBody>
          <a:bodyPr/>
          <a:lstStyle/>
          <a:p>
            <a:pPr eaLnBrk="1" hangingPunct="1"/>
            <a:r>
              <a:rPr lang="en-GB" sz="8000" smtClean="0">
                <a:solidFill>
                  <a:schemeClr val="bg1"/>
                </a:solidFill>
                <a:latin typeface="Arial" charset="0"/>
              </a:rPr>
              <a:t>€500</a:t>
            </a:r>
            <a:endParaRPr lang="en-US" sz="80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 flipH="1">
            <a:off x="0" y="35052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 flipH="1">
            <a:off x="8610600" y="3505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277636"/>
      </p:ext>
    </p:extLst>
  </p:cSld>
  <p:clrMapOvr>
    <a:masterClrMapping/>
  </p:clrMapOvr>
  <p:transition>
    <p:zoom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/>
          <p:cNvSpPr>
            <a:spLocks noChangeArrowheads="1"/>
          </p:cNvSpPr>
          <p:nvPr/>
        </p:nvSpPr>
        <p:spPr bwMode="auto">
          <a:xfrm>
            <a:off x="609600" y="2057400"/>
            <a:ext cx="8001000" cy="2743200"/>
          </a:xfrm>
          <a:prstGeom prst="hexagon">
            <a:avLst>
              <a:gd name="adj" fmla="val 713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1143000"/>
          </a:xfrm>
        </p:spPr>
        <p:txBody>
          <a:bodyPr/>
          <a:lstStyle/>
          <a:p>
            <a:pPr eaLnBrk="1" hangingPunct="1"/>
            <a:r>
              <a:rPr lang="en-US" sz="8000" smtClean="0">
                <a:solidFill>
                  <a:schemeClr val="bg1"/>
                </a:solidFill>
                <a:latin typeface="Arial" charset="0"/>
              </a:rPr>
              <a:t>Frage 5</a:t>
            </a: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 flipH="1">
            <a:off x="0" y="35052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 flipH="1">
            <a:off x="8610600" y="3505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473634"/>
      </p:ext>
    </p:extLst>
  </p:cSld>
  <p:clrMapOvr>
    <a:masterClrMapping/>
  </p:clrMapOvr>
  <p:transition>
    <p:zoom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/>
          <p:cNvSpPr>
            <a:spLocks noChangeArrowheads="1"/>
          </p:cNvSpPr>
          <p:nvPr/>
        </p:nvSpPr>
        <p:spPr bwMode="auto">
          <a:xfrm>
            <a:off x="533400" y="27432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1507" name="AutoShape 3"/>
          <p:cNvSpPr>
            <a:spLocks noChangeArrowheads="1"/>
          </p:cNvSpPr>
          <p:nvPr/>
        </p:nvSpPr>
        <p:spPr bwMode="auto">
          <a:xfrm>
            <a:off x="533400" y="37338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1508" name="AutoShape 4"/>
          <p:cNvSpPr>
            <a:spLocks noChangeArrowheads="1"/>
          </p:cNvSpPr>
          <p:nvPr/>
        </p:nvSpPr>
        <p:spPr bwMode="auto">
          <a:xfrm>
            <a:off x="611560" y="4653136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1509" name="AutoShape 5"/>
          <p:cNvSpPr>
            <a:spLocks noChangeArrowheads="1"/>
          </p:cNvSpPr>
          <p:nvPr/>
        </p:nvSpPr>
        <p:spPr bwMode="auto">
          <a:xfrm>
            <a:off x="609600" y="228600"/>
            <a:ext cx="8001000" cy="2362200"/>
          </a:xfrm>
          <a:prstGeom prst="hexagon">
            <a:avLst>
              <a:gd name="adj" fmla="val 828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1510" name="AutoShape 6"/>
          <p:cNvSpPr>
            <a:spLocks noChangeArrowheads="1"/>
          </p:cNvSpPr>
          <p:nvPr/>
        </p:nvSpPr>
        <p:spPr bwMode="auto">
          <a:xfrm>
            <a:off x="533400" y="57150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696200" cy="2057400"/>
          </a:xfrm>
          <a:noFill/>
        </p:spPr>
        <p:txBody>
          <a:bodyPr/>
          <a:lstStyle/>
          <a:p>
            <a:pPr eaLnBrk="1" hangingPunct="1"/>
            <a:r>
              <a:rPr lang="en-GB" sz="5400" dirty="0" smtClean="0">
                <a:solidFill>
                  <a:schemeClr val="bg1"/>
                </a:solidFill>
                <a:latin typeface="Arial" charset="0"/>
              </a:rPr>
              <a:t>I like to do gymnastics</a:t>
            </a:r>
            <a:endParaRPr lang="en-US" sz="54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946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838200" y="2667000"/>
            <a:ext cx="7620000" cy="3962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4000" b="1" baseline="10000" dirty="0" smtClean="0">
                <a:solidFill>
                  <a:srgbClr val="FF9900"/>
                </a:solidFill>
                <a:latin typeface="Arial" charset="0"/>
              </a:rPr>
              <a:t>A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</a:rPr>
              <a:t> mag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machen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turnen</a:t>
            </a:r>
            <a:endParaRPr lang="en-US" sz="4000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4000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4000" b="1" baseline="10000" dirty="0" smtClean="0">
                <a:solidFill>
                  <a:srgbClr val="FF9900"/>
                </a:solidFill>
                <a:latin typeface="Arial" charset="0"/>
              </a:rPr>
              <a:t>B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</a:rPr>
              <a:t> mag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mache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turne</a:t>
            </a:r>
            <a:endParaRPr lang="en-US" sz="4000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4000" b="1" baseline="10000" dirty="0" smtClean="0">
                <a:solidFill>
                  <a:srgbClr val="FF9900"/>
                </a:solidFill>
                <a:latin typeface="Arial" charset="0"/>
              </a:rPr>
              <a:t>C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turne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gern</a:t>
            </a:r>
            <a:endParaRPr lang="en-US" sz="4000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4000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4000" b="1" baseline="10000" dirty="0" smtClean="0">
                <a:solidFill>
                  <a:srgbClr val="FF9900"/>
                </a:solidFill>
                <a:latin typeface="Arial" charset="0"/>
              </a:rPr>
              <a:t>D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mache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gern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turnen</a:t>
            </a:r>
            <a:endParaRPr lang="en-US" sz="40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 flipH="1">
            <a:off x="0" y="6172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 flipH="1">
            <a:off x="0" y="51816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 flipH="1">
            <a:off x="0" y="41910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 flipH="1">
            <a:off x="0" y="32004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1517" name="Line 13"/>
          <p:cNvSpPr>
            <a:spLocks noChangeShapeType="1"/>
          </p:cNvSpPr>
          <p:nvPr/>
        </p:nvSpPr>
        <p:spPr bwMode="auto">
          <a:xfrm flipH="1">
            <a:off x="8686800" y="61722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1518" name="Line 14"/>
          <p:cNvSpPr>
            <a:spLocks noChangeShapeType="1"/>
          </p:cNvSpPr>
          <p:nvPr/>
        </p:nvSpPr>
        <p:spPr bwMode="auto">
          <a:xfrm flipH="1">
            <a:off x="8686800" y="51816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1519" name="Line 15"/>
          <p:cNvSpPr>
            <a:spLocks noChangeShapeType="1"/>
          </p:cNvSpPr>
          <p:nvPr/>
        </p:nvSpPr>
        <p:spPr bwMode="auto">
          <a:xfrm flipH="1">
            <a:off x="8686800" y="41910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1520" name="Line 16"/>
          <p:cNvSpPr>
            <a:spLocks noChangeShapeType="1"/>
          </p:cNvSpPr>
          <p:nvPr/>
        </p:nvSpPr>
        <p:spPr bwMode="auto">
          <a:xfrm flipH="1">
            <a:off x="8686800" y="32004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1521" name="Line 17"/>
          <p:cNvSpPr>
            <a:spLocks noChangeShapeType="1"/>
          </p:cNvSpPr>
          <p:nvPr/>
        </p:nvSpPr>
        <p:spPr bwMode="auto">
          <a:xfrm flipH="1">
            <a:off x="8610600" y="14478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1522" name="Line 18"/>
          <p:cNvSpPr>
            <a:spLocks noChangeShapeType="1"/>
          </p:cNvSpPr>
          <p:nvPr/>
        </p:nvSpPr>
        <p:spPr bwMode="auto">
          <a:xfrm flipH="1">
            <a:off x="0" y="14478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1523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686800" y="0"/>
            <a:ext cx="457200" cy="4572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1524" name="AutoShape 2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006413"/>
      </p:ext>
    </p:extLst>
  </p:cSld>
  <p:clrMapOvr>
    <a:masterClrMapping/>
  </p:clrMapOvr>
  <p:transition>
    <p:zoom/>
    <p:sndAc>
      <p:stSnd>
        <p:snd r:embed="rId2" name="09. Who Corr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4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4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/>
          <p:cNvSpPr>
            <a:spLocks noChangeArrowheads="1"/>
          </p:cNvSpPr>
          <p:nvPr/>
        </p:nvSpPr>
        <p:spPr bwMode="auto">
          <a:xfrm>
            <a:off x="533400" y="27432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1507" name="AutoShape 3"/>
          <p:cNvSpPr>
            <a:spLocks noChangeArrowheads="1"/>
          </p:cNvSpPr>
          <p:nvPr/>
        </p:nvSpPr>
        <p:spPr bwMode="auto">
          <a:xfrm>
            <a:off x="533400" y="37338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1508" name="AutoShape 4"/>
          <p:cNvSpPr>
            <a:spLocks noChangeArrowheads="1"/>
          </p:cNvSpPr>
          <p:nvPr/>
        </p:nvSpPr>
        <p:spPr bwMode="auto">
          <a:xfrm>
            <a:off x="611560" y="4653136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1509" name="AutoShape 5"/>
          <p:cNvSpPr>
            <a:spLocks noChangeArrowheads="1"/>
          </p:cNvSpPr>
          <p:nvPr/>
        </p:nvSpPr>
        <p:spPr bwMode="auto">
          <a:xfrm>
            <a:off x="609600" y="228600"/>
            <a:ext cx="8001000" cy="2362200"/>
          </a:xfrm>
          <a:prstGeom prst="hexagon">
            <a:avLst>
              <a:gd name="adj" fmla="val 828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1510" name="AutoShape 6"/>
          <p:cNvSpPr>
            <a:spLocks noChangeArrowheads="1"/>
          </p:cNvSpPr>
          <p:nvPr/>
        </p:nvSpPr>
        <p:spPr bwMode="auto">
          <a:xfrm>
            <a:off x="533400" y="57150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696200" cy="2057400"/>
          </a:xfrm>
          <a:noFill/>
        </p:spPr>
        <p:txBody>
          <a:bodyPr/>
          <a:lstStyle/>
          <a:p>
            <a:pPr eaLnBrk="1" hangingPunct="1"/>
            <a:r>
              <a:rPr lang="en-GB" sz="5400" dirty="0" smtClean="0">
                <a:solidFill>
                  <a:schemeClr val="bg1"/>
                </a:solidFill>
                <a:latin typeface="Arial" charset="0"/>
              </a:rPr>
              <a:t>I like to do gymnastics</a:t>
            </a:r>
            <a:endParaRPr lang="en-US" sz="54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946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838200" y="2667000"/>
            <a:ext cx="7620000" cy="3962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4000" b="1" baseline="10000" dirty="0" smtClean="0">
                <a:solidFill>
                  <a:srgbClr val="FF9900"/>
                </a:solidFill>
                <a:latin typeface="Arial" charset="0"/>
              </a:rPr>
              <a:t>A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</a:rPr>
              <a:t> mag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machen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turnen</a:t>
            </a:r>
            <a:endParaRPr lang="en-US" sz="4000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4000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4000" b="1" baseline="10000" dirty="0" smtClean="0">
                <a:solidFill>
                  <a:srgbClr val="FF9900"/>
                </a:solidFill>
                <a:latin typeface="Arial" charset="0"/>
              </a:rPr>
              <a:t>B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</a:rPr>
              <a:t> mag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mache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turne</a:t>
            </a:r>
            <a:endParaRPr lang="en-US" sz="4000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4000" b="1" baseline="10000" dirty="0" smtClean="0">
                <a:solidFill>
                  <a:srgbClr val="FF9900"/>
                </a:solidFill>
                <a:latin typeface="Arial" charset="0"/>
              </a:rPr>
              <a:t>C </a:t>
            </a:r>
            <a:r>
              <a:rPr lang="en-US" sz="4000" dirty="0" err="1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US" sz="4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charset="0"/>
              </a:rPr>
              <a:t>turne</a:t>
            </a:r>
            <a:r>
              <a:rPr lang="en-US" sz="4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charset="0"/>
              </a:rPr>
              <a:t>gern</a:t>
            </a:r>
            <a:endParaRPr lang="en-US" sz="4000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4000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4000" b="1" baseline="10000" dirty="0" smtClean="0">
                <a:solidFill>
                  <a:srgbClr val="FF9900"/>
                </a:solidFill>
                <a:latin typeface="Arial" charset="0"/>
              </a:rPr>
              <a:t>D </a:t>
            </a:r>
            <a:r>
              <a:rPr lang="en-US" sz="4000" dirty="0" err="1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US" sz="4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charset="0"/>
              </a:rPr>
              <a:t>mache</a:t>
            </a:r>
            <a:r>
              <a:rPr lang="en-US" sz="4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charset="0"/>
              </a:rPr>
              <a:t>gern</a:t>
            </a:r>
            <a:r>
              <a:rPr lang="en-US" sz="4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charset="0"/>
              </a:rPr>
              <a:t>turnen</a:t>
            </a:r>
            <a:endParaRPr lang="en-US" sz="40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 flipH="1">
            <a:off x="0" y="6172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 flipH="1">
            <a:off x="0" y="51816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 flipH="1">
            <a:off x="0" y="41910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 flipH="1">
            <a:off x="0" y="32004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1517" name="Line 13"/>
          <p:cNvSpPr>
            <a:spLocks noChangeShapeType="1"/>
          </p:cNvSpPr>
          <p:nvPr/>
        </p:nvSpPr>
        <p:spPr bwMode="auto">
          <a:xfrm flipH="1">
            <a:off x="8686800" y="61722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1518" name="Line 14"/>
          <p:cNvSpPr>
            <a:spLocks noChangeShapeType="1"/>
          </p:cNvSpPr>
          <p:nvPr/>
        </p:nvSpPr>
        <p:spPr bwMode="auto">
          <a:xfrm flipH="1">
            <a:off x="8686800" y="51816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1519" name="Line 15"/>
          <p:cNvSpPr>
            <a:spLocks noChangeShapeType="1"/>
          </p:cNvSpPr>
          <p:nvPr/>
        </p:nvSpPr>
        <p:spPr bwMode="auto">
          <a:xfrm flipH="1">
            <a:off x="8686800" y="41910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1520" name="Line 16"/>
          <p:cNvSpPr>
            <a:spLocks noChangeShapeType="1"/>
          </p:cNvSpPr>
          <p:nvPr/>
        </p:nvSpPr>
        <p:spPr bwMode="auto">
          <a:xfrm flipH="1">
            <a:off x="8686800" y="32004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1521" name="Line 17"/>
          <p:cNvSpPr>
            <a:spLocks noChangeShapeType="1"/>
          </p:cNvSpPr>
          <p:nvPr/>
        </p:nvSpPr>
        <p:spPr bwMode="auto">
          <a:xfrm flipH="1">
            <a:off x="8610600" y="14478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1522" name="Line 18"/>
          <p:cNvSpPr>
            <a:spLocks noChangeShapeType="1"/>
          </p:cNvSpPr>
          <p:nvPr/>
        </p:nvSpPr>
        <p:spPr bwMode="auto">
          <a:xfrm flipH="1">
            <a:off x="0" y="14478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1523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686800" y="0"/>
            <a:ext cx="457200" cy="4572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1524" name="AutoShape 2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728188"/>
      </p:ext>
    </p:extLst>
  </p:cSld>
  <p:clrMapOvr>
    <a:masterClrMapping/>
  </p:clrMapOvr>
  <p:transition>
    <p:zoom/>
    <p:sndAc>
      <p:stSnd>
        <p:snd r:embed="rId2" name="09. Who Correct.wav"/>
      </p:stSnd>
    </p:sndAc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19" y="274638"/>
            <a:ext cx="8670807" cy="1143000"/>
          </a:xfrm>
        </p:spPr>
        <p:txBody>
          <a:bodyPr>
            <a:normAutofit/>
          </a:bodyPr>
          <a:lstStyle/>
          <a:p>
            <a:r>
              <a:rPr lang="en-GB" sz="3200" b="1" dirty="0" smtClean="0"/>
              <a:t>The wheels on the bus – </a:t>
            </a:r>
            <a:r>
              <a:rPr lang="en-GB" sz="3200" b="1" dirty="0" smtClean="0">
                <a:solidFill>
                  <a:srgbClr val="FF0000"/>
                </a:solidFill>
              </a:rPr>
              <a:t>die </a:t>
            </a:r>
            <a:r>
              <a:rPr lang="en-GB" sz="3200" b="1" dirty="0" err="1" smtClean="0">
                <a:solidFill>
                  <a:srgbClr val="FF0000"/>
                </a:solidFill>
              </a:rPr>
              <a:t>Räder</a:t>
            </a:r>
            <a:r>
              <a:rPr lang="en-GB" sz="3200" b="1" dirty="0" smtClean="0">
                <a:solidFill>
                  <a:srgbClr val="FF0000"/>
                </a:solidFill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</a:rPr>
              <a:t>vom</a:t>
            </a:r>
            <a:r>
              <a:rPr lang="en-GB" sz="3200" b="1" dirty="0" smtClean="0">
                <a:solidFill>
                  <a:srgbClr val="FF0000"/>
                </a:solidFill>
              </a:rPr>
              <a:t> Bus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644008" cy="5501208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The wheels on the bus turn round and round</a:t>
            </a:r>
          </a:p>
          <a:p>
            <a:r>
              <a:rPr lang="en-GB" dirty="0"/>
              <a:t>round </a:t>
            </a:r>
            <a:r>
              <a:rPr lang="en-GB" dirty="0" smtClean="0"/>
              <a:t>+ round,</a:t>
            </a:r>
            <a:r>
              <a:rPr lang="en-GB" dirty="0"/>
              <a:t> round </a:t>
            </a:r>
            <a:r>
              <a:rPr lang="en-GB" dirty="0" smtClean="0"/>
              <a:t>+ round</a:t>
            </a:r>
          </a:p>
          <a:p>
            <a:r>
              <a:rPr lang="en-GB" dirty="0"/>
              <a:t>The wheels on the bus turn round and </a:t>
            </a:r>
            <a:r>
              <a:rPr lang="en-GB" dirty="0" smtClean="0"/>
              <a:t>round</a:t>
            </a:r>
          </a:p>
          <a:p>
            <a:r>
              <a:rPr lang="en-GB" dirty="0" smtClean="0"/>
              <a:t>Through the whole town</a:t>
            </a:r>
          </a:p>
          <a:p>
            <a:r>
              <a:rPr lang="en-GB" dirty="0" smtClean="0"/>
              <a:t>The horn on the bus does</a:t>
            </a:r>
          </a:p>
          <a:p>
            <a:r>
              <a:rPr lang="en-GB" dirty="0" smtClean="0"/>
              <a:t>Beep, beep, beep</a:t>
            </a:r>
          </a:p>
          <a:p>
            <a:r>
              <a:rPr lang="en-GB" dirty="0" smtClean="0"/>
              <a:t>Beep x 6</a:t>
            </a:r>
          </a:p>
          <a:p>
            <a:r>
              <a:rPr lang="en-GB" dirty="0" smtClean="0"/>
              <a:t>The </a:t>
            </a:r>
            <a:r>
              <a:rPr lang="en-GB" dirty="0"/>
              <a:t>horn on the bus does</a:t>
            </a:r>
          </a:p>
          <a:p>
            <a:r>
              <a:rPr lang="en-GB" dirty="0"/>
              <a:t>Beep, beep, </a:t>
            </a:r>
            <a:r>
              <a:rPr lang="en-GB" dirty="0" smtClean="0"/>
              <a:t>beep</a:t>
            </a:r>
          </a:p>
          <a:p>
            <a:r>
              <a:rPr lang="en-GB" dirty="0"/>
              <a:t>Through the whole town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88296" cy="5069160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Die </a:t>
            </a:r>
            <a:r>
              <a:rPr lang="en-GB" dirty="0" err="1" smtClean="0">
                <a:solidFill>
                  <a:srgbClr val="FF0000"/>
                </a:solidFill>
              </a:rPr>
              <a:t>Räder</a:t>
            </a:r>
            <a:r>
              <a:rPr lang="en-GB" dirty="0" smtClean="0">
                <a:solidFill>
                  <a:srgbClr val="FF0000"/>
                </a:solidFill>
              </a:rPr>
              <a:t> an </a:t>
            </a:r>
            <a:r>
              <a:rPr lang="en-GB" dirty="0" err="1" smtClean="0">
                <a:solidFill>
                  <a:srgbClr val="FF0000"/>
                </a:solidFill>
              </a:rPr>
              <a:t>dem</a:t>
            </a:r>
            <a:r>
              <a:rPr lang="en-GB" dirty="0" smtClean="0">
                <a:solidFill>
                  <a:srgbClr val="FF0000"/>
                </a:solidFill>
              </a:rPr>
              <a:t> Bus </a:t>
            </a:r>
            <a:r>
              <a:rPr lang="en-GB" dirty="0" err="1" smtClean="0">
                <a:solidFill>
                  <a:srgbClr val="FF0000"/>
                </a:solidFill>
              </a:rPr>
              <a:t>drehn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sich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r</a:t>
            </a:r>
            <a:r>
              <a:rPr lang="en-GB" dirty="0" err="1" smtClean="0">
                <a:solidFill>
                  <a:srgbClr val="FF0000"/>
                </a:solidFill>
              </a:rPr>
              <a:t>undherum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err="1">
                <a:solidFill>
                  <a:srgbClr val="FF0000"/>
                </a:solidFill>
              </a:rPr>
              <a:t>r</a:t>
            </a:r>
            <a:r>
              <a:rPr lang="en-GB" dirty="0" err="1" smtClean="0">
                <a:solidFill>
                  <a:srgbClr val="FF0000"/>
                </a:solidFill>
              </a:rPr>
              <a:t>undherum</a:t>
            </a:r>
            <a:r>
              <a:rPr lang="en-GB" dirty="0" smtClean="0">
                <a:solidFill>
                  <a:srgbClr val="FF0000"/>
                </a:solidFill>
              </a:rPr>
              <a:t>, </a:t>
            </a:r>
            <a:r>
              <a:rPr lang="en-GB" dirty="0" err="1">
                <a:solidFill>
                  <a:srgbClr val="FF0000"/>
                </a:solidFill>
              </a:rPr>
              <a:t>r</a:t>
            </a:r>
            <a:r>
              <a:rPr lang="en-GB" dirty="0" err="1" smtClean="0">
                <a:solidFill>
                  <a:srgbClr val="FF0000"/>
                </a:solidFill>
              </a:rPr>
              <a:t>undherum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Die </a:t>
            </a:r>
            <a:r>
              <a:rPr lang="en-GB" dirty="0" err="1">
                <a:solidFill>
                  <a:srgbClr val="FF0000"/>
                </a:solidFill>
              </a:rPr>
              <a:t>Räder</a:t>
            </a:r>
            <a:r>
              <a:rPr lang="en-GB" dirty="0">
                <a:solidFill>
                  <a:srgbClr val="FF0000"/>
                </a:solidFill>
              </a:rPr>
              <a:t> an </a:t>
            </a:r>
            <a:r>
              <a:rPr lang="en-GB" dirty="0" err="1">
                <a:solidFill>
                  <a:srgbClr val="FF0000"/>
                </a:solidFill>
              </a:rPr>
              <a:t>dem</a:t>
            </a:r>
            <a:r>
              <a:rPr lang="en-GB" dirty="0">
                <a:solidFill>
                  <a:srgbClr val="FF0000"/>
                </a:solidFill>
              </a:rPr>
              <a:t> Bus </a:t>
            </a:r>
            <a:r>
              <a:rPr lang="en-GB" dirty="0" err="1">
                <a:solidFill>
                  <a:srgbClr val="FF0000"/>
                </a:solidFill>
              </a:rPr>
              <a:t>drehn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sich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rundherum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 err="1" smtClean="0">
                <a:solidFill>
                  <a:srgbClr val="FF0000"/>
                </a:solidFill>
              </a:rPr>
              <a:t>Durch</a:t>
            </a:r>
            <a:r>
              <a:rPr lang="en-GB" dirty="0" smtClean="0">
                <a:solidFill>
                  <a:srgbClr val="FF0000"/>
                </a:solidFill>
              </a:rPr>
              <a:t> die </a:t>
            </a:r>
            <a:r>
              <a:rPr lang="en-GB" dirty="0" err="1" smtClean="0">
                <a:solidFill>
                  <a:srgbClr val="FF0000"/>
                </a:solidFill>
              </a:rPr>
              <a:t>ganze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Stadt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FF0000"/>
                </a:solidFill>
              </a:rPr>
              <a:t>Die </a:t>
            </a:r>
            <a:r>
              <a:rPr lang="en-GB" dirty="0" err="1" smtClean="0">
                <a:solidFill>
                  <a:srgbClr val="FF0000"/>
                </a:solidFill>
              </a:rPr>
              <a:t>Hupe</a:t>
            </a:r>
            <a:r>
              <a:rPr lang="en-GB" dirty="0" smtClean="0">
                <a:solidFill>
                  <a:srgbClr val="FF0000"/>
                </a:solidFill>
              </a:rPr>
              <a:t> an </a:t>
            </a:r>
            <a:r>
              <a:rPr lang="en-GB" dirty="0" err="1" smtClean="0">
                <a:solidFill>
                  <a:srgbClr val="FF0000"/>
                </a:solidFill>
              </a:rPr>
              <a:t>dem</a:t>
            </a:r>
            <a:r>
              <a:rPr lang="en-GB" dirty="0" smtClean="0">
                <a:solidFill>
                  <a:srgbClr val="FF0000"/>
                </a:solidFill>
              </a:rPr>
              <a:t> Bus </a:t>
            </a:r>
            <a:r>
              <a:rPr lang="en-GB" dirty="0" err="1" smtClean="0">
                <a:solidFill>
                  <a:srgbClr val="FF0000"/>
                </a:solidFill>
              </a:rPr>
              <a:t>macht</a:t>
            </a:r>
            <a:r>
              <a:rPr lang="en-GB" dirty="0" smtClean="0">
                <a:solidFill>
                  <a:srgbClr val="FF0000"/>
                </a:solidFill>
              </a:rPr>
              <a:t> tut, tut, tut</a:t>
            </a:r>
          </a:p>
          <a:p>
            <a:r>
              <a:rPr lang="en-GB" dirty="0">
                <a:solidFill>
                  <a:srgbClr val="FF0000"/>
                </a:solidFill>
              </a:rPr>
              <a:t>t</a:t>
            </a:r>
            <a:r>
              <a:rPr lang="en-GB" dirty="0" smtClean="0">
                <a:solidFill>
                  <a:srgbClr val="FF0000"/>
                </a:solidFill>
              </a:rPr>
              <a:t>ut, tut, tut, </a:t>
            </a:r>
            <a:r>
              <a:rPr lang="en-GB" dirty="0">
                <a:solidFill>
                  <a:srgbClr val="FF0000"/>
                </a:solidFill>
              </a:rPr>
              <a:t>tut, tut, tut 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Die </a:t>
            </a:r>
            <a:r>
              <a:rPr lang="en-GB" dirty="0" err="1">
                <a:solidFill>
                  <a:srgbClr val="FF0000"/>
                </a:solidFill>
              </a:rPr>
              <a:t>Hupe</a:t>
            </a:r>
            <a:r>
              <a:rPr lang="en-GB" dirty="0">
                <a:solidFill>
                  <a:srgbClr val="FF0000"/>
                </a:solidFill>
              </a:rPr>
              <a:t> an </a:t>
            </a:r>
            <a:r>
              <a:rPr lang="en-GB" dirty="0" err="1">
                <a:solidFill>
                  <a:srgbClr val="FF0000"/>
                </a:solidFill>
              </a:rPr>
              <a:t>dem</a:t>
            </a:r>
            <a:r>
              <a:rPr lang="en-GB" dirty="0">
                <a:solidFill>
                  <a:srgbClr val="FF0000"/>
                </a:solidFill>
              </a:rPr>
              <a:t> Bus </a:t>
            </a:r>
            <a:r>
              <a:rPr lang="en-GB" dirty="0" err="1">
                <a:solidFill>
                  <a:srgbClr val="FF0000"/>
                </a:solidFill>
              </a:rPr>
              <a:t>macht</a:t>
            </a:r>
            <a:r>
              <a:rPr lang="en-GB" dirty="0">
                <a:solidFill>
                  <a:srgbClr val="FF0000"/>
                </a:solidFill>
              </a:rPr>
              <a:t> tut, tut, </a:t>
            </a:r>
            <a:r>
              <a:rPr lang="en-GB" dirty="0" smtClean="0">
                <a:solidFill>
                  <a:srgbClr val="FF0000"/>
                </a:solidFill>
              </a:rPr>
              <a:t>tut</a:t>
            </a:r>
          </a:p>
          <a:p>
            <a:r>
              <a:rPr lang="en-GB" dirty="0" err="1">
                <a:solidFill>
                  <a:srgbClr val="FF0000"/>
                </a:solidFill>
              </a:rPr>
              <a:t>Durch</a:t>
            </a:r>
            <a:r>
              <a:rPr lang="en-GB" dirty="0">
                <a:solidFill>
                  <a:srgbClr val="FF0000"/>
                </a:solidFill>
              </a:rPr>
              <a:t> die </a:t>
            </a:r>
            <a:r>
              <a:rPr lang="en-GB" dirty="0" err="1">
                <a:solidFill>
                  <a:srgbClr val="FF0000"/>
                </a:solidFill>
              </a:rPr>
              <a:t>ganze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Stadt</a:t>
            </a:r>
            <a:endParaRPr lang="en-GB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9296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Hotel – </a:t>
            </a:r>
            <a:r>
              <a:rPr lang="en-GB" b="1" dirty="0" smtClean="0">
                <a:solidFill>
                  <a:srgbClr val="FF0000"/>
                </a:solidFill>
              </a:rPr>
              <a:t>das Hotel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5184576"/>
          </a:xfrm>
        </p:spPr>
        <p:txBody>
          <a:bodyPr>
            <a:normAutofit lnSpcReduction="10000"/>
          </a:bodyPr>
          <a:lstStyle/>
          <a:p>
            <a:r>
              <a:rPr lang="en-GB" b="1" dirty="0" smtClean="0"/>
              <a:t>Excuse me</a:t>
            </a:r>
          </a:p>
          <a:p>
            <a:r>
              <a:rPr lang="en-GB" b="1" dirty="0" smtClean="0"/>
              <a:t>Where is …?</a:t>
            </a:r>
          </a:p>
          <a:p>
            <a:r>
              <a:rPr lang="en-GB" b="1" dirty="0" smtClean="0"/>
              <a:t>Is there here …?</a:t>
            </a:r>
          </a:p>
          <a:p>
            <a:endParaRPr lang="en-GB" b="1" dirty="0"/>
          </a:p>
          <a:p>
            <a:r>
              <a:rPr lang="en-GB" b="1" dirty="0" smtClean="0"/>
              <a:t>Left, right</a:t>
            </a:r>
          </a:p>
          <a:p>
            <a:r>
              <a:rPr lang="en-GB" b="1" dirty="0" smtClean="0"/>
              <a:t>Straight on</a:t>
            </a:r>
          </a:p>
          <a:p>
            <a:r>
              <a:rPr lang="en-GB" b="1" dirty="0" smtClean="0"/>
              <a:t>And then</a:t>
            </a:r>
          </a:p>
          <a:p>
            <a:r>
              <a:rPr lang="en-GB" b="1" dirty="0" smtClean="0"/>
              <a:t>On the right hand side</a:t>
            </a:r>
          </a:p>
          <a:p>
            <a:r>
              <a:rPr lang="en-GB" b="1" dirty="0" smtClean="0"/>
              <a:t>On the left hand side</a:t>
            </a:r>
          </a:p>
          <a:p>
            <a:r>
              <a:rPr lang="en-GB" b="1" dirty="0" smtClean="0"/>
              <a:t>Thank you very much</a:t>
            </a:r>
          </a:p>
          <a:p>
            <a:r>
              <a:rPr lang="en-GB" b="1" dirty="0" smtClean="0"/>
              <a:t>You’re welcome</a:t>
            </a:r>
          </a:p>
          <a:p>
            <a:endParaRPr lang="en-GB" b="1" dirty="0" smtClean="0"/>
          </a:p>
          <a:p>
            <a:endParaRPr lang="en-GB" b="1" dirty="0"/>
          </a:p>
          <a:p>
            <a:endParaRPr lang="en-GB" b="1" dirty="0" smtClean="0"/>
          </a:p>
          <a:p>
            <a:endParaRPr lang="en-GB" b="1" dirty="0" smtClean="0"/>
          </a:p>
          <a:p>
            <a:endParaRPr lang="en-GB" b="1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5328592"/>
          </a:xfrm>
        </p:spPr>
        <p:txBody>
          <a:bodyPr>
            <a:normAutofit lnSpcReduction="10000"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Entschuldigung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Wo </a:t>
            </a:r>
            <a:r>
              <a:rPr lang="en-GB" b="1" dirty="0" err="1">
                <a:solidFill>
                  <a:srgbClr val="FF0000"/>
                </a:solidFill>
              </a:rPr>
              <a:t>ist</a:t>
            </a:r>
            <a:r>
              <a:rPr lang="en-GB" b="1" dirty="0">
                <a:solidFill>
                  <a:srgbClr val="FF0000"/>
                </a:solidFill>
              </a:rPr>
              <a:t> … ?</a:t>
            </a:r>
          </a:p>
          <a:p>
            <a:r>
              <a:rPr lang="en-GB" b="1" dirty="0" err="1">
                <a:solidFill>
                  <a:srgbClr val="FF0000"/>
                </a:solidFill>
              </a:rPr>
              <a:t>Gibt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es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hier</a:t>
            </a:r>
            <a:r>
              <a:rPr lang="en-GB" b="1" dirty="0">
                <a:solidFill>
                  <a:srgbClr val="FF0000"/>
                </a:solidFill>
              </a:rPr>
              <a:t> …?</a:t>
            </a:r>
          </a:p>
          <a:p>
            <a:endParaRPr lang="en-GB" b="1" dirty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Links, </a:t>
            </a:r>
            <a:r>
              <a:rPr lang="en-GB" b="1" dirty="0" err="1">
                <a:solidFill>
                  <a:srgbClr val="FF0000"/>
                </a:solidFill>
              </a:rPr>
              <a:t>r</a:t>
            </a:r>
            <a:r>
              <a:rPr lang="en-GB" b="1" dirty="0" err="1" smtClean="0">
                <a:solidFill>
                  <a:srgbClr val="FF0000"/>
                </a:solidFill>
              </a:rPr>
              <a:t>echts</a:t>
            </a:r>
            <a:endParaRPr lang="en-GB" b="1" dirty="0">
              <a:solidFill>
                <a:srgbClr val="FF0000"/>
              </a:solidFill>
            </a:endParaRPr>
          </a:p>
          <a:p>
            <a:r>
              <a:rPr lang="en-GB" b="1" dirty="0" err="1">
                <a:solidFill>
                  <a:srgbClr val="FF0000"/>
                </a:solidFill>
              </a:rPr>
              <a:t>Gerade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aus</a:t>
            </a:r>
            <a:endParaRPr lang="en-GB" b="1" dirty="0">
              <a:solidFill>
                <a:srgbClr val="FF0000"/>
              </a:solidFill>
            </a:endParaRPr>
          </a:p>
          <a:p>
            <a:r>
              <a:rPr lang="en-GB" b="1" dirty="0">
                <a:solidFill>
                  <a:srgbClr val="FF0000"/>
                </a:solidFill>
              </a:rPr>
              <a:t>Und </a:t>
            </a:r>
            <a:r>
              <a:rPr lang="en-GB" b="1" dirty="0" err="1" smtClean="0">
                <a:solidFill>
                  <a:srgbClr val="FF0000"/>
                </a:solidFill>
              </a:rPr>
              <a:t>dann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Auf der </a:t>
            </a:r>
            <a:r>
              <a:rPr lang="en-GB" b="1" dirty="0" err="1" smtClean="0">
                <a:solidFill>
                  <a:srgbClr val="FF0000"/>
                </a:solidFill>
              </a:rPr>
              <a:t>rechten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Seite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Auf der </a:t>
            </a:r>
            <a:r>
              <a:rPr lang="en-GB" b="1" dirty="0" err="1" smtClean="0">
                <a:solidFill>
                  <a:srgbClr val="FF0000"/>
                </a:solidFill>
              </a:rPr>
              <a:t>linken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Seite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Danke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schön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Bitte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schön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51520" y="2924944"/>
            <a:ext cx="84249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03920" y="5589240"/>
            <a:ext cx="84249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543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Der </a:t>
            </a:r>
            <a:r>
              <a:rPr lang="en-GB" b="1" dirty="0" err="1" smtClean="0">
                <a:solidFill>
                  <a:srgbClr val="FF0000"/>
                </a:solidFill>
              </a:rPr>
              <a:t>Vulkan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AutoShape 2" descr="https://encrypted-tbn2.gstatic.com/images?q=tbn:ANd9GcRgmB_xDPkvbZM3JFGYFOEXXtx-VvPB6p03lJjvKPtLHi4kwqD-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957388"/>
            <a:ext cx="3209925" cy="40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Workshop of Hans Holbein the Younger - Portrait of Henry VIII - Google Art Project.jpg"/>
          <p:cNvSpPr>
            <a:spLocks noChangeAspect="1" noChangeArrowheads="1"/>
          </p:cNvSpPr>
          <p:nvPr/>
        </p:nvSpPr>
        <p:spPr bwMode="auto">
          <a:xfrm>
            <a:off x="63500" y="-136525"/>
            <a:ext cx="3181350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2" descr="data:image/jpeg;base64,/9j/4AAQSkZJRgABAQAAAQABAAD/2wCEAAkGBxITEhUSExMVFRUSFRUVFRUVFRUVFRUVFRUWFhUVFRUYHSggGBolHRUVITEhJSkrLi4uFx8zODMtNygtLisBCgoKDg0OGhAQGi0lHyUtLS0tLS0tLS0tLS0tLS0tLS0tLS0tLS0tLS0tLS0tLS0tLS0tLS0tLSstLS0tLS0tLf/AABEIAMIBAwMBIgACEQEDEQH/xAAbAAACAwEBAQAAAAAAAAAAAAAEBQIDBgABB//EAD8QAAEDAwMCAwYDBgQFBQAAAAEAAgMEESEFEjFBUQZhcRMigZGhsRTB0SMyQuHw8QcVcqIzYoKy0hdDUmNz/8QAGQEAAwEBAQAAAAAAAAAAAAAAAQIDAAQF/8QALREAAgICAgEBBgUFAAAAAAAAAAECEQMhEjEEQRMiYXKxwRQyUWJxM0KRofD/2gAMAwEAAhEDEQA/AMxDUgjBCjLULKMkI4JCu9u7uV5X4emToZVk4S4ZKiSpRq8IpBJEK6KNcAi4Yl0GK9hRMFISrYoQnVFBwklOkGxP+C8lXJRrV/gr9EJPRrncwMyhpPeTiGnAAwozQ2cr4XK2N6DFBtFGLpn7IW4Shj7cFES6mGt81VS/UYJdboOEg1kD20PqfzVjtTtkfqha6Xc+Nx5Ac77j80JTR2eE9zf7X9g907QCe3CXOqLpf+ILjlXxlBs4WHRyeijI4XQj324XjHkhRnIVlU4/beRZ+i8bHc3Upr7x5s/T9FYwpJvo6/NXvR+VES2yiVZK5DuclSOMomUIzldKVELoS0KMoJQUfTBJInZTOmkUZRCg6SAFQ9ivRNhd7VPBlIlU1lEOChK/K9jbdUaRmkcSuV3sFyHJC6MzFTmysMJTRtGeyg+AqLnsFi0Rr3aiTEpimKNmsFY43RsMt8FVmmIR1FQk/FVg29GCKZl1o9PiNuFHT6EMA7pxAxNPE62MiIaAh6hoRkxvxyhHMJUWqGEVY3KXlaaSgtnqgnUqtFaMJxMhpQ8/wk/Ba/T9FafeITT8K0DDQg8dgas+auHcEKVZks8oz9XBbjUdMY8HGViqyEiQj/4st/uwl4OJ2eIqjl+X7oD9kFEuIRIaoSsS2cZTcqLJCrd4AsqQMpVsxfMffHbZ/wCP81B0i6tNnADqwH/tQQdlO42dfm/nj8sfoGNF8r10RPREUseEeyHsEl0cTEEkJChZaCejxwk88NiqRmmIylgymNP5BV6fTbjdaOj0/HCTJNIwlIKg6Wy0s2nY4Sas05x8lOOVBsVmoyjaWYIOSit1XkeCqt2g2NjOuQgkXKOxR5JD5IOphCYPmBQkzbnCn0AXx02USKVFRQIn2SbkEXCkuUwpYAHBdtsrIXZXTgYUNGhEtdhCRv8Amphy7GVQQwXKpjPvLo5cEKuPm65ZsITIUO9mQi9l+FS8dkvIRjelYA1USvCjBVjba+VTI9VUk1oZMjUPwsJXZnkHYNPzWxqpAASSsXUm9RKfJn2KWbOzx/6WV/D7njI1TPEiNyreVFs4LFkwsqwUTM268ijWTDZ7Wg3Z/wDmPqUGxmUzc68oHQxY+DrfoqHQdU7Z2ea1yi/2x+gZR9AnEEdgkVO6ybRzm3KhkOGwuVJq2O5R0s2OUEXXKEXQGF6TAMLW0UIWV02UA2WnoneaTKwIZfhxbhKK+nCayTABKqyZc6ezGcroQk0+E8r3LP1r7LtxO0Er9r5rkNuXK1I1GlilVgnCVwzKW/K5pR2Foe00qJLkngksjo6gFJWxQiofhDRuN8qd7qbGeS6IOkEKjkwrWPv1QvAXCRF5Gx+Qdey9ZOFR7S6vhhSuZuQVE4nhXGNW0sIsimRjok3IViOqpTe+QgZ6qVuNy1E9OkWo04RquhbM9VTvd+8SrNEgLqmQtBO0XyLi4Hu2+f0KLdQ7sJ14Ghc5zxmxkcCCMi2V0YIcpbO7x5NYMj/j7mihoGTxs9rE0usQTbOLi9/T7rP1X+Hrrna/m9gfpdfRaanDBbsFz5V3Sxxl2jjZ80j/AMPw39+Tywrf/Te7sTBre1rmy3b2AnPC8J28HhD8PD9DHx/WtCMNY2AXNoXOB8i4G/1+iEmprLVVUu7WWlwu0xOabi9m7W8X8z9Ez1zwsHEuhIP/AC/zXLlwt7j6HV5f9nyr6HzGSOynHNZNNU0qWP8AejcB3tcfMJHI6y5/gzjCHTjqVU+pHAQUpuvWCy3FDJDaimTunr7LMwuCIExU5RsBozqV8XQ89YUmikypvcp8EZItqavySGqNyj5WlBTtyFaGhqKdq5WbF6m5M1FwcroXoVXxIzCw+NxV8RyhoyrwFImGxvRDJUvDyrmuTpaMHCULyyqiiJRLYrLcTBtFCOvKZQgDolcRtlFxzJaoYcQWIVvCXQVKlJWqkEYYONwl1TTBy8NVcdlfTe9gdVbgvUVl/h3TAZRfPwWp12uio4vaOaSXODI2MAL5JHX2sYO+CfIAlT0LThG3cRk+v58JV/iF4fNdFHG2QM9m8vvYuvdpbYC4zldWOHFUhl0R0fWPbguJabOLDsJLdzTYgE82IIv5dkcZkl8K+HhRw+z3bjcuJta59OnKaucAL/L6q6MyiSoHJSGu8WUwOxsoLr7cD3dw5aHcEjtdLPHFfJ7O0bSRf39pIJYOWgg4J4uMi5XxvVNRkkmLnWbazWsaC1kbBhsbGfwt8utyTcklNJ8UZKz6pXOd7ZlQGl17tcRbt7rccDyHmrpNXqH+6XbG9Ol1Z4KjJoWl3ORdxv8ACxPKGt+02OuCDznjp6/P4pJR1aKLJffoKJapwdtfe+bO7+fmUm1JgvcC24Xtx1I46cX+K+gR+H45buc91gMBv71+9zx/XCxviFoErgARbAv2AXBnjx7BkkmhA4KJKskUNqghUTjdZWunQxK8D0eIaDIplcJboGNEMalkkYIJsg5sm6JAVcjboRpGKbrlPYuTUYpBV0T17DAT5Kw0wHUodgsthKI3ISNhCJhF0tADqdqv2ryEAK4glMkw0SEoHC9bUIOou1UxzKiQg8ikRERzdJ4Z0wDzYJJqjWGPlsEG+oN73UXFCVL0ilQRvSSbyAF9A8P6PsAc74f2svmXheS8zWni4X2mA2aPRduD3veDFWXOOEDJkqVTVBpAJtfjzVVXJZpPlddSQWgKqeAOcm/3Qkz8W42gk9MJZq2rRsuNwwL2uLHF7fVZ6p167cEftCLXO0bRewNufTzVFRnFpDJswLxaxHXg3/llG/5DQSH2j4Y7+lsrHw6oALXyfdb6Xzxe6NpNWHFh5Fxc4n4FqdtCG5bDAyLawNa1vS2B8BlYnWjFv93ZfvtFj8b3Xs2su2+6/wArMc37Gxv5AIHT6aeQ7XPc4G52vHa2QCLXz/JCwpDLTq3YQDt+BA+WcpT4uowXe0HBz3+qNnpALtcOOrcWt5cD1srK2LdCBzbF1zeTjuJjAyMCGkYtFNpiW1VA5q4UmhkJiw3VscSs2ZVoCz2MQDFbuCivJFNxFJGReNch7r32iyiGgklchfark1GoYs4C4leE2Vb3rImWB1lOF4BKE9ovYn5TpDId0sl0U4pfRowNVFFIazpR7qBfHYpkR0VM0SE3SEkURlM6aYEWPKAiYiWM8lyylYiDig52ogNNlFkeVJ9hYX4c04ulbYgAHnK+oiS21l8nHyaSs14UoCxu9xtfgFM4az2rnPYMMuAb8ngher48OMN+pXFF1ZDWZS5zbE+7bj0yrW1YfHsJsbWyrqajzdwvxf8Asip42kW2j5KyTuwyeqPlGv8Ahqsc6zGOewk+8L2+JOOiTajp1RCy8jCA3+JrmnbewyAbiwwF9c1ysMYsGsAAwXH8l848R6yXkMaWeZaLD0z+aOkyyua2Y06hbk88/Dt/XdEwam8D3Sbnr0PkR80SKCB1iWsDuzTYHzNgR9kzpNMjbYiwPP8ACeOuR+SdRb9SEqRVEAW7j/xLe6ALE9gLci18D+Sb0FeYGkOHS9v9Vj8bfBK6oxtO5jrObnda4HzNgl2q1244duJAu4cm3P1JKZ6FWzfUcbJ23a4tdzuFrn1vz6L2OFzCWyAEHG4C3zAWR0TUSzqtZTamHizueh5uh+ZbA9FFTS2wgZ6UFpwnzwHN3Dpyl1SQGklcDjxk0x0zD1tPteVX7PCPrHb3kqh/ZQbNYvkCHLkdMEA9uUt7CQLlB7le2JemFNYLBbrlcYyuWs1jCZmMIR7iinvQ7m3KwhFoKviYrIYU1pNJc/gYRtmA6YuBT6kjBFyoxaMR1CZQUJGCo5JTWgEWRstwgKmK5Wigpm9lzqUAh22+03te1/iFoxmzMS02lPN8WIt7rrtc6/a64Mtj78p1UVr7Fzr7SSbXJA9L8Khs0c2HENd0d1+I6j9FaXj2vdeyrw6tMXsaj9Fpt0oFr/b4q+DQJN9nW29HX909hext8QtHQ6YyIHY+7jzf7A4+yGHBJytrRJQbFPiisP7KlhuHTENJBJLW3za55WioNPFPExjRcNHqS7qT3KG0nQS15qZgDIcMGDsbnI7Ep3x7x6cZXowXqzt8icYxjjh0u/i/+0Vbi0XPXp1UJZTa6pqSSLnqqXTHoMBUXZyMXa8GPad4z36r5vqtJGCdt/mvoOr7iLAZKw+twYIGFpxQYzktGVnkLTjplSZrRPuk26/LzVdZIGYOQkErQ5+OD9PJStx6KJcjSy1G7se3ZQY3/bz8T/dKxIQEdBVN7/vffNvumUrFoNju1MKWvc3qcfP+aWB4PXj+X6oqADFuf6/r4FFAZsqTUv2Rdz6Y/sUh1DUnPxwEbTm0ZFsu/rKCloyuHPJudJiXsAiOV5KAiJKe2Qg5nX4UqMC1BQwarpD3UWnKw1lkUV0Q2l8kRSAFE2U3IRsWOpQuRryLr1bkC2KCui5Xr2KuN1lQox5pNPveB3K2rKcAADgLD6LVhr2lb2llDgCFbH0FFLosoyCLC6Rcx4si4p9mZYyNV+0INwP67qcfBU2xXQUVHYgsry+TDilj6J7DdaUU4XlTHhJLI07HWaSIaTVusLm9uc2J/r80xrHvtujDO4Fhf0uMrNT3BuDb0Xmjai+aVzC73WWAFrXJOOPQlXx51PRfGvaRlJeg807XpIiRKMHkfmO3Raylmjkbdrr+R5HqEr1HQg+MWvut1547pHQCSndtc1xv17q9tCal/JsTAgNSaQMLoq15be1vXoqK6WzC57sngH04/NOlsmzNarUuAJ5KxetVDrFx5P07eq1erVQLdwHp555WRrxe4OQOnp1smaBEx2oyF3fzQlPH7yZapDsNhncceQ6oeNm3JPChVs6pLhBfELMQ2Z68d/RJpEU+pvi/U4VBOUWRR1HUG+0nkrdeGqISus71BWKNEXC4wRkefktv/h5qbX3a7D2AD180rdI01atGmloS3AHGBZDup3HFk+kfgELvZiy5fZ77ILsz3+UuKT6ppbm5st3G1U1cIcCCncE0U4nyuoZlQYcpxrNHteR0Sh7bKDXoKHUz0cClEb1e2ZI4moKdyuQZnHdcloFFlQzsl7xlOKq1kqeMp4mR7TyWK0Wk6u5uLrPxCyMgbfyTq1tBNb/nBK4Vbzm6QxVFsHlERVpRlK/UDZoaSsdfOU9p33WLoqrK0dLVYU3NsA1cQFQTcgdzZQdOLIaWe2e3CVyXqYZfhqWxDt9yCNxsQPMAH7qrRtIhgv7J+4l267y298DAsAlo1Xu0fDCKhr2nofjYr0oT8ZbTS/0Osk4xcV0zTS1UwF9m4d2kFItU1KQZMcg+B+68bWj0+YU/x3/Ofn+q6IuMummT5CCo8ZFvu2z5gi3lmyTVfiv2h999+gsDYX59Sb2+a17trjkNPq0H7KQpIP4oYj8LI8GHmYCs8Wx2DQ12LDytc5CXSa62RwAbybXsevcfmvqg06k60zPp+i9n/BxscfYACxvYAG3XIyhxkNGUbPietyEPxnbfp9UstLJhrHG/ZpP2X0Ct8a0cLnCm0+M2IG+TqRgZsSktZ49rH3DBFCP/AK4xcf8AU66kopds6M+X2k20teggg8O1bsiF/wArfdXu8PzMzIWM/wBT2j6XVdVq9RJ/xJpHeryB8hYIeGme4+6xxv1DSfqs3FEthmwM/wDdB/0Au+trKuCrbG4uY07jy4m30GERDoM7v4Q3/U4fYXTWh8Hl1t8zR5NaXfUkfZSllgu2DlXqX+E/E1Q6pjjebseS3b2xg3PovpUsmFk9J8O09OQ8EveOHO6egGExlrz04XHm8iKehG1ehgJsqTphyeAs5NrNv4fqgKzWHPFuAqRzKtDckVazOHPcfNJZeVfPMhA65UwWWtXbFONiOoqe5uj8DWA/gndlyeGBeJvZoIkllJQxflRdKF5G5T6MkGQBHxWQUCKYOq12ZonK3KKoqB7zjjuqaWPe8DzWvpYrNACaMeXZkrAINGt/FlEClkZxkJkxiOp48Iywp9B4oVscvXREqM7bOUmvUuFASKHxhV+02oioS+oOFOcLM0Fiu6L18gslcPKNLlxyxpMWiuSocOCVU/VZhw6/qAvJH8oGVyvizzjpSf8AkDRoNPr3v/eIHoFZqVI+RhaHtyCMg9fQpPp1SE0NTjldq8rMvUFGOd4FsSXT4vfDM58yVfF4Tpm873+rrD5Nsn88t+qEfMoTz5X6hcmURaVCz9yNo87C/wAzlVTYR0kmEpnlysm5dgLA9EU8uUuL1fFIioXoA43ttyhaqQWsEMzuuLlRePEahXU3BQUsia1YSmWPPqn4UGihziujaeVbsVsbEHoxKB3dPdChByeEkaE9011gCEjlTMh2YB2XKAqvJcqc0UPmzWqe1dZWxuwlZiyAlFiTGUC12VcHIJaMHadPteFuqRwIBXza9in2la7sw7hUjKuzJ0bdpCJEo2+izcfiGHncha3xDfDOFTlENjGqqAX37KyJwKzQrweSioa+wxlCl2YcVLsJVVTryWpJCG9meVzyaXYsibZuqLZUAhKZLhVe0K5pQUuhLGk0gHVK62q7KmWUnqg3gp4YK2CwmCtLUaNY6JLlTiCrxMNH17nY4R1K3F0liGVoaZtwEkkZHsnCW1UPUJq5qFnFgVomEhkspRVChM3Kr2LpSoA3hddqvagKR5HKPY4lb2iKRYLVx3S6dmQnE9glFQ65SOdhZUW2UgqnyW5UW1LUG7EoIfwrdNrdpseEvmqSfRRh5SPZqNg2VvdckjH4C8W4gFkgUAuXKyKnFWtXLlgEZFNnC5cgwMkOUZHwuXIx7NE4ImnK5cqy6KBl+ES04XLlx5+icgadLply5JiEB1aFy5dRip4XjFy5BmLmpzpzjZcuU5GQU8pfqBXLkqMxPIvWLly6ABMZRcRXLlJjwK6k4S1eLlgsqmQrly5NECPCiKdcuTBCguXLkop/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5153025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2" descr="Image result for ship clipart free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1851025"/>
            <a:ext cx="5038725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44823"/>
            <a:ext cx="6192688" cy="409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228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Der </a:t>
            </a:r>
            <a:r>
              <a:rPr lang="en-GB" dirty="0" err="1" smtClean="0"/>
              <a:t>Bahnhof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AutoShape 2" descr="Image result for bahnhof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790700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AutoShape 6" descr="Image result for train station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1790700"/>
            <a:ext cx="49815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AutoShape 8" descr="https://upload.wikimedia.org/wikipedia/commons/4/4a/Arnhem_Station_ICE_4652.jpg"/>
          <p:cNvSpPr>
            <a:spLocks noChangeAspect="1" noChangeArrowheads="1"/>
          </p:cNvSpPr>
          <p:nvPr/>
        </p:nvSpPr>
        <p:spPr bwMode="auto">
          <a:xfrm>
            <a:off x="63500" y="-136525"/>
            <a:ext cx="7667625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81" y="1700808"/>
            <a:ext cx="6696744" cy="443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49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Die </a:t>
            </a:r>
            <a:r>
              <a:rPr lang="en-GB" dirty="0" err="1" smtClean="0"/>
              <a:t>Bushaltestelle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48" y="1595438"/>
            <a:ext cx="8054608" cy="4497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123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Das Hotel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7488832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669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Der </a:t>
            </a:r>
            <a:r>
              <a:rPr lang="en-GB" dirty="0" err="1" smtClean="0"/>
              <a:t>Supermarkt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64" y="1340768"/>
            <a:ext cx="7416824" cy="500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082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Die Bank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AutoShape 3" descr="https://upload.wikimedia.org/wikipedia/commons/7/76/First_Bank_of_Hope,_AR_IMG_6453.jpg"/>
          <p:cNvSpPr>
            <a:spLocks noChangeAspect="1" noChangeArrowheads="1"/>
          </p:cNvSpPr>
          <p:nvPr/>
        </p:nvSpPr>
        <p:spPr bwMode="auto">
          <a:xfrm>
            <a:off x="63500" y="-136525"/>
            <a:ext cx="7686675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074" y="1307395"/>
            <a:ext cx="6765243" cy="5073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331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Die </a:t>
            </a:r>
            <a:r>
              <a:rPr lang="en-GB" dirty="0" err="1" smtClean="0"/>
              <a:t>Toiletten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28800"/>
            <a:ext cx="6408712" cy="460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48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Der </a:t>
            </a:r>
            <a:r>
              <a:rPr lang="en-GB" dirty="0" err="1" smtClean="0"/>
              <a:t>Briefkasten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AutoShape 2" descr="https://upload.wikimedia.org/wikipedia/commons/thumb/5/52/Bamberg-Winter-Briefkasten-1150207.jpg/1218px-Bamberg-Winter-Briefkasten-1150207.jpg"/>
          <p:cNvSpPr>
            <a:spLocks noChangeAspect="1" noChangeArrowheads="1"/>
          </p:cNvSpPr>
          <p:nvPr/>
        </p:nvSpPr>
        <p:spPr bwMode="auto">
          <a:xfrm>
            <a:off x="63500" y="-136525"/>
            <a:ext cx="6858000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20080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59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Das </a:t>
            </a:r>
            <a:r>
              <a:rPr lang="en-GB" dirty="0" err="1" smtClean="0"/>
              <a:t>Krankenhaus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AutoShape 2" descr="https://upload.wikimedia.org/wikipedia/commons/2/29/Krankenhaus_G%C3%B6ttlicher_Heiland_01.jpg"/>
          <p:cNvSpPr>
            <a:spLocks noChangeAspect="1" noChangeArrowheads="1"/>
          </p:cNvSpPr>
          <p:nvPr/>
        </p:nvSpPr>
        <p:spPr bwMode="auto">
          <a:xfrm>
            <a:off x="63500" y="-136525"/>
            <a:ext cx="10248900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05" y="1484784"/>
            <a:ext cx="7119647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46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Der </a:t>
            </a:r>
            <a:r>
              <a:rPr lang="en-GB" dirty="0" err="1" smtClean="0"/>
              <a:t>Flughafen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912768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21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Die Post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8208912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74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C:\Users\Sean1982\Desktop\a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393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Der Laden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40768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398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Das Restaurant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6552728" cy="405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75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Das Cafe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6583506" cy="481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46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Die </a:t>
            </a:r>
            <a:r>
              <a:rPr lang="en-GB" dirty="0" err="1" smtClean="0"/>
              <a:t>Schule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6840760" cy="429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89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Das Kino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670949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53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Treasure Hunt Challenge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6" name="Picture 2" descr="C:\Users\s.sullivan\Downloads\treasure-map-153425_1280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50" y="2016125"/>
            <a:ext cx="5176738" cy="378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7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Blindfolded</a:t>
            </a:r>
            <a:br>
              <a:rPr lang="en-GB" dirty="0" smtClean="0"/>
            </a:br>
            <a:r>
              <a:rPr lang="en-GB" dirty="0" smtClean="0"/>
              <a:t>Treasure Hunt Challenge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6" name="Picture 2" descr="C:\Users\s.sullivan\Downloads\treasure-map-153425_1280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4" y="2780928"/>
            <a:ext cx="363997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https://upload.wikimedia.org/wikipedia/commons/thumb/6/6f/Blindfold_%28PSF%29.png/256px-Blindfold_%28PSF%29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3" name="Picture 5" descr="C:\Users\s.sullivan\Downloads\comedy-masks-30411_128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72916"/>
            <a:ext cx="386053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99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Translation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1268760"/>
            <a:ext cx="4388296" cy="540060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Where is the hotel?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 hospital is straight on, then left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 airport is on the right hand side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 train station is on the left hand side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 cinema is left, and then straight 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Straight on, left, and then the bus stop is on the right hand side</a:t>
            </a:r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244280" cy="5400600"/>
          </a:xfrm>
        </p:spPr>
        <p:txBody>
          <a:bodyPr>
            <a:normAutofit lnSpcReduction="10000"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Wo </a:t>
            </a:r>
            <a:r>
              <a:rPr lang="en-GB" dirty="0" err="1" smtClean="0">
                <a:solidFill>
                  <a:srgbClr val="FF0000"/>
                </a:solidFill>
              </a:rPr>
              <a:t>ist</a:t>
            </a:r>
            <a:r>
              <a:rPr lang="en-GB" dirty="0" smtClean="0">
                <a:solidFill>
                  <a:srgbClr val="FF0000"/>
                </a:solidFill>
              </a:rPr>
              <a:t> das Hotel?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Das </a:t>
            </a:r>
            <a:r>
              <a:rPr lang="en-GB" dirty="0" err="1" smtClean="0">
                <a:solidFill>
                  <a:srgbClr val="FF0000"/>
                </a:solidFill>
              </a:rPr>
              <a:t>Krankenhaus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ist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gerade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aus</a:t>
            </a:r>
            <a:r>
              <a:rPr lang="en-GB" dirty="0" smtClean="0">
                <a:solidFill>
                  <a:srgbClr val="FF0000"/>
                </a:solidFill>
              </a:rPr>
              <a:t>, </a:t>
            </a:r>
            <a:r>
              <a:rPr lang="en-GB" dirty="0" err="1" smtClean="0">
                <a:solidFill>
                  <a:srgbClr val="FF0000"/>
                </a:solidFill>
              </a:rPr>
              <a:t>dann</a:t>
            </a:r>
            <a:r>
              <a:rPr lang="en-GB" dirty="0" smtClean="0">
                <a:solidFill>
                  <a:srgbClr val="FF0000"/>
                </a:solidFill>
              </a:rPr>
              <a:t> links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Der </a:t>
            </a:r>
            <a:r>
              <a:rPr lang="en-GB" dirty="0" err="1" smtClean="0">
                <a:solidFill>
                  <a:srgbClr val="FF0000"/>
                </a:solidFill>
              </a:rPr>
              <a:t>Flughafen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ist</a:t>
            </a:r>
            <a:r>
              <a:rPr lang="en-GB" dirty="0" smtClean="0">
                <a:solidFill>
                  <a:srgbClr val="FF0000"/>
                </a:solidFill>
              </a:rPr>
              <a:t> auf der </a:t>
            </a:r>
            <a:r>
              <a:rPr lang="en-GB" dirty="0" err="1" smtClean="0">
                <a:solidFill>
                  <a:srgbClr val="FF0000"/>
                </a:solidFill>
              </a:rPr>
              <a:t>rechten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Seite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FF0000"/>
                </a:solidFill>
              </a:rPr>
              <a:t>Der </a:t>
            </a:r>
            <a:r>
              <a:rPr lang="en-GB" dirty="0" err="1" smtClean="0">
                <a:solidFill>
                  <a:srgbClr val="FF0000"/>
                </a:solidFill>
              </a:rPr>
              <a:t>Bahnhof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ist</a:t>
            </a:r>
            <a:r>
              <a:rPr lang="en-GB" dirty="0" smtClean="0">
                <a:solidFill>
                  <a:srgbClr val="FF0000"/>
                </a:solidFill>
              </a:rPr>
              <a:t> auf der </a:t>
            </a:r>
            <a:r>
              <a:rPr lang="en-GB" dirty="0" err="1" smtClean="0">
                <a:solidFill>
                  <a:srgbClr val="FF0000"/>
                </a:solidFill>
              </a:rPr>
              <a:t>linken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Seite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FF0000"/>
                </a:solidFill>
              </a:rPr>
              <a:t>Das Kino </a:t>
            </a:r>
            <a:r>
              <a:rPr lang="en-GB" dirty="0" err="1" smtClean="0">
                <a:solidFill>
                  <a:srgbClr val="FF0000"/>
                </a:solidFill>
              </a:rPr>
              <a:t>ist</a:t>
            </a:r>
            <a:r>
              <a:rPr lang="en-GB" dirty="0" smtClean="0">
                <a:solidFill>
                  <a:srgbClr val="FF0000"/>
                </a:solidFill>
              </a:rPr>
              <a:t> links, und </a:t>
            </a:r>
            <a:r>
              <a:rPr lang="en-GB" dirty="0" err="1" smtClean="0">
                <a:solidFill>
                  <a:srgbClr val="FF0000"/>
                </a:solidFill>
              </a:rPr>
              <a:t>dann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gerade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aus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err="1" smtClean="0">
                <a:solidFill>
                  <a:srgbClr val="FF0000"/>
                </a:solidFill>
              </a:rPr>
              <a:t>Gerade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aus</a:t>
            </a:r>
            <a:r>
              <a:rPr lang="en-GB" dirty="0" smtClean="0">
                <a:solidFill>
                  <a:srgbClr val="FF0000"/>
                </a:solidFill>
              </a:rPr>
              <a:t>, und </a:t>
            </a:r>
            <a:r>
              <a:rPr lang="en-GB" dirty="0" err="1" smtClean="0">
                <a:solidFill>
                  <a:srgbClr val="FF0000"/>
                </a:solidFill>
              </a:rPr>
              <a:t>dann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ist</a:t>
            </a:r>
            <a:r>
              <a:rPr lang="en-GB" dirty="0" smtClean="0">
                <a:solidFill>
                  <a:srgbClr val="FF0000"/>
                </a:solidFill>
              </a:rPr>
              <a:t> die </a:t>
            </a:r>
            <a:r>
              <a:rPr lang="en-GB" dirty="0" err="1" smtClean="0">
                <a:solidFill>
                  <a:srgbClr val="FF0000"/>
                </a:solidFill>
              </a:rPr>
              <a:t>Bushaltestelle</a:t>
            </a:r>
            <a:r>
              <a:rPr lang="en-GB" dirty="0" smtClean="0">
                <a:solidFill>
                  <a:srgbClr val="FF0000"/>
                </a:solidFill>
              </a:rPr>
              <a:t> auf der </a:t>
            </a:r>
            <a:r>
              <a:rPr lang="en-GB" dirty="0" err="1" smtClean="0">
                <a:solidFill>
                  <a:srgbClr val="FF0000"/>
                </a:solidFill>
              </a:rPr>
              <a:t>rechten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Seite</a:t>
            </a:r>
            <a:endParaRPr lang="en-GB" dirty="0" smtClean="0">
              <a:solidFill>
                <a:srgbClr val="FF0000"/>
              </a:solidFill>
            </a:endParaRPr>
          </a:p>
          <a:p>
            <a:endParaRPr lang="en-GB" dirty="0" smtClean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21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Likes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79512" y="1340768"/>
            <a:ext cx="4038600" cy="54006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3000" b="1" dirty="0" smtClean="0"/>
              <a:t>I like …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000" b="1" dirty="0" smtClean="0"/>
              <a:t>but I prefer …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000" b="1" dirty="0" smtClean="0"/>
              <a:t>and I like … the best</a:t>
            </a:r>
          </a:p>
          <a:p>
            <a:pPr marL="514350" indent="-514350">
              <a:buFont typeface="+mj-lt"/>
              <a:buAutoNum type="arabicPeriod"/>
            </a:pPr>
            <a:endParaRPr lang="en-GB" sz="3000" b="1" dirty="0" smtClean="0"/>
          </a:p>
          <a:p>
            <a:pPr marL="514350" indent="-514350">
              <a:buFont typeface="+mj-lt"/>
              <a:buAutoNum type="arabicPeriod"/>
            </a:pPr>
            <a:endParaRPr lang="en-GB" sz="3000" b="1" dirty="0" smtClean="0"/>
          </a:p>
          <a:p>
            <a:pPr marL="514350" indent="-514350">
              <a:buFont typeface="+mj-lt"/>
              <a:buAutoNum type="arabicPeriod"/>
            </a:pPr>
            <a:endParaRPr lang="en-GB" sz="3000" b="1" dirty="0"/>
          </a:p>
          <a:p>
            <a:pPr marL="514350" indent="-514350">
              <a:buFont typeface="+mj-lt"/>
              <a:buAutoNum type="arabicPeriod"/>
            </a:pPr>
            <a:r>
              <a:rPr lang="en-GB" sz="3000" b="1" dirty="0" smtClean="0"/>
              <a:t>I don’t like …</a:t>
            </a:r>
          </a:p>
          <a:p>
            <a:pPr marL="0" indent="0">
              <a:buNone/>
            </a:pPr>
            <a:r>
              <a:rPr lang="en-GB" sz="3000" b="1" dirty="0"/>
              <a:t> </a:t>
            </a:r>
            <a:r>
              <a:rPr lang="en-GB" sz="3000" b="1" dirty="0" smtClean="0"/>
              <a:t>    (I like … not) </a:t>
            </a:r>
          </a:p>
          <a:p>
            <a:pPr marL="0" indent="0">
              <a:buNone/>
            </a:pPr>
            <a:r>
              <a:rPr lang="en-GB" sz="3000" b="1" dirty="0" smtClean="0"/>
              <a:t>5. and I really </a:t>
            </a:r>
          </a:p>
          <a:p>
            <a:pPr marL="0" indent="0">
              <a:buNone/>
            </a:pPr>
            <a:r>
              <a:rPr lang="en-GB" sz="3000" b="1" dirty="0"/>
              <a:t> </a:t>
            </a:r>
            <a:r>
              <a:rPr lang="en-GB" sz="3000" b="1" dirty="0" smtClean="0"/>
              <a:t>   don’t like …                                                                    	</a:t>
            </a:r>
            <a:endParaRPr lang="en-GB" sz="3000" b="1" dirty="0"/>
          </a:p>
          <a:p>
            <a:endParaRPr lang="en-GB" sz="3000" b="1" dirty="0" smtClean="0"/>
          </a:p>
          <a:p>
            <a:endParaRPr lang="en-GB" sz="3000" b="1" dirty="0" smtClean="0"/>
          </a:p>
          <a:p>
            <a:endParaRPr lang="en-GB" sz="3000" b="1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995936" y="1340768"/>
            <a:ext cx="4690864" cy="5328592"/>
          </a:xfrm>
        </p:spPr>
        <p:txBody>
          <a:bodyPr>
            <a:no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GB" sz="3000" b="1" dirty="0" err="1" smtClean="0">
                <a:solidFill>
                  <a:srgbClr val="FF0000"/>
                </a:solidFill>
              </a:rPr>
              <a:t>Ich</a:t>
            </a:r>
            <a:r>
              <a:rPr lang="en-GB" sz="3000" b="1" dirty="0" smtClean="0">
                <a:solidFill>
                  <a:srgbClr val="FF0000"/>
                </a:solidFill>
              </a:rPr>
              <a:t> mag …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000" b="1" dirty="0" err="1" smtClean="0">
                <a:solidFill>
                  <a:srgbClr val="FF0000"/>
                </a:solidFill>
              </a:rPr>
              <a:t>aber</a:t>
            </a:r>
            <a:r>
              <a:rPr lang="en-GB" sz="3000" b="1" dirty="0" smtClean="0">
                <a:solidFill>
                  <a:srgbClr val="FF0000"/>
                </a:solidFill>
              </a:rPr>
              <a:t> </a:t>
            </a:r>
            <a:r>
              <a:rPr lang="en-GB" sz="3000" b="1" dirty="0" err="1" smtClean="0">
                <a:solidFill>
                  <a:srgbClr val="FF0000"/>
                </a:solidFill>
              </a:rPr>
              <a:t>ich</a:t>
            </a:r>
            <a:r>
              <a:rPr lang="en-GB" sz="3000" b="1" dirty="0" smtClean="0">
                <a:solidFill>
                  <a:srgbClr val="FF0000"/>
                </a:solidFill>
              </a:rPr>
              <a:t> mag … </a:t>
            </a:r>
            <a:r>
              <a:rPr lang="en-GB" sz="3000" b="1" dirty="0" err="1" smtClean="0">
                <a:solidFill>
                  <a:srgbClr val="FF0000"/>
                </a:solidFill>
              </a:rPr>
              <a:t>lieber</a:t>
            </a:r>
            <a:endParaRPr lang="en-GB" sz="3000" b="1" dirty="0" smtClean="0">
              <a:solidFill>
                <a:srgbClr val="FF0000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GB" sz="3000" b="1" dirty="0" smtClean="0">
                <a:solidFill>
                  <a:srgbClr val="FF0000"/>
                </a:solidFill>
              </a:rPr>
              <a:t>und </a:t>
            </a:r>
            <a:r>
              <a:rPr lang="en-GB" sz="3000" b="1" dirty="0" err="1" smtClean="0">
                <a:solidFill>
                  <a:srgbClr val="FF0000"/>
                </a:solidFill>
              </a:rPr>
              <a:t>ich</a:t>
            </a:r>
            <a:r>
              <a:rPr lang="en-GB" sz="3000" b="1" dirty="0" smtClean="0">
                <a:solidFill>
                  <a:srgbClr val="FF0000"/>
                </a:solidFill>
              </a:rPr>
              <a:t> mag … am </a:t>
            </a:r>
            <a:r>
              <a:rPr lang="en-GB" sz="3000" b="1" dirty="0" err="1" smtClean="0">
                <a:solidFill>
                  <a:srgbClr val="FF0000"/>
                </a:solidFill>
              </a:rPr>
              <a:t>liebsten</a:t>
            </a:r>
            <a:endParaRPr lang="en-GB" sz="3000" b="1" dirty="0" smtClean="0">
              <a:solidFill>
                <a:srgbClr val="FF0000"/>
              </a:solidFill>
            </a:endParaRPr>
          </a:p>
          <a:p>
            <a:pPr marL="742950" indent="-742950">
              <a:buFont typeface="+mj-lt"/>
              <a:buAutoNum type="arabicPeriod"/>
            </a:pPr>
            <a:endParaRPr lang="en-GB" sz="3000" b="1" dirty="0">
              <a:solidFill>
                <a:srgbClr val="FF0000"/>
              </a:solidFill>
            </a:endParaRPr>
          </a:p>
          <a:p>
            <a:pPr marL="742950" indent="-742950">
              <a:buFont typeface="+mj-lt"/>
              <a:buAutoNum type="arabicPeriod"/>
            </a:pPr>
            <a:endParaRPr lang="en-GB" sz="3000" b="1" dirty="0" smtClean="0">
              <a:solidFill>
                <a:srgbClr val="FF0000"/>
              </a:solidFill>
            </a:endParaRPr>
          </a:p>
          <a:p>
            <a:pPr marL="742950" indent="-742950">
              <a:buAutoNum type="arabicPeriod" startAt="4"/>
            </a:pPr>
            <a:r>
              <a:rPr lang="en-GB" sz="3000" b="1" dirty="0" err="1" smtClean="0">
                <a:solidFill>
                  <a:srgbClr val="FF0000"/>
                </a:solidFill>
              </a:rPr>
              <a:t>Ich</a:t>
            </a:r>
            <a:r>
              <a:rPr lang="en-GB" sz="3000" b="1" dirty="0" smtClean="0">
                <a:solidFill>
                  <a:srgbClr val="FF0000"/>
                </a:solidFill>
              </a:rPr>
              <a:t> mag … </a:t>
            </a:r>
            <a:r>
              <a:rPr lang="en-GB" sz="3000" b="1" dirty="0" err="1" smtClean="0">
                <a:solidFill>
                  <a:srgbClr val="FF0000"/>
                </a:solidFill>
              </a:rPr>
              <a:t>nicht</a:t>
            </a:r>
            <a:endParaRPr lang="en-GB" sz="3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3000" b="1" dirty="0" smtClean="0">
              <a:solidFill>
                <a:srgbClr val="FF0000"/>
              </a:solidFill>
            </a:endParaRPr>
          </a:p>
          <a:p>
            <a:pPr marL="514350" indent="-514350">
              <a:buAutoNum type="arabicPeriod" startAt="5"/>
            </a:pPr>
            <a:r>
              <a:rPr lang="en-GB" sz="3000" b="1" dirty="0" smtClean="0">
                <a:solidFill>
                  <a:srgbClr val="FF0000"/>
                </a:solidFill>
              </a:rPr>
              <a:t>  und </a:t>
            </a:r>
            <a:r>
              <a:rPr lang="en-GB" sz="3000" b="1" dirty="0" err="1" smtClean="0">
                <a:solidFill>
                  <a:srgbClr val="FF0000"/>
                </a:solidFill>
              </a:rPr>
              <a:t>ich</a:t>
            </a:r>
            <a:r>
              <a:rPr lang="en-GB" sz="3000" b="1" dirty="0" smtClean="0">
                <a:solidFill>
                  <a:srgbClr val="FF0000"/>
                </a:solidFill>
              </a:rPr>
              <a:t> mag … gar </a:t>
            </a:r>
            <a:r>
              <a:rPr lang="en-GB" sz="3000" b="1" dirty="0" err="1" smtClean="0">
                <a:solidFill>
                  <a:srgbClr val="FF0000"/>
                </a:solidFill>
              </a:rPr>
              <a:t>nicht</a:t>
            </a:r>
            <a:endParaRPr lang="en-GB" sz="30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23528" y="3573016"/>
            <a:ext cx="84249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5"/>
          <p:cNvSpPr txBox="1">
            <a:spLocks/>
          </p:cNvSpPr>
          <p:nvPr/>
        </p:nvSpPr>
        <p:spPr>
          <a:xfrm>
            <a:off x="609600" y="357056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/>
              <a:t>Dislikes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16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ts4.mm.bing.net/images/thumbnail.aspx?q=1610562471095&amp;id=63fb67c96104385e1403f2551571ea05"/>
          <p:cNvPicPr>
            <a:picLocks noChangeAspect="1" noChangeArrowheads="1"/>
          </p:cNvPicPr>
          <p:nvPr/>
        </p:nvPicPr>
        <p:blipFill>
          <a:blip r:embed="rId2" cstate="print">
            <a:lum bright="85000" contrast="-23000"/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179512" y="1124744"/>
            <a:ext cx="4392488" cy="5040560"/>
          </a:xfrm>
        </p:spPr>
        <p:txBody>
          <a:bodyPr>
            <a:normAutofit/>
          </a:bodyPr>
          <a:lstStyle/>
          <a:p>
            <a:r>
              <a:rPr lang="en-GB" sz="3300" b="1" dirty="0" err="1" smtClean="0">
                <a:solidFill>
                  <a:srgbClr val="FF0000"/>
                </a:solidFill>
              </a:rPr>
              <a:t>Ich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esse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gern</a:t>
            </a:r>
            <a:r>
              <a:rPr lang="en-GB" sz="3300" b="1" dirty="0" smtClean="0">
                <a:solidFill>
                  <a:srgbClr val="FF0000"/>
                </a:solidFill>
              </a:rPr>
              <a:t> ... </a:t>
            </a:r>
          </a:p>
          <a:p>
            <a:r>
              <a:rPr lang="en-GB" sz="3300" b="1" dirty="0" err="1" smtClean="0">
                <a:solidFill>
                  <a:srgbClr val="FF0000"/>
                </a:solidFill>
              </a:rPr>
              <a:t>Ich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esse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nicht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gern</a:t>
            </a:r>
            <a:r>
              <a:rPr lang="en-GB" sz="3300" b="1" dirty="0" smtClean="0">
                <a:solidFill>
                  <a:srgbClr val="FF0000"/>
                </a:solidFill>
              </a:rPr>
              <a:t> ...</a:t>
            </a:r>
          </a:p>
          <a:p>
            <a:endParaRPr lang="en-GB" sz="3300" b="1" dirty="0">
              <a:solidFill>
                <a:srgbClr val="FF0000"/>
              </a:solidFill>
            </a:endParaRPr>
          </a:p>
          <a:p>
            <a:r>
              <a:rPr lang="en-GB" sz="3300" b="1" dirty="0" err="1" smtClean="0">
                <a:solidFill>
                  <a:srgbClr val="FF0000"/>
                </a:solidFill>
              </a:rPr>
              <a:t>Ich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trinke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gern</a:t>
            </a:r>
            <a:r>
              <a:rPr lang="en-GB" sz="3300" b="1" dirty="0" smtClean="0">
                <a:solidFill>
                  <a:srgbClr val="FF0000"/>
                </a:solidFill>
              </a:rPr>
              <a:t> …</a:t>
            </a:r>
          </a:p>
          <a:p>
            <a:r>
              <a:rPr lang="en-GB" sz="3300" b="1" dirty="0" err="1" smtClean="0">
                <a:solidFill>
                  <a:srgbClr val="FF0000"/>
                </a:solidFill>
              </a:rPr>
              <a:t>Ich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trinke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nicht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gern</a:t>
            </a:r>
            <a:r>
              <a:rPr lang="en-GB" sz="3300" b="1" dirty="0" smtClean="0">
                <a:solidFill>
                  <a:srgbClr val="FF0000"/>
                </a:solidFill>
              </a:rPr>
              <a:t> …</a:t>
            </a:r>
          </a:p>
          <a:p>
            <a:pPr algn="ctr">
              <a:buNone/>
            </a:pP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>
          <a:xfrm>
            <a:off x="4621916" y="1166017"/>
            <a:ext cx="4038600" cy="4525963"/>
          </a:xfrm>
        </p:spPr>
        <p:txBody>
          <a:bodyPr>
            <a:noAutofit/>
          </a:bodyPr>
          <a:lstStyle/>
          <a:p>
            <a:r>
              <a:rPr lang="en-GB" sz="3100" b="1" dirty="0" smtClean="0"/>
              <a:t>I like to eat …</a:t>
            </a:r>
          </a:p>
          <a:p>
            <a:r>
              <a:rPr lang="en-GB" sz="3100" b="1" dirty="0" smtClean="0"/>
              <a:t>I don’t like to eat …</a:t>
            </a:r>
          </a:p>
          <a:p>
            <a:endParaRPr lang="en-GB" sz="3100" b="1" dirty="0"/>
          </a:p>
          <a:p>
            <a:r>
              <a:rPr lang="en-GB" sz="3100" b="1" dirty="0" smtClean="0"/>
              <a:t>I like to drink …</a:t>
            </a:r>
          </a:p>
          <a:p>
            <a:r>
              <a:rPr lang="en-GB" sz="3100" b="1" dirty="0" smtClean="0"/>
              <a:t>I don’t like to drink …</a:t>
            </a:r>
          </a:p>
          <a:p>
            <a:endParaRPr lang="en-GB" sz="3100" b="1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5536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g</a:t>
            </a: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ern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3440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 smtClean="0">
                <a:solidFill>
                  <a:srgbClr val="FF0000"/>
                </a:solidFill>
              </a:rPr>
              <a:t>Sportarten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b="1" dirty="0" smtClean="0"/>
              <a:t>Which sport is your favourite?</a:t>
            </a:r>
          </a:p>
          <a:p>
            <a:r>
              <a:rPr lang="en-GB" b="1" dirty="0" smtClean="0"/>
              <a:t>Tennis, Rugby, Hockey, Running?</a:t>
            </a:r>
          </a:p>
          <a:p>
            <a:r>
              <a:rPr lang="en-GB" b="1" dirty="0" smtClean="0"/>
              <a:t>Football, Netball, Cricket, Gymnastics?</a:t>
            </a:r>
          </a:p>
          <a:p>
            <a:r>
              <a:rPr lang="en-GB" b="1" dirty="0" smtClean="0"/>
              <a:t>Me and you, we swim</a:t>
            </a:r>
          </a:p>
          <a:p>
            <a:endParaRPr lang="en-GB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b="1" dirty="0" err="1" smtClean="0">
                <a:solidFill>
                  <a:srgbClr val="FF0000"/>
                </a:solidFill>
              </a:rPr>
              <a:t>Welchen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u="sng" dirty="0" smtClean="0">
                <a:solidFill>
                  <a:srgbClr val="FF0000"/>
                </a:solidFill>
              </a:rPr>
              <a:t>Sport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magst</a:t>
            </a:r>
            <a:r>
              <a:rPr lang="en-GB" b="1" dirty="0" smtClean="0">
                <a:solidFill>
                  <a:srgbClr val="FF0000"/>
                </a:solidFill>
              </a:rPr>
              <a:t> du am </a:t>
            </a:r>
            <a:r>
              <a:rPr lang="en-GB" b="1" u="sng" dirty="0" err="1" smtClean="0">
                <a:solidFill>
                  <a:srgbClr val="FF0000"/>
                </a:solidFill>
              </a:rPr>
              <a:t>Liebsten</a:t>
            </a:r>
            <a:r>
              <a:rPr lang="en-GB" b="1" dirty="0" smtClean="0">
                <a:solidFill>
                  <a:srgbClr val="FF0000"/>
                </a:solidFill>
              </a:rPr>
              <a:t>?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Tennis, </a:t>
            </a:r>
            <a:r>
              <a:rPr lang="en-GB" b="1" u="sng" dirty="0" smtClean="0">
                <a:solidFill>
                  <a:srgbClr val="FF0000"/>
                </a:solidFill>
              </a:rPr>
              <a:t>Rugby,</a:t>
            </a:r>
            <a:r>
              <a:rPr lang="en-GB" b="1" dirty="0" smtClean="0">
                <a:solidFill>
                  <a:srgbClr val="FF0000"/>
                </a:solidFill>
              </a:rPr>
              <a:t> Hockey, </a:t>
            </a:r>
            <a:r>
              <a:rPr lang="en-GB" b="1" u="sng" dirty="0" err="1" smtClean="0">
                <a:solidFill>
                  <a:srgbClr val="FF0000"/>
                </a:solidFill>
              </a:rPr>
              <a:t>Rennen</a:t>
            </a:r>
            <a:r>
              <a:rPr lang="en-GB" b="1" dirty="0" smtClean="0">
                <a:solidFill>
                  <a:srgbClr val="FF0000"/>
                </a:solidFill>
              </a:rPr>
              <a:t>?</a:t>
            </a:r>
          </a:p>
          <a:p>
            <a:r>
              <a:rPr lang="en-GB" b="1" dirty="0" err="1" smtClean="0">
                <a:solidFill>
                  <a:srgbClr val="FF0000"/>
                </a:solidFill>
              </a:rPr>
              <a:t>Fussball</a:t>
            </a:r>
            <a:r>
              <a:rPr lang="en-GB" b="1" dirty="0" smtClean="0">
                <a:solidFill>
                  <a:srgbClr val="FF0000"/>
                </a:solidFill>
              </a:rPr>
              <a:t>, </a:t>
            </a:r>
            <a:r>
              <a:rPr lang="en-GB" b="1" u="sng" dirty="0" err="1" smtClean="0">
                <a:solidFill>
                  <a:srgbClr val="FF0000"/>
                </a:solidFill>
              </a:rPr>
              <a:t>Korbball</a:t>
            </a:r>
            <a:r>
              <a:rPr lang="en-GB" b="1" dirty="0" smtClean="0">
                <a:solidFill>
                  <a:srgbClr val="FF0000"/>
                </a:solidFill>
              </a:rPr>
              <a:t>, </a:t>
            </a:r>
            <a:r>
              <a:rPr lang="en-GB" b="1" dirty="0" err="1" smtClean="0">
                <a:solidFill>
                  <a:srgbClr val="FF0000"/>
                </a:solidFill>
              </a:rPr>
              <a:t>Kricket</a:t>
            </a:r>
            <a:r>
              <a:rPr lang="en-GB" b="1" dirty="0" smtClean="0">
                <a:solidFill>
                  <a:srgbClr val="FF0000"/>
                </a:solidFill>
              </a:rPr>
              <a:t>, </a:t>
            </a:r>
            <a:r>
              <a:rPr lang="en-GB" b="1" u="sng" dirty="0" err="1" smtClean="0">
                <a:solidFill>
                  <a:srgbClr val="FF0000"/>
                </a:solidFill>
              </a:rPr>
              <a:t>Turnen</a:t>
            </a:r>
            <a:r>
              <a:rPr lang="en-GB" b="1" dirty="0" smtClean="0">
                <a:solidFill>
                  <a:srgbClr val="FF0000"/>
                </a:solidFill>
              </a:rPr>
              <a:t>?</a:t>
            </a:r>
          </a:p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und </a:t>
            </a:r>
            <a:r>
              <a:rPr lang="en-GB" b="1" u="sng" dirty="0" smtClean="0">
                <a:solidFill>
                  <a:srgbClr val="FF0000"/>
                </a:solidFill>
              </a:rPr>
              <a:t>du</a:t>
            </a:r>
            <a:r>
              <a:rPr lang="en-GB" b="1" dirty="0" smtClean="0">
                <a:solidFill>
                  <a:srgbClr val="FF0000"/>
                </a:solidFill>
              </a:rPr>
              <a:t>, </a:t>
            </a:r>
            <a:r>
              <a:rPr lang="en-GB" b="1" dirty="0" err="1" smtClean="0">
                <a:solidFill>
                  <a:srgbClr val="FF0000"/>
                </a:solidFill>
              </a:rPr>
              <a:t>wir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schwimmen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7" name="Picture 2" descr="Image result for play spor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085184"/>
            <a:ext cx="2087367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hockey girl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445224"/>
            <a:ext cx="2184786" cy="10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2" descr="Image result for gymnastics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95" y="392892"/>
            <a:ext cx="1644852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Image result for run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00904"/>
            <a:ext cx="1840797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24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 smtClean="0">
                <a:solidFill>
                  <a:srgbClr val="FF0000"/>
                </a:solidFill>
              </a:rPr>
              <a:t>Mögen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oder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gern</a:t>
            </a:r>
            <a:r>
              <a:rPr lang="en-GB" b="1" dirty="0" smtClean="0">
                <a:solidFill>
                  <a:srgbClr val="FF0000"/>
                </a:solidFill>
              </a:rPr>
              <a:t>?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b="1" dirty="0" smtClean="0"/>
              <a:t>I like football</a:t>
            </a:r>
          </a:p>
          <a:p>
            <a:r>
              <a:rPr lang="en-GB" b="1" dirty="0" smtClean="0"/>
              <a:t>I like to play football</a:t>
            </a:r>
          </a:p>
          <a:p>
            <a:r>
              <a:rPr lang="en-GB" b="1" dirty="0" smtClean="0"/>
              <a:t>I like chocolate</a:t>
            </a:r>
          </a:p>
          <a:p>
            <a:r>
              <a:rPr lang="en-GB" b="1" dirty="0" smtClean="0"/>
              <a:t>I like to eat chocolate</a:t>
            </a:r>
          </a:p>
          <a:p>
            <a:r>
              <a:rPr lang="en-GB" b="1" dirty="0" smtClean="0"/>
              <a:t>He likes milk</a:t>
            </a:r>
          </a:p>
          <a:p>
            <a:r>
              <a:rPr lang="en-GB" b="1" dirty="0" smtClean="0"/>
              <a:t>He likes to drink milk</a:t>
            </a:r>
          </a:p>
          <a:p>
            <a:r>
              <a:rPr lang="en-GB" b="1" dirty="0" smtClean="0"/>
              <a:t>She likes swimming</a:t>
            </a:r>
          </a:p>
          <a:p>
            <a:r>
              <a:rPr lang="en-GB" b="1" dirty="0" smtClean="0"/>
              <a:t>She likes to swim</a:t>
            </a:r>
            <a:endParaRPr lang="en-GB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355976" y="1600200"/>
            <a:ext cx="4330824" cy="4525963"/>
          </a:xfrm>
        </p:spPr>
        <p:txBody>
          <a:bodyPr/>
          <a:lstStyle/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mag </a:t>
            </a:r>
            <a:r>
              <a:rPr lang="en-GB" b="1" dirty="0" err="1">
                <a:solidFill>
                  <a:srgbClr val="FF0000"/>
                </a:solidFill>
              </a:rPr>
              <a:t>F</a:t>
            </a:r>
            <a:r>
              <a:rPr lang="en-GB" b="1" dirty="0" err="1" smtClean="0">
                <a:solidFill>
                  <a:srgbClr val="FF0000"/>
                </a:solidFill>
              </a:rPr>
              <a:t>ussball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spiele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gern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fussball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mag </a:t>
            </a:r>
            <a:r>
              <a:rPr lang="en-GB" b="1" dirty="0" err="1" smtClean="0">
                <a:solidFill>
                  <a:srgbClr val="FF0000"/>
                </a:solidFill>
              </a:rPr>
              <a:t>Schokolade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esse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gern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Schokolade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Er</a:t>
            </a:r>
            <a:r>
              <a:rPr lang="en-GB" b="1" dirty="0" smtClean="0">
                <a:solidFill>
                  <a:srgbClr val="FF0000"/>
                </a:solidFill>
              </a:rPr>
              <a:t> mag </a:t>
            </a:r>
            <a:r>
              <a:rPr lang="en-GB" b="1" dirty="0" err="1" smtClean="0">
                <a:solidFill>
                  <a:srgbClr val="FF0000"/>
                </a:solidFill>
              </a:rPr>
              <a:t>Milch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Er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trinkt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gern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Milch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Sie</a:t>
            </a:r>
            <a:r>
              <a:rPr lang="en-GB" b="1" dirty="0" smtClean="0">
                <a:solidFill>
                  <a:srgbClr val="FF0000"/>
                </a:solidFill>
              </a:rPr>
              <a:t> mag </a:t>
            </a:r>
            <a:r>
              <a:rPr lang="en-GB" b="1" dirty="0" err="1" smtClean="0">
                <a:solidFill>
                  <a:srgbClr val="FF0000"/>
                </a:solidFill>
              </a:rPr>
              <a:t>Schwimmen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Sie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schwimmt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gern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51520" y="4725144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52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</a:t>
            </a:r>
            <a:r>
              <a:rPr lang="en-GB" b="1" dirty="0" smtClean="0">
                <a:solidFill>
                  <a:srgbClr val="FF0000"/>
                </a:solidFill>
              </a:rPr>
              <a:t>as </a:t>
            </a:r>
            <a:r>
              <a:rPr lang="en-GB" b="1" dirty="0" err="1" smtClean="0">
                <a:solidFill>
                  <a:srgbClr val="FF0000"/>
                </a:solidFill>
              </a:rPr>
              <a:t>Hänchen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smtClean="0"/>
              <a:t>the chicken</a:t>
            </a:r>
            <a:endParaRPr lang="en-GB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8" y="1190625"/>
            <a:ext cx="5141366" cy="478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882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Der </a:t>
            </a:r>
            <a:r>
              <a:rPr lang="en-GB" b="1" dirty="0" err="1" smtClean="0">
                <a:solidFill>
                  <a:srgbClr val="FF0000"/>
                </a:solidFill>
              </a:rPr>
              <a:t>Schinken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smtClean="0"/>
              <a:t>the ham</a:t>
            </a:r>
            <a:endParaRPr lang="en-GB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16832"/>
            <a:ext cx="5148064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4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Trauben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smtClean="0"/>
              <a:t>the grapes</a:t>
            </a:r>
            <a:endParaRPr lang="en-GB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32545"/>
            <a:ext cx="6588224" cy="384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61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Kartoffeln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smtClean="0"/>
              <a:t>the potatoes</a:t>
            </a:r>
            <a:endParaRPr lang="en-GB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002532"/>
            <a:ext cx="6048672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07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Karotten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smtClean="0"/>
              <a:t>the carrots</a:t>
            </a:r>
            <a:endParaRPr lang="en-GB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725" y="1628800"/>
            <a:ext cx="7066954" cy="4781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56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Erbsen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smtClean="0"/>
              <a:t>the peas</a:t>
            </a:r>
            <a:endParaRPr lang="en-GB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04864"/>
            <a:ext cx="5328592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525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Zwiebeln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smtClean="0"/>
              <a:t>the onions</a:t>
            </a:r>
            <a:endParaRPr lang="en-GB" b="1" dirty="0"/>
          </a:p>
        </p:txBody>
      </p:sp>
      <p:sp>
        <p:nvSpPr>
          <p:cNvPr id="2" name="AutoShape 2" descr="https://upload.wikimedia.org/wikipedia/commons/7/73/Yellow_onion_with_x-section.jpg"/>
          <p:cNvSpPr>
            <a:spLocks noChangeAspect="1" noChangeArrowheads="1"/>
          </p:cNvSpPr>
          <p:nvPr/>
        </p:nvSpPr>
        <p:spPr bwMode="auto">
          <a:xfrm>
            <a:off x="63500" y="-136525"/>
            <a:ext cx="8667750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44824"/>
            <a:ext cx="6227293" cy="414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99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die Pommes Frites – </a:t>
            </a:r>
            <a:r>
              <a:rPr lang="en-GB" b="1" dirty="0" smtClean="0"/>
              <a:t>the chips</a:t>
            </a:r>
            <a:endParaRPr lang="en-GB" b="1" dirty="0"/>
          </a:p>
        </p:txBody>
      </p:sp>
      <p:sp>
        <p:nvSpPr>
          <p:cNvPr id="2" name="AutoShape 2" descr="https://upload.wikimedia.org/wikipedia/commons/7/73/Yellow_onion_with_x-section.jpg"/>
          <p:cNvSpPr>
            <a:spLocks noChangeAspect="1" noChangeArrowheads="1"/>
          </p:cNvSpPr>
          <p:nvPr/>
        </p:nvSpPr>
        <p:spPr bwMode="auto">
          <a:xfrm>
            <a:off x="63500" y="-136525"/>
            <a:ext cx="8667750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01" y="1628800"/>
            <a:ext cx="5708747" cy="3804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18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</a:t>
            </a:r>
            <a:r>
              <a:rPr lang="en-GB" b="1" dirty="0" smtClean="0">
                <a:solidFill>
                  <a:srgbClr val="FF0000"/>
                </a:solidFill>
              </a:rPr>
              <a:t>er </a:t>
            </a:r>
            <a:r>
              <a:rPr lang="en-GB" b="1" dirty="0" err="1" smtClean="0">
                <a:solidFill>
                  <a:srgbClr val="FF0000"/>
                </a:solidFill>
              </a:rPr>
              <a:t>Salat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smtClean="0"/>
              <a:t>the salad</a:t>
            </a:r>
            <a:endParaRPr lang="en-GB" b="1" dirty="0"/>
          </a:p>
        </p:txBody>
      </p:sp>
      <p:sp>
        <p:nvSpPr>
          <p:cNvPr id="2" name="AutoShape 2" descr="https://upload.wikimedia.org/wikipedia/commons/7/73/Yellow_onion_with_x-section.jpg"/>
          <p:cNvSpPr>
            <a:spLocks noChangeAspect="1" noChangeArrowheads="1"/>
          </p:cNvSpPr>
          <p:nvPr/>
        </p:nvSpPr>
        <p:spPr bwMode="auto">
          <a:xfrm>
            <a:off x="63500" y="-136525"/>
            <a:ext cx="8667750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372200" cy="422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31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/>
              <a:t>Do you do sport? </a:t>
            </a:r>
            <a:r>
              <a:rPr lang="en-GB" b="1" dirty="0" smtClean="0">
                <a:solidFill>
                  <a:srgbClr val="FF0000"/>
                </a:solidFill>
              </a:rPr>
              <a:t>– </a:t>
            </a:r>
            <a:r>
              <a:rPr lang="en-GB" b="1" dirty="0" err="1" smtClean="0">
                <a:solidFill>
                  <a:srgbClr val="FF0000"/>
                </a:solidFill>
              </a:rPr>
              <a:t>Treibst</a:t>
            </a:r>
            <a:r>
              <a:rPr lang="en-GB" b="1" dirty="0" smtClean="0">
                <a:solidFill>
                  <a:srgbClr val="FF0000"/>
                </a:solidFill>
              </a:rPr>
              <a:t> du sport?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97152"/>
          </a:xfrm>
        </p:spPr>
        <p:txBody>
          <a:bodyPr>
            <a:normAutofit lnSpcReduction="10000"/>
          </a:bodyPr>
          <a:lstStyle/>
          <a:p>
            <a:r>
              <a:rPr lang="en-GB" b="1" dirty="0" smtClean="0"/>
              <a:t>I play football</a:t>
            </a:r>
          </a:p>
          <a:p>
            <a:r>
              <a:rPr lang="en-GB" b="1" dirty="0" smtClean="0"/>
              <a:t>I play tennis</a:t>
            </a:r>
          </a:p>
          <a:p>
            <a:r>
              <a:rPr lang="en-GB" b="1" dirty="0" smtClean="0"/>
              <a:t>I play rugby</a:t>
            </a:r>
          </a:p>
          <a:p>
            <a:r>
              <a:rPr lang="en-GB" b="1" dirty="0" smtClean="0"/>
              <a:t>I play netball</a:t>
            </a:r>
          </a:p>
          <a:p>
            <a:r>
              <a:rPr lang="en-GB" b="1" dirty="0" smtClean="0"/>
              <a:t>I play hockey</a:t>
            </a:r>
          </a:p>
          <a:p>
            <a:r>
              <a:rPr lang="en-GB" b="1" dirty="0" smtClean="0"/>
              <a:t>I play cricket</a:t>
            </a:r>
          </a:p>
          <a:p>
            <a:endParaRPr lang="en-GB" b="1" dirty="0"/>
          </a:p>
          <a:p>
            <a:r>
              <a:rPr lang="en-GB" b="1" dirty="0" smtClean="0"/>
              <a:t>I do gymnastics</a:t>
            </a:r>
          </a:p>
          <a:p>
            <a:r>
              <a:rPr lang="en-GB" b="1" dirty="0" smtClean="0"/>
              <a:t>I run</a:t>
            </a:r>
          </a:p>
          <a:p>
            <a:r>
              <a:rPr lang="en-GB" b="1" dirty="0" smtClean="0"/>
              <a:t>I swim</a:t>
            </a:r>
          </a:p>
          <a:p>
            <a:endParaRPr lang="en-GB" b="1" dirty="0"/>
          </a:p>
          <a:p>
            <a:endParaRPr lang="en-GB" b="1" dirty="0" smtClean="0"/>
          </a:p>
          <a:p>
            <a:endParaRPr lang="en-GB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53136"/>
          </a:xfrm>
        </p:spPr>
        <p:txBody>
          <a:bodyPr>
            <a:normAutofit lnSpcReduction="10000"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spiele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Fussball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spiele</a:t>
            </a:r>
            <a:r>
              <a:rPr lang="en-GB" b="1" dirty="0" smtClean="0">
                <a:solidFill>
                  <a:srgbClr val="FF0000"/>
                </a:solidFill>
              </a:rPr>
              <a:t> Tennis</a:t>
            </a:r>
          </a:p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spiele</a:t>
            </a:r>
            <a:r>
              <a:rPr lang="en-GB" b="1" dirty="0" smtClean="0">
                <a:solidFill>
                  <a:srgbClr val="FF0000"/>
                </a:solidFill>
              </a:rPr>
              <a:t> Rugby</a:t>
            </a:r>
          </a:p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spiele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Korbball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spiele</a:t>
            </a:r>
            <a:r>
              <a:rPr lang="en-GB" b="1" dirty="0" smtClean="0">
                <a:solidFill>
                  <a:srgbClr val="FF0000"/>
                </a:solidFill>
              </a:rPr>
              <a:t> Hockey</a:t>
            </a:r>
          </a:p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spiele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Kricket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turne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renne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schwimme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51520" y="4653136"/>
            <a:ext cx="83529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83868" y="1268760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 smtClean="0">
                <a:solidFill>
                  <a:schemeClr val="tx2"/>
                </a:solidFill>
              </a:rPr>
              <a:t>Ja</a:t>
            </a:r>
            <a:endParaRPr lang="en-GB" sz="4000" b="1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35896" y="1268760"/>
            <a:ext cx="792088" cy="7078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7319334" y="4869160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 smtClean="0">
                <a:solidFill>
                  <a:schemeClr val="tx2"/>
                </a:solidFill>
              </a:rPr>
              <a:t>gern</a:t>
            </a:r>
            <a:endParaRPr lang="en-GB" sz="4000" b="1" dirty="0">
              <a:solidFill>
                <a:schemeClr val="tx2"/>
              </a:solidFill>
            </a:endParaRPr>
          </a:p>
        </p:txBody>
      </p:sp>
      <p:cxnSp>
        <p:nvCxnSpPr>
          <p:cNvPr id="12" name="Straight Arrow Connector 11"/>
          <p:cNvCxnSpPr>
            <a:stCxn id="10" idx="1"/>
          </p:cNvCxnSpPr>
          <p:nvPr/>
        </p:nvCxnSpPr>
        <p:spPr>
          <a:xfrm flipH="1">
            <a:off x="6660232" y="5223103"/>
            <a:ext cx="65910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6516216" y="4293096"/>
            <a:ext cx="1132669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565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</a:t>
            </a:r>
            <a:r>
              <a:rPr lang="en-GB" b="1" dirty="0" smtClean="0">
                <a:solidFill>
                  <a:srgbClr val="FF0000"/>
                </a:solidFill>
              </a:rPr>
              <a:t>ie </a:t>
            </a:r>
            <a:r>
              <a:rPr lang="en-GB" b="1" dirty="0" err="1" smtClean="0">
                <a:solidFill>
                  <a:srgbClr val="FF0000"/>
                </a:solidFill>
              </a:rPr>
              <a:t>Suppe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smtClean="0"/>
              <a:t>the soup</a:t>
            </a:r>
            <a:endParaRPr lang="en-GB" b="1" dirty="0"/>
          </a:p>
        </p:txBody>
      </p:sp>
      <p:sp>
        <p:nvSpPr>
          <p:cNvPr id="2" name="AutoShape 2" descr="https://upload.wikimedia.org/wikipedia/commons/7/73/Yellow_onion_with_x-section.jpg"/>
          <p:cNvSpPr>
            <a:spLocks noChangeAspect="1" noChangeArrowheads="1"/>
          </p:cNvSpPr>
          <p:nvPr/>
        </p:nvSpPr>
        <p:spPr bwMode="auto">
          <a:xfrm>
            <a:off x="63500" y="-136525"/>
            <a:ext cx="8667750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908" y="2248196"/>
            <a:ext cx="5232933" cy="31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49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das </a:t>
            </a:r>
            <a:r>
              <a:rPr lang="en-GB" b="1" dirty="0" err="1" smtClean="0">
                <a:solidFill>
                  <a:srgbClr val="FF0000"/>
                </a:solidFill>
              </a:rPr>
              <a:t>Eis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smtClean="0"/>
              <a:t>the ice cream</a:t>
            </a:r>
            <a:endParaRPr lang="en-GB" b="1" dirty="0"/>
          </a:p>
        </p:txBody>
      </p:sp>
      <p:sp>
        <p:nvSpPr>
          <p:cNvPr id="2" name="AutoShape 2" descr="https://upload.wikimedia.org/wikipedia/commons/7/73/Yellow_onion_with_x-section.jpg"/>
          <p:cNvSpPr>
            <a:spLocks noChangeAspect="1" noChangeArrowheads="1"/>
          </p:cNvSpPr>
          <p:nvPr/>
        </p:nvSpPr>
        <p:spPr bwMode="auto">
          <a:xfrm>
            <a:off x="63500" y="-136525"/>
            <a:ext cx="8667750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16832"/>
            <a:ext cx="5832648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041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New Foods</a:t>
            </a:r>
            <a:endParaRPr lang="en-GB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97396" y="1268760"/>
            <a:ext cx="4038600" cy="5328592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 smtClean="0"/>
              <a:t>The chicken</a:t>
            </a:r>
          </a:p>
          <a:p>
            <a:r>
              <a:rPr lang="en-GB" b="1" dirty="0" smtClean="0"/>
              <a:t>The ham</a:t>
            </a:r>
          </a:p>
          <a:p>
            <a:r>
              <a:rPr lang="en-GB" b="1" dirty="0" smtClean="0"/>
              <a:t>The grapes</a:t>
            </a:r>
          </a:p>
          <a:p>
            <a:r>
              <a:rPr lang="en-GB" b="1" dirty="0" smtClean="0"/>
              <a:t>The tomatoes</a:t>
            </a:r>
          </a:p>
          <a:p>
            <a:r>
              <a:rPr lang="en-GB" b="1" dirty="0" smtClean="0"/>
              <a:t>The potatoes</a:t>
            </a:r>
          </a:p>
          <a:p>
            <a:r>
              <a:rPr lang="en-GB" b="1" dirty="0" smtClean="0"/>
              <a:t>The carrots</a:t>
            </a:r>
          </a:p>
          <a:p>
            <a:r>
              <a:rPr lang="en-GB" b="1" dirty="0" smtClean="0"/>
              <a:t>The peas</a:t>
            </a:r>
          </a:p>
          <a:p>
            <a:r>
              <a:rPr lang="en-GB" b="1" dirty="0" smtClean="0"/>
              <a:t>The onions</a:t>
            </a:r>
          </a:p>
          <a:p>
            <a:r>
              <a:rPr lang="en-GB" b="1" dirty="0" smtClean="0"/>
              <a:t>The chips</a:t>
            </a:r>
          </a:p>
          <a:p>
            <a:r>
              <a:rPr lang="en-GB" b="1" dirty="0" smtClean="0"/>
              <a:t>The salad</a:t>
            </a:r>
          </a:p>
          <a:p>
            <a:r>
              <a:rPr lang="en-GB" b="1" dirty="0" smtClean="0"/>
              <a:t>The soup</a:t>
            </a:r>
          </a:p>
          <a:p>
            <a:r>
              <a:rPr lang="en-GB" b="1" dirty="0" smtClean="0"/>
              <a:t>The ice cream</a:t>
            </a:r>
          </a:p>
          <a:p>
            <a:endParaRPr lang="en-GB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355976" y="1268760"/>
            <a:ext cx="4330824" cy="5112568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das </a:t>
            </a:r>
            <a:r>
              <a:rPr lang="en-GB" b="1" dirty="0" err="1" smtClean="0">
                <a:solidFill>
                  <a:srgbClr val="FF0000"/>
                </a:solidFill>
              </a:rPr>
              <a:t>Hänchen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der </a:t>
            </a:r>
            <a:r>
              <a:rPr lang="en-GB" b="1" dirty="0" err="1" smtClean="0">
                <a:solidFill>
                  <a:srgbClr val="FF0000"/>
                </a:solidFill>
              </a:rPr>
              <a:t>Schinken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Trauben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Tomaten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Kartoffeln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Karotten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Erbsen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Zwiebeln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Pommes Frites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der </a:t>
            </a:r>
            <a:r>
              <a:rPr lang="en-GB" b="1" dirty="0" err="1" smtClean="0">
                <a:solidFill>
                  <a:srgbClr val="FF0000"/>
                </a:solidFill>
              </a:rPr>
              <a:t>Salat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Suppe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das </a:t>
            </a:r>
            <a:r>
              <a:rPr lang="en-GB" b="1" dirty="0" err="1" smtClean="0">
                <a:solidFill>
                  <a:srgbClr val="FF0000"/>
                </a:solidFill>
              </a:rPr>
              <a:t>Eis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24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Limonade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smtClean="0"/>
              <a:t>The lemonade</a:t>
            </a:r>
            <a:endParaRPr lang="en-GB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348880"/>
            <a:ext cx="5616624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506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Milch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smtClean="0"/>
              <a:t>The milk</a:t>
            </a:r>
            <a:endParaRPr lang="en-GB" b="1" dirty="0"/>
          </a:p>
        </p:txBody>
      </p:sp>
      <p:sp>
        <p:nvSpPr>
          <p:cNvPr id="27650" name="AutoShape 2" descr="data:image/jpeg;base64,/9j/4AAQSkZJRgABAQAAAQABAAD/2wCEAAkGBxQTEhUUExQWFhMXFxwaGBcYGBodHRwXGhgYFxwXGBoYHSggHBolHBcXITEhJSosLi4uGB8zODMtNygtLisBCgoKDg0OGxAQGy0mICYsLCwsLCwsLCw0LC8sLCwsLCwsLCwsLCw0LCwsLCwsLCwsLCwsLCwsLCwsLCwsLCwsLP/AABEIAMIBAwMBIgACEQEDEQH/xAAcAAACAgMBAQAAAAAAAAAAAAAEBQMGAAECBwj/xAA/EAACAQMDAgMGBAQFAwMFAAABAhEAAyEEEjEFQSJRYQYTMnGBkaGxwfAUQnLRByNSYuEVM/FDgpIkU6Kywv/EABoBAAMBAQEBAAAAAAAAAAAAAAECAwQABQb/xAAxEQACAgEDAwEGBgIDAQAAAAAAAQIRAxIhMQQTQVEUImGRofAycYGx0eEFwUJS8SP/2gAMAwEAAhEDEQA/APOVt7cjmi9I6/zc1NfVZMVoLPavt6TPnpZLW4TaUNimS9EcLvjB70JpdNGatT9XY2AgnHrSSco1pMspr1FNgMAATgUx6XqCG7HzpaDuH1pl0xAD4h9KM0qdmbVTLDobALAxA71b9AgAxSHpmwjGDinlsYFeJ1Mr2PV6ekrOHvAOV8jUr3hFJuo6mLjTHPP0pZf6yFxNLHA5JMWWfS2iyNrEAPnS65fE9qWabUbzgz6UQlsmqLEoid1yN3XmoS/nRg0xobU2SCaKaKEbXsULcvway4aGvQTjiqxiI5BN3qEiKCv35rh7dQstVjBIzZMjZvdW0Wm/Reim9mh9dojbYij3I6tK5JvHKtTRxYaKb6XX7RFJEwcjFdC5FCUFLkaMtPA5v9Rmld7UTQ1y6aga5XRxpHSy2SO1Q3G9a4N2oGerKJNyN3DW7F4g5JAri3zmjb1pIGRTP0F1Ab3ZOSYnn0qFyJ5oj+G3GFrNZ01rfIopxujrfIMtErCsCCfWfP6VnTQocbuKcdVeyANoBxSylTqgpWrsGbr1zsxgAD7Ct0sKDzH3rKHah6DdyfqVM280RprGeKntaaaN0lmCKs8heUhj0/p5jKyCO/6VKNLt+nOKY2bkqIxUnuzcy3bkj9ay913uK8aaEtwiciCfSmejsAZafn6VBf6fDApLT25oX2p0mpNlmW4UVR4vBLEx4YwYXzEDE5iRRy5dMLRPFi1ZFFl36dpUI8DTHb7H9R96d2UPf9iqT/h113SXba21uN/EoIIvNljnIkxPMxGd0c1er1hlRiTkiB+teRPJre56yxdvwUrrjHczA8kn70jtaZnP1q163Tz8qB6eptPkSK9GM6jsebpuW5P0nREETin1rSDcaEXXLM8elGafWisuRze5rxqC2C/4URS7WiARR9zVCKT67VTipY1JvctNqthY4GZ/KoPdk0Syic/hRml04PFbNWlGfTYrOmofVaUrzVrGjAHE0l6hp4oQy2wTxJIB0XUXtfDUV7UFzJ5qN0zW0Wr0uTP8De4xHastpJzTFUXbQ52gigpAlBHOo0wFA37cAgRTDqepQgbZGBOf+KVlqfHbVslOrpAq3CpkVE5JPrRZtYmsCFCCOeRVtQiRFo7G45qe9phPNQ3HO4nueaiuOfOu3bGpGWdQbbSO1T9Q6s13mgWE1sWzTaVdneKOJJqRRPJroW66C0WFArjNaqS6M1quKJElrS0Ra05xHP7+lWTU9Cj4CrDzBrVvpbgZU/v5Vk70WuR3jmnwLrNpvKj7VzYp3D8KJtWSpBAiu7mkLKeIJ4/WpuSZy1I46PZFwmJkVP7XaB7uje0krv2h2H8qcsxx6AduaJ6TY2wIIHp+tWbTFQvi7iD6+kd6xdVPfY29JFWmzwj2n/w2vJftrp9Qt5nfbuwro/lcKkmIByByIq6+zN7UCwbWoF5L1piGLPIYF3A2ZI2goy5/095q+lFUgiSR8MmYHpOBj795pH1OC5Ydwoj+ksfnJLGo4E3Lc0dXlWjSuStdX6jftLKJ70EwTIXYP9TwMr8h9qC0nXC7lDt3AgMAy4JzjxSR8h5036pqLltGNkKXEfErMNsjd4VIJMSYmvKes9J1mmdX2Aqo3IyAsgV5MbWAYAyZkTJ862TnpexmwYo5I09memndOKKS+wqqeyHtBde2vvELgsVEHxgzx4sMB5zI7zVrGpXCsChPAYRPyPB+hqncUkT7Dg6ChfMeIHjFQK+c8Ur0vX1uvsskXACVcjIUjsGGM548qabK6LTOmpIkCqzYwO1ONFaKdpmk0hWkTHrXev66QABQlCU6SEWRQVsevqhFI+pX1LQCPrSm71iREZnmlmp1ZOe1WxdI07Zny9XqVILuXZJonSWC/FI/4imvSOre7M1onjajsQjPf3gy9YZeaAuvRnUOrK4mM0kv6iTihixyfKOyZFdRJneud1BtcNaW4R3q/aJ2Hh/tWbxQr3G2jxAjy/vUW80O0MpBbsK5CqRiS/YChprADOO3lTdug6ibTqN4DVYtdbshBtOY/YqsB+xqRmkwCaSeK2nY8Z14D7igjFDAVi23UxmfTyrBcFLQUwPUHxH99qypNTqPEfCO35VlUV1wWXAz6NrHJkGD+/vV26ZqmI8QB9Riqr0awo2zE9/Srr09VjBFeP1Gk2YdRM7KRkH7A1C1tOyn7iKYXrcLIgmq91DWagTstSPmKzYk58P60UzNQ/EvpYYNVs5UKPv+NEJqkPBBPzql63qeq72yB/SSPwpV/Fsx52n0JFehHoNStv5bmCXXaNkvnsejXrwpXeYedDezWhNyTcbcI85gzUvWejsFlWiOBnj1qGmGPJos0LVkx9ygfU6iSMDHlQt7UAnIHEHd5HkUpuC8D8Qx3orSaV2b/MfnzitvZjFW2jMssnwmV7p1q3YvXhubaPHaBM7IALjdyyneInj6mbW2tsX7e26AVYQynP0I+dRdU0KpwVMiJxNAN0mR4iI5gH4vT5elLHDicbsaXU5dVUJtXeRWZbF9bVtU8HuiJI5AbGY7f1c+ZWh6vqEe2j6izdBIBlArGcYYECQfSrX0r2eFzY1wKbm4MTgwFyEB8hj0OT3qD2o6FbuAoUUns0CQewB5Enn0msaS1NJmx5PdTkuQXXdQZVJ92xgTCwSfkJ5qqL1PKXL7pbLSFQkCVmPETHiHcR+tWKxpDaU2wZtrhPML2H0/eDApHXNG9686om1AwDFm+JzAkAEmBuH/AMvnWuVxSkl+hkw6ckpQk/1/9LA9yciuJmqsvs/c09xG2blGWFvJgcyDGI78Y7VbdP0626hgkyJgjIHrPFaYdUmnq2a+P9EsvSqNOD1J+Uv7B7x2qW7AT9vniudLqUdmUONygEjP8wkR6R3pho7VtLd287f5CR4ZlgxIAQgckmcRIqi3tWumv3H2uqOge1bnBFwI4mCQoGR9I7VCX+RimvTz/Joh/jJSjLZ2lt8eNvr/AL/O5bxHJmuN1VjoftA9+4LfuexJIbgDvBHyHPerK9kjjNbcPUY8sdUHt8jFm6XJilpktzZNZWlTzNTLaFO8sUTWGbIprdFppx5TXbWP9tJ34j+zzAVBJgCSeAOZ8hV30PsAQu6/cgxOxPyLH9B9az2O9mixF+4AAM21Pcg4c/7QeB3Ppzbr+qO6MmR2BOeDAry+r66WrRif5npdL0cdOrKvyPOrvs+dxCCIPfNLb9p2bKwRjA8sV6D1G+LQZiM+Rx2mc5jFUK71pDedd4DABi0gA7ieD9vvVMPVyf4v0slm6Vf8E/jRrTWXBJDBTHc/hQr2zM0feB70K2oIBXGa1qb5MlIWakMWPP7FbrrUTuM/vFZVlkdFUti7aS4IER88U302pjy+1KV9nHHwXkI+Q/SiLPTbynhGj/d/zXhy0PyegtS8DS5rT5/v7UNc1rAY2z5xQt0ODJWPk4j8TUbanccz91/Sgoo5snPUrn+lfx/vU1jWM3NpD+/UUPbA8n/D+9OulqPL7j/mhOSS4DGFs70t5EybIHyA/tS/retO7MbAc+UYg5+gmO9WG/aG3hfxqm9f1BFxyWG0Y2cEdt24CZBB+gmpYmpSstkThGiYarT7sLJPp+NdfxlmIEAjzWlly2yhWtWg6kSGkzPrBpffe7304+5/vWxQvz9TI5V4+g+1CpcGBbnzIj9KCfQbf/TVvk394pOL1wf+iR8mqW11Nx/K/wB6rFTjw/v5kZKEufv6DuyWQEhGHpn8KjuameVafrU/SXu3MwyjzJH4Uztq7MQ04qbypPdfUbsNrZ/QQ7N3CH7V1032etsTuTmZnvJJz9z96uFnTgCpbdsCoT6u1SRfH0tO2xbb6AuxhyzAqCf5VIjHmY7nJgTwK71HQljA7z68s0A/NjThHFdG6KxOcmb1CKPL+u/4e2ritsZ0YkkKBuGZnHI79+/avOuoewGoUn3T27oDbI3bWwCRhjAXDd+1fROqugiDBHkc1X+oaC058S8cdwJ/2NKfhTaZS5H9olHa/oUT2C9nfdadmuW9uoLMryZgKxAUHiO+PMVZH0IIyAPl+tE2tIUbwv4CZKlczAXDAgDAH8tG2lBateOTjGjDlWuTk/JXNT05R2zUjezV5YLLE5C9/t2+tW+zoFa9bIXEgmf9on9K76sSbhYCTIH2/flTe1StJA7CptldsdLhcIQe/H35rLnSWjgn6gfoaKu6pw5VoELM/M8RH41i9RIME4PB/Cu1SBURpZ63cXDWFiAPC/YCBjbTXpXVbbSPgbyPf61WEvAZBkd6C0eqZnYN2OCBGDMVCWCMl6Fo55RY59t9I9y25tMFdVJyu6YB8PPf614cuqZwloW2DqwOUMKJG1ivIHBzgV7Z1bWG3pbz+JittjC5aAOR8sn6V5dpNdbX31xWO8G2N0EjIXaQVHBJODzNT0RdKT4/sZz815v9eN/XnyPWBCAOwZgMsBEn5UtvNJxArlNYWtiTkYOZyPWBQxavoMSWmzxJxep2R3eayu9lZVrQVZ6bo9IrLlF2+Xf58zNFjo1oidsfU/3oLS9eUQHtXbZJgblIz9a41vtdZSQCW7Y868Nxyt1FM9C8VW6GDdMULgY75M1Ha0Fs/wAg+7f3pQntba3QW8J9Pzpt/HoybkdY+dCUckfxWFPG+KJm6baJ4A+WPyoqzokSIH4mk/8AFyJBmKJTWwuaRxlXIycfQdXlWOKqftFowPePEypP4bvI8nEd4z6OrWtBgHk0L1VfEfMqQPkcwZ/l8/nSwTjIpJqSIOgdNV7ILiGgAhcQ0eID0nj0ou50hIwWB+ZojpqAJI78/MY88cVNBNF5JXyL24+gst9Jg5JI+dEafpyjkTR7OAPWoP4keddrkwqEUS7I4rYUAzQ73wO9Z7ye4pKYwclyublyKBOpiobms9a5QDqDGvmuWvmghqK1c1FPpFsmu3zz2oN7wgzM1w1+RE4qB7gFOkK2bZqI6c43iaHS+oEkj/zA/UfeudTMSActAPafp2pn6C8blzu6lFQMIkUrTqtu46oFbczQOD9Txxmqxd1re7I3yZGBJAHiyYBA+Ej6is9k9ep1AuHFpSVW42AWKEGPQSJNR9n0xcive1SSLJ1rQbQWVAzdp8geTH1pfc6Wx8bGEiAscDzOfT8qsuumRBOInbmFOCftn1qLr7BbME7RIE8mPrjPrUoZXsiksS3ZS21yyVQYA+IxB+UYPH413ZvKi+8cwJ/5olOkYVvDDZEcckR+FIfarUp7o6ZM3W+FeM5iY4EDnitlprYytNciP2x6zveUuobayyMDO1yApDzg2iYQxlS09sedWNay3SNrKRslJ8K7AVDHdmACCJMSflTjW2/dOGCqlxTtKvEG20gq6x4wW/mHp5Ur1mlZbha2gm4dqrLQoxHJyo7biRA9K83K25WjbhqqfkuQuWF2rpzdYMoaboCsxMAsAYxJGfXmp7YWJeQO3HPrVd0r27Hu7Yh9SxFu4xYbQSwi2Sx2qVgQBERV96J04ag3B7sgJZAUDlrreFTjII5J4GZ4r2emzJYkn45PP6jD/wDT3VyJl4rK9U6N7JWrdlFvLae4J3MbanJJMS2TAIE+naspJf5GCdJBXQzas89s6e9bIcNftqVVmK3WG3GdsMd47+n4UJ1HSszFveswMHdcJJ285JyeKWXPahwkB4I9JntBJFKNT1t3G0nHqYj+1bYQmnbok4Sn6ls03RC6/wDctifPd/Y000vstiE1wBOSvu2GSPVxPzrzdeqXFwHj5Gf1rZ6xfj/v3B8jH5ZozjlfEvoh4YEuV+57J0j2f9yrC5fVi0BSJH3kkH6Uvu2b26EO8TAg/oYP4V5h0G/dbV2CGdn94sFvEQCfEfFPAk17Lp70O6kgwAYByCGbwwP5Rnv2rHljLHK27v4FJY40ktiq/wDWRw75mMZYH5D8qsevuzcQSQu4HcO4buPTxfMQK856f0u7e1jJkRdfe44G1iWIIxPlx24q+NFuwu4OoCqxa6wdgGXe25sTtU7cYH40c6imq+7EhFpMJ6r1Uae2pJJVjAgDGJ8+4n7Ulue2K4MsB8qh9rFNzSIVHBVo7lSsT92GKoq2HP8AKSKpgwQlG5CzlK+S+H2w5zuHoa6X2rRgOaojaMk4VgPmP710li6vCz8yP71b2bEJqfqXrUe0KrktRtvqF33e/YdpTeMiSkAyomTgzXnIu3w4bbkccd+1ek9L0du3o1DCGZAwDYIuXVS5tUdhvWAvn+ObPCONIrBN+QHq/X/cbdx+JQwHfPY+opantUZyPlTP2l6bbvuty6YFtWLAcwYxjEgg/fuKG6bpbCkFbTEwAGcGAJnviI3euKMO3otrcErvZhek6y90+FGb+lSfy4wRTA3nxuG2eNx9J/Z7V1qbZtWU8TK4lmJXyOPCCO0YwePWl2o1CbAi+NoBXcMyQGeQPIT59qhalwhkmuWGLrFnbuzI7ecZ/E/Y1K1xSPEQpDDBG6cKYif934T2pXq7cKPhGCSOAdoJ4GRBIJ+ZpZrOogFYESOcyShCk/efpimUL4A5UG3teiEgM3iyI2iAIgCRg7SMig9R1J0UlXPB+LgpkTxgeKK50V85B2kFisFScOeQR5Kn/wCXFOv+kG7ZNxLYuEZZTERvnaq+WSfoaq9MORFcuADQ9L1D2hqV2sBO1JI3JkA+g5wT2ov2W1jsWt3n3Wpdz4TKwyJ8U4AxiO3qKa+zrXPd3gQ20AACcLO4kqDAAgD6mgtNvt3rq2rRc3VgNjwszsQ0GZWYPzQZ5qUpuSknXwKRilTPQdPb9wiokM3cDljIlvMwJ/ClXta1yFxCfMTMZBHf59vrT8oLNtUWYUBRJkwBAknJqle0Gov6vw2F2qsB7rFYE/yqJkscT2Az3Febg3nq+rN+baOkM6NfmyQ5gAEqfKefxzVI62qor6h9xCkgbCNxltpic+ZxnGKsvWNOdNpRcd1DtkCY27Yb+bmCMzXnXWfbv3jbRpA4OCNxPjIK+FlUQYYjB4nzrS8sYW0+TMsbk0n4F+s6QjpcfRXxqEtp4feFl2C7avLcRQ5OfEjZiCp4qq6XWssI6gzI3btpEYyfIU36tbuspD6ZLavcUym2dwDiIQwx8ZztEd55p10r2NF3TyfiSZJgmCzY9DBURnif5hXmzbUtkza5x01z9+op096yl1SGW66mVVFJRcydkYie5zxXqv8AhfrRcu3STGF2giJMACB3y1z8K8Y01+3pmcMnvM4O4AgT2BBk+vavQ/Y32vsW7gRrZS8soPCWKljt3ElhME7SAAAMzODqhmWhx4shLE9Skt/v0Lxr+ldSvXGuW79u0jHwoWeQBj+XGYn61lOLDPtEXJAEfCO2P9NZVdcltt8hNn6/Q+b2f1rkqPP8q4sOvDbvTaRz9aJ/hweJiva1MDWkitIpOWNWX2f9mRqbqW1YifE7zhUESY7nIA9SKQWNKN8Hd+Pp5DyzV09kNEnvNxAcC3vSVmCrgzB4bwt5d6XJNqLpk5vdbjzpvsnasam3dV2BUkeIiJZTbg7QI+LsT5U06RoPdO4ALbySWhckj+ZonLHcBgZ+6XR9dFzVsjsdgIABAABBkse8k984jzNWwdRt7lA2kxGBEDI+o4+/yrBNz8+gNiv6To2/UvbtHap3G84B3QbjA2gYwIjjnkzEB117Sbj7sOVKqWCgAyJx8XrUnQQEv32EwxPnzJaB6xJ+hpZ1vXutx3DKVWA0Z3JuPij5HJHkciltyn+SOSSiJOr6pvdY3Bh4XVgPhxLD54/HypXY0zETK9sTnPaKYBgZZiCptqwXgyZBUntG44/KKP6XwWUoIZRAE95Jnv8ACfL+2pS0xM8o2wfQ9EZjniQJ85MYn5zTL/oFo2y8A7cEKT2zJx9PLBoe71HcAqsBJ3HMweBnyhjnvVh6XZ2i5M7WCgyO+W+mGI+XNSyZJrceEIvYrA6lp7au/uiWAGyIVWJGOBIGQCeada9xctbmO1PA5k9oBUeIHGWG3nIyeaHbpLk+EeXhICwcwADA4WR28PpFWDVaTdaCEDeo8QAG0vttgtxyCTHy78iWScbRWEXTENzRtd2racLgFtzEkxIG5ozkmTGT5RFBWekncxe4BbWSQsklVZQfECOTkfMU4GmDQrH4WRiRjcFbc+BxKiAO5b61JbNsHeYG3k8LDJukRjlR5REUdbWyBpT3YRr9MBeJKoVMyFmSR/qft5Dy5oFtr+8QOyB/5dsgrtXI8xkZ+XE1rU65XuXLqCUj4R/qChiR5fSkj6q6z7Co8KbmYR3BBII4l7Z+/nFCEHW4ZPfYar0SAdtwk+IszKOWyTn0A5FB3/ZtZ8LF3MmWMDyhdq55/EUO+uYMVDSCH9ONroO3YHgceVR6Lqx/h7ZIYuLZiZn4sgepGz8KqtfKYjSGvSejBVm5bUxA3KTyS3HHClfEPM4p3p/8rbbReFBZskb2WApkzgQfIcT5yWVdLKWioDkgEN2Ahd2McRjzB+kWuvG6xNrxSSWGARB5EmImPPn6Vnc3N78FVFRW3IXpQq6dyQckesgCY9cRI9aj9ntOH1BBXwWlDMcbfeMZVY5OPFOew70z0PQ4UC4YBUSq/wCqTJ+uPxprpNJbtqdqgT8RGSYwJPcDyrNPMkml5NOPC2034JhdV1kZXzHzgj7iqz1bqKG0UtnxbvhUTBB8+OckmoOrdQNgXNnxNMAsQiy0szHzJ8pIzjzQ+0llVt2kU2wxUXDcA8Rf4SQxyJgT3IkfJsOKn+wMuW1+5B7ZdGfVCzfBYqtoqUE7tyu2AOM8GT515d1rpTLe+I2j2VnZYHmoLFhJxERimftP1G6XZW3Ncc+H3YUNiJA934tviAG719arbdIX3N+9cuolxGAFq4x96xPkBknPfiDNQzTp6aOxQb96/wDZHatFLgZgI/3AsR855JPFX1ParSnR3rbm4L+yF93wOwJPbP6V57odcCIuKSFwNvPB+LsR866e7YBOGI9UB5+fy+dZ7p7Mq4+97yI01PxrcRLikiSwhx2lLg8XHYyPQ1cF02nbUJdZhF5LbuLVy4pM3DuIS0hJI2EHxDxTicUh0Wo01lFc+6feIZTZDnnkbyQp+Ucit+80kblvXA20hVRHESxYDFwgZY4GOTTxXq0M5t3yfRHTOrA2l2INmYkkYk+efvmsr53sahgoEofV7IZvqWaTWU7yx8pfP+yFfH6DzpvQwvvdwUkJALf6ixEicfCB/wDKmtjTBrg2kLbB2gf0T28zA+fNT6p4aSQAzCAfIA8+mP3FDafUQpHeDyfVcHyPiP3r6C2ee5OW7OT0/dcLyc7iB5TAERyILGeOKsnQv+6QgDHIK9iI4JHAmOPXvikWk1HB7AjGe4gDPOR9x6VY/Z60RaFxhhrvxYEAXVWCfkhP2qWV7DQW4l6101U1KMJBYtIPrt7jBzjB7k0y6dekbm7CMcjkEz++KXe11psTG1Lgk+QIIzJ4JxPY4xUmm1QFtrZmQwzEkkjaYnIxMx6etct4nPksVzqDWwCkwTLcfCO+DHJIMxwT2pD1bVgK20CWlBjkRwPxP1kzROplbSncJa2Y52gZnPGcceXzqu6sFiCZMKWA5+Qjue0fIUuOCuzpN8DC3dQQoHhEA+ZjxEE9j4ufWpOpX1CHYu0EruG4mSUuZJ7eEAD19DhSrlWVWYndMgROOAD2wdveI71zq9QZCuplduPJtkfOfBiPM8zVdO4CbQ62byBSJ3QAfLfIGfOT++bv0nVblujtuQjPmbgk/wDtAEfPFUHptgi9LbVhQ4JnhT4NwXJyRgdieKt3sxpblyzuZeSrhgD4gZExGFGSP6jGIqeaq+/UaKp7E169N/arwTcAnJ8WwqO/I3E/SnOuvbbXxNuZmdgPDuPjXaZyQQFOImAZgxSD+EX+KXEAtu7iW2GF7RLEffntTFke/ddmwFIAxALQDEeix94qEoptX6DxbSYB0/VbwHAuEmGACyx3tEFf9Ik7h2A+VLLgPvW3OFVlUCYxsDB3zjwqSM+dOtOfdXSUMdyvkcHjsDzHnnzpboF947MXO5Hu+ECbhcnwPjPxxB8/mapxbF52OOpXBIvWCFEgMOVIWACYMzAInuOac9StqiF9m1lQTHcjcPr8Ux5k1rp/sjqnKEv7m2m3aJ3HBkgiduT3Bq2af2fQoq3PGFBkk8gkyMR2IE1HJmhFreykcU5Lg80vLvQhRCtuk8RzBweybh5mRzVr6F0q6U3G2FIAClhAAEAkAjuqjIxVp6T061aJW2qqsyAFEiPMiZ7c02ZhEVHL1XiKLY+m8yZWbujZxAmVwpEEMwJJk5IzHPke9Oem6H3ediKTO7aM54En94qYFD5fbvWtTehSQRjvOJ7An5xWeU3LYtGCjuJfbn2stdOshyu+88i2nE7YJJPZRI+4r599qv8AEHW6wMLl0qk5S2SilTjaVB8Q/qJ5r2H2j9jb2v0zm9cV9QtvfYZcKrncTZGT4YCruPMg8ivm7UnJ7en6GldRVLkvD3tyw+wnUzb1SjLblYASY3gblYjuRGPnXq66ZblgXdSyhpO2DG5jkkEkS3rxI8hXivR+j6m8waxYuXIYZVCVBGcsMD716DZTqLahVv6Y2rTKcmSPhgS6GAeMeU1bFlcY/Ez9Tjt2iz6q7pDb2i4ylR4DDYeGBgr3IaCQfIgzkUbq9+3ZuC57qyFBgG1aCgKMeFDjfBJliTI5imOq0VxHGLJBnILOo7biSOfvVZ61qyxNoAlvPgEGfhkfjioZJzfPJGFt14FOs0ty0CGYYO0wZhwATbJAjcoYSJ8+SDAllzumYBPM5/Cn/UtPcCJvCq5Ny5cYwAWuMBAIwRtVTj/7lINLZLONoBhu/Gc+Icxioedzfcd6G+p6HebSnWEobe6D413HMSV5Jmc9646GNOrH+J3KJUhfdq29cyN4IZOB4lBoZdaIMWrY3bgQMr4k2xsYkBhDMGGQTg4FMF6VeFuy4YvtMe5u4K4Lf5fvQbbKwBIiT/tMTXICVLc9I0WmtogVdP00AEgC4tlngE/EzagM3zYAkQSAZrK8y1X8OWO2zdQf6NtttvpuME59BWU/cXp9Qan8PlH+Cz3taSLrAyQ+fD/LuJIE+uPL8KkS2XJZYG1SPIZgjnBwnrz8zVw/6FpYhrN1AeZlwSe593LAevhrek9jNJcMW7p2jBVCmO0ZEr9ZNfQdyJ5CXoU3R3QWJY4UqRmJbaw7/wBQPp+Vm9n9QtxlVCQhY5jsQSfD2+HB8zxPJus9gkK7LVzZnuu7HljbP3rvR9BbSoW94X2KYFtDuJ5nbk7pHY0k8kWtmFRd2Re0BG9gB4mcErBMeKQPpMx6mgrl0i3cJgu10lpGdggSPLI/H5UNrNQWuWVUw/ckyQ4O7aT3iY/LgVLqtJcNy+FMpbtncN3AWDmeT6d4poLZE5MH1/WEINm6wVFCKCDz4NxPlkmPIQD3obWAEuFAUhA8zwhAgj7fiO+KYHoaMiOtl711wCZBKJggQAIJgAS003tdEuyqe6bawkkAhVhTAYwBMAY4BEV2pRHatIqF1Ntm3cyXYxvgE4JgjHxSPqJ+VI/4hrjB2OSD94AHHpPHY+teop7NXLtoJsYZ7xg+cE/T60sH+G99L9ltyBFuKxy24gGSBAg4HBNDvwXkbHF+hW/ZTWEal2bhbDAzIjawGeMdvLkd4r03pDhrEwdzGVzBIx4j9TiOwHmKrPUvZHUNrNTcS2DbuW4HjUeMhJGTx4TMj+ae2bV0LoVy3YtpcuqGRAshtxkPMyY7QP2Kz5skZK7KqLvYm6hogWS6iiVKwOF57nyP4T86k1ehJ94qklpLWxAkmBOO4858yMcU/XSqRtM8DA/8VPtmdsBoiREx9MxWN5qLrCUsdFS0Q+rv/wCdcUD3SAkyGlYCyScxxBMRTT2e6XbsF2Ck3n+LM7VJLAEjE+LJH+2nGm0CjxkkmMsfD6mR5Y/vNdPd2kCQFIjGSSZ4+x+xrpZXJVYY4lF3RE6XXZWR9iEeJSoJ+h7H0z9KG11i60LLKrc5X7D8z+vZgNSqTHc9z3kiM+v5+dVl+uJYvEE3jZUgOXS6QCe9u+4IZZOV3Tgx3FTUmt6KaFLa9yz9K0oS3Hmfwo1mA7+lL3Vb9ptlyUdCodCDEj4gfP8AtQen6o2xvebBetN7txnaWhWFxAJO1kYMB2kiTE0juch09EfyC9XdPYYMz6c5x2jPIpU9996hH3r3UCSYPcTCDnJzMCeak1V1WQOZSzzkDxd5VTwMcnmeM130jUWvdC4gVEJMERJz3j058qulpjdGZu5VZB7RdQ1FjTe8sWP4i5J3qHACCCdxgS4BAEDz9KoXsr/hxbf/AOu11tXu32a6LABFtA5LZVjLHM7TgTEE16S3UgtuRtg8buI7k54x9ak6tqYxU6d7ospbbFV0PVrD3X06Hx25lQpUAKdpAxGCYgV11Pq+mDLp7jxcujAAJjcdoyBiSMUTprVgnUPY91/FhCG7w7LuUXAOJME8TVO9m79+9c3dQ0qJftnbbv7kUMZxbKhstJlSJHPB50qWHX5qvhz/AAT0ycfBXuva25pr5R2XYGB3H4inHwkkzzxApb1Sxa1I3oDgc7wCRGBAHBPp+tSf4t3QdVaWQD7olpJxLGOOfhOKr3s51GzaebgLLGcDPcx+Q8+fSskm9TXgHaajqRPcSy7wzeIqIx4QFUKFJzIhQOaHt9JQhjJW36HvkQC3MnH0pn0zpb692GnspIUsS/EDjaeJ/wCKq2o3bnVokEgqSTkGMHv3+1Rv1RSEZPy7Gx6OgOII47ZxPIggiOf0q5dJ6bpr5CX7Z/zrKBmttDh0RACMldoKQVbiARMkV53pnbaRyJB5xPkR3xjzqwdH6jbYrb95esBVuFWRd+yCbnj8QLJHvPFIK45ANGMo+UPoyJclsT/DdQAFaR2LFgfqFaPtWVXm9qNR/qDD/VLCfWDxNZTa4/8AUze/9s911CCMjjsPLGY+p58qgfRJc+JAQPNVP5imaadZ/tRjoABtitvcrgTt2I16WAMFhH+4wPuSPwrLnSAVPjaCIM5mfkAB5cimbsz8duDBj5xgfjXFy0QeGc84wJyJn99q7uS9TtCKjb9jtMbgYOzMDPxwEOCJAHeOJ7URZ9l7SNd2Xb4F5dt3aFgjyl1PrkedO7gfjYT6HwjJ9ATPqYrmwt6TOBwFUFYzwSCZP1H41TuTrkTTH0O9DpxbtrbQn3aCAJPnMlv7f2ow6cPG4OfkTH24P1rvT2o+MxJnED8R4vLk0attY8JJzzM1mlPc0RhsCLoggG0EAcCf7flUdwXGIEQI5JAHfJAk+Xf7U0gdv2aHIUGWmR37fQE+tIpsdwSFF/SFTudtwHA2iAfMGZiTwYo/SODBC/IrEETjOPnjFbvojZfxZGDkcz8PE8ZOaJDGOf7x/fmmlJtbixik9glQBUM4METwTHfzzQd+1dklHBGIUiAB3LNMn6V1YEblYyZBk4+UZJxHpn51PT8SmrxRKUAJJJJjuT+EnExQ7algQBMQMcxx5dufTBrrVqxUkEkfbOOMZXue9CKSisCckQCOBOFHb0x6H0p4qxJOjvWHfKggwRuiZJnB48/wmimuqo24CAgNPeexHqT6zSux47YIgSxOD4TnByP3+FML+mOSWiVgeQj684IntNM0lswJvlFc1fTLctd0pu6S4DH+WPA58jbmCP6cD1qLUWtbbbfdsJqVcKG23BbaVnMHkZ4AFPtBptxFx592vwrnLd7hjJkzA/Chdf1tHdjbtai97vcCEtEBmBIKC4+1SsiJBjBzig0oy2HUpSj724lHX1a7sv2TZuiPdJeEJ8x2YSQAMDHpFE6r3lzdLktHYDE7eJkcEmI7du6vUuLwZ9YqO7AgIPgtLPwo0Al5Al8HAAwK46B7J27jTbF1bQORvO0ZgxuBM/WtCU4x1Mg3jk6Tf7nfXNBdRLbSxEhQrbWwSpDL7zG7cSPtEYiym2+xC8lio3AiMxmfL5VpfZbSWbi3BbJuJlSzEweJC8T9KY3tUCIAE1F5HJcFVjUXyVHrHRrV1g+0o6sXDodpLG2bW4x8RCnE+Q7SKTaD2fs2mW7dd7pt21Ba6ZA92S/vIIw4nntHqSb9e0p25pPc0oMhgCCCCDkEHkGeflQVMLbPA/ajqAv629eDyhb/AC5keAAKojkY/XzpVuSDu3FiTiYUYgHzJ+1el9b/AMOAbpFiLdsmZYBtvmoBEt6Z784pXe9hXRgilWuFZJJCrbByGbaMmP5Y8/SovDN+CizQW1spum1LJO0AGG/mKnIydwYcdlMg+RqC0RAYkfLuMjmfU/nVy0fswPem0QzOQjK4EDxctBmIJByOFOBR1r/D19wc7MnAKyHDA5KzCx6HvOBij7LkpWge0we1lDa4ATBLA4OYMZjIJxJFQ6a026AT5eWDg9+MxXonVf8ADa8oDptYEzsH+X67QDMGJ+1EaP2FXaLgDhjIFu54WEdjMzkgkgxnntSxwSlKqoR50lsb0f8AhNqmRW4kTGDg8cnyrKuumTWWkW2LjwoAxuI+hAOPrWqt7N97ia16v5FnZSo+ME+UnHr4aLFnAMkGM5Mfjz+dTaDQcE5/T6Uc9kd6aWRXQI43VgXuCckz8/7ZrZcjAGfX9zRDtxUV2D+mf15mlTGaS4BwzNPiUEHmCe/zFTJZkfEW+RFBjTW4AZjA/qImTMseWwZz27VMfDtCsIPzz/btTP4Cr4hD6EERiO4ImY8/OoIZMg9zAjn0nt/wKKRsZj9D61CXEFvXBI9O3z/WlTYzS8ExbdB/f3/fFb95E9xP24x+NLbFwj+jyyZPp6DH74NtsG488iP3j9+dBxo5Ss7WS0xjie//AI5FTIoE/rW1X05xXLgRJwIj0iRiaSylEts80NfOT6x9ue9TM8YHPFQlgDkZGRPqM1yOfBwjkggANHBPfEEg/agbhRBDTJPOckRkGcDPA4qfUJLBgzA+WfMYg4/Y8qhbR+8cSZROfIk5j85+UVWNLngnK3wZZACbmJAwF+Z4gD8v71vT396bSZgxcMjsT4cY+1a6hbLkdiQQOYE/E0DvHhB58oqLp1j3ZKbdicKO/wDVjgz8znsBTbNX5F4deBvbOB5xgREDHPlBFD6izPiA8UyPnxJ+lED147/vyFYp7ZJOSe2Ix6GO1SToq9xC/QLLPuaQefd7iFHrIz+Pf5U66ZaKDtHCqIgDsB3/APNdHmPQ9vXvW7cTIPPbyjH6GmnNyVMWMFF2gHWMSZ70OW2n1qXqDQR5UBqDuwP70Ugk13XziaGdo54rt7MRCyaF1LscR9aKQDoarawxKmQf2aLudFS8xO3ajATIALCByPLtFC3tNKDzp501NwO6cxz5/wDkU+rSrQmlN0wT/odu3lB4vPvmO5ycz8gTQ9/TKCAFBIwAScRHKjgCeI8s1YGAnJj51GwXuOP3+tJHK/IXjXgR3Om+8Pj8hxgjMmABBG4T5QO+aZWemKkQJPqZ8gSSecQfpRN0jE4Hr+sdsfjURGQ3zET+85P7555JM5QiiVNEAMAj5f8ANZWlvEYk1lJ7w/unfSP+yPr+dTXjWVlK/wATGX4V+QLeGa3b5P8ASPzNbrKfwS8nYrjVIIBgTIzFZWUPIz4FemY+6BnMn9f7CjbnH/uj6eVZWVWRJcEI7Dt5f+0GuumDB+tZWUsuArka2uK2BWqys75NMeDY5P1/IVFqeD8v0NZWUVyc+AWcD99zUugPhb+o/pWVlO+CceSG9y3zj6ZxU90eH9+VarK5+Dl5BnPiX5//AMmpNKxls96yspnwBcnAYg4Pcf8A6r/c/ep7Yg48j+dbrKDOFPUD4R8qzovetVlP4OJ9V3+RoNe1ZWUQBRGBTNP1/WsrKWQYnLnn5fqa6HH79ayspQnIy2fMflNaP8v1rdZRQCG2cfU/ma1WVlOKf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682" name="AutoShape 2" descr="data:image/jpeg;base64,/9j/4AAQSkZJRgABAQAAAQABAAD/2wCEAAkGBxQSEhUUExQVFhUXFxcXFhgYGBgXFhgXGBgXGBgYGhYYHCggGBwlGxcYIjEhJSkrLi4uGB8zODMsNygtLisBCgoKDg0OGxAQGzQkICY0Ly80NzQtLCwsLCwsLCwsLCwsLCwsLCwsLCwsLDQsLCwsLCwsLCwsLCwsLCwsLCwsLP/AABEIALcBEwMBIgACEQEDEQH/xAAcAAABBQEBAQAAAAAAAAAAAAAGAAEDBAUCBwj/xABBEAABAgQEBAQDBgQFAwUBAAABAhEAAwQhBRIxQQZRYXETIoGRMqGxFCNCwdHwB1Ji4XKCkrLxQ6LCJDNjc9IW/8QAGgEAAgMBAQAAAAAAAAAAAAAAAwQAAQUCBv/EAC4RAAICAQMDAwMEAgMBAAAAAAECAAMRBBIhEzFBIlFhBXHwFCOhsdHxUpHhMv/aAAwDAQACEQMRAD8A8nIhjpHREcERJzIFQ6Uw+W8dmJLnMOBCcCOUxJJKCIbPDNDhMSSMTDhMdho5KuUSSM0PCEOBEkjQ0SNDERJJyDDkQssODEknBTDZYlhNEkkeWNbh2T99lWQkFC3DsbB9H11sYzpJ8wuB1O0XZcynBuZijzyISl/8OYvHD9sS4SYbLISlST8J8rPbp7WjnBJAVNUNbk/Ow/OKUiqlqCbPMFxqAbcwX1vG1wzKXNmKUyQ5LqchlNYA3G3zd4XziSdY1RsUgLyy5I8SbMH85chKRusIYDlmfeAHFKwzJjlISAAEoGiEsGS+/U7lzvHouNgCnutByklSnBQCVm5exLgMHZ0AaPHnFXMckMw5Eue5O5La6coJTKlZ4TwssKDyToKhwRyjh4TxJJ0YaGeFEkjxyYeE0SSM8O8M0KJJHeFDQokkkVURGZ5iGFEkknimOSuOWh2iS47w4MMBHQESSODDhUJIiZKYkqRgGOwgxKFAQ3iCJJGSnnHccGYImlUkxacyUKKQ9wOWveKJAlgEyN4cGIs3SFniZlTrNDPHJXCzxck7JhRx4kLxIkkkAjpCyCGI1Gvw+o5RD4kbWAYZ4pC1MEBRBzHKksAddw7uwOjbxyzADJlgR6ZSVsFkAg2Msai+1hrBTgCCkqSFAqUACCQlQBBCiEv5iAbM/pHNLSo8WYUJzS5aVLBcAOkMHGhFwW66NEstcvwZcwLInBbhho9mJN9XO/tGe7kniE2r7xV1E9OqXKGVSSSiwVnUAVFKXPkOTRZGgUReArGMNmyznWSsKA85JUQQycq3uFCw5aMTHo+Ey1VUwmdOAmJJ8pIypSEqY+Hou7Gx53hvCM+oKJkuSoIS0wywB4gCRp5XPLnrdheV3Mhx3lbR4nkpTHLRpY5SiXNVlSpKFOpDj8LmwO7Fx6RnPGgCCMzjEZoTQnhRckUNG/gXCFXVsZMrynRazkSez3PoDF3Ev4d4hJLGRnHOWtKh8yD8oEb6wcbh/wBzrY2M4go8KN7/APj6sXXJMtLgZlqQGcsLBRJ9o6osClqUlKlqF2UwFrnQX0EX1k8HP8y1qY+IPw0bPEnDk2jUAvzIV8CxYKs7EapLXYxjwQMCMicspU4MaFChRc5jZYWSLOWGyxUuQZIfLE2WGyxJJFlh8sXKGgmTlhEpCpizskOW5nYDqbRrTuDqpKXyIOoIStJUCLEas4NtYG1qLwxAnSozdhB1oTRNOkqSSlQKVDUEMR6Rw0d5nM5hRtUOAKUApbpB0SA6j/8An1gywIKkJMqQEyiRdZDzFk/1ajZhs2zwN7QsgnmqZZOgJ7CDvhxSzJQwEvIkJSL5lLCi5KW0Vyh5ySoqKyVHU6OeZ6xwkB7qsdCfMn1GqfSA2tvEtLNpzJMX4DqaieZkuWlCVgKVnOUJV+LysTfXTcx1N/hZNSH+0If/AOs5e2bO/q3pFyk4gqKZQTnJTsFkrlkdFHzJHrblB5w/xDKqPIRkmfyK/FzKFaLHaErLtQnY8fb/ADCKyE8ieCYvhU2mmGXOTlUA4YulSTopJ3EUmj2j+MGEoNGJwHmkzE3/AKZhCFJ7OUn/ACx5nh2CTqtKPBQHDpJJCEsL5sytWdiA50tD1F++vc3HgymTnAmG0M0HVL/DGqV8cyQkdFLWf9gHzjup/hbVD4JklfcrQf8AaYL1k95XTb2gE0GmCy0SRL8RWZDKWkNmTmcFFgbk8uYjExfhyopCDUSlBDjzpZSDcWzpsCdgWMassSky0mWcy0F1Zjco0SAnkz/6hA7jkDEijEt09XNdUpDpClZhmGVWZ9gTY20t66RfqadMmalRJmpY5lKC0kLABZLMQXLWjNxCtVOKSUKStxlKlbbBLbsQIt1uHJTLGRa1L1mJWSACwIFyzOGfqb81DjzxOsS7iVUJ6hMMkoTmTmUSsPLNmLHQtcjYRq1c1NKZaaWYhKyCgpBKgHzKSoggMQLfrGfR1s1ck5JP3ORvMtTWzZlaltdFW941MOwbxqZKpQAmeRQV5kELRmuo2G5dn9YCzhe/A/Pz+pYXJ4gTx5JUlMpKg6kFSisFwpMzL0DMrkADeA5o9txDgWoqZUwTahHiLKTmyqUAEl2AtAniX8Jq2WCqWZU4AaJJQs9goZf+6GKNbSF2lvz7yNU3fE89aD7gHg0TAKmoS8vWWg/i/qV05D1jCwXh2YuqEmchSMpBmJWkpLOwsdjz7x7jJkAAJSwSA3YCBfUNbsGxDCUVZOTLGHzghrbsGFg5t8t+8YnEmLrmVCJUqalCQCZqiHAHTrt6xbnqK/LLLDQqFz2Ts/WLeH8NysnkRlmHVanWodb2ftGOjs4xHGAHMDK1B85VOXkZgksFLLWLM6R84wQAJoWtLpBL5QAc2j6ub7PBFXYZUfajJH/TAGcXcEPmv+JlDq8WKPAJaETpk5fmdaZMuwslJCSzuSVOX5NBVsasHBgyYH/xHxVE6nkABQV4qiQoGwSlSbKIvZSeesefkx67xpwvNqqSUqQjMuSVEpHxKQoDNlH4iClJbU7ObR5IpEbX020PQOeef7iVvLZnDw0O0KNCChjh/CEybMQgzJcsLSVBSiSLC4YDX2izjnAFRToK0qTOSNcoIX6ILv6F+kXFVqy02zCzCzCCHBeKFFhmb5/WMOzX3A5HYfEMFU+J5PNklJyqBSeRBB9jHVNTKmLShAdSlBKR1JYR7PjE9FUjJNlomDYkeYdUnVJ7QHUHDxp6tE2W65ac6iSwKPIQArndQYiD1/VK3BGMHHHzLNDDtDbC8PlUNOmVJSMxvNmFgVr/AEGw2EDeIVs5M6yGCnzKAsdGJ621/tHWJ8RoWpw9tAdB7RSm4znurlaM0F3bc0OtREocQUSJrZlMXHnZyA97bjpF/AOE5fieVJXlLBSj8R5sLAfu8UZUwTZrH4UjModAQw9SQPWCWmx0U6f6mJL8zGrpd23B7QOoYDjzKtfIAnBANgWOguNT2jFkV58YEn8Wobf6xzOxTPOzFrqfpdz+cVJ62mKfnDBGWx8RSWqyaROUpOxJG2uvvDU62VnCTl0WNQx1FovT6dOQKS4OuvMfrvCwJI8TKr4VggiOMjbmVIaimCFBJJVKUAUkPoRqOoJiSQkyFZZh8imKVp1Qdlp5Hnv+clFSBU3LmYBwkm259tzGmmgK0iSoM2YJOxUHZJPItb0jkrnj8+8ku4pVmqp/s04ZiVJJWLJmISQsFxoXCQQObixjumkoRkSAAPhAAtlLWbQf2EZlJPKQJBDLSoBJ5gHfqlz6P1irjNapBlm4ZRBbmB/aM2yp1OB2jlVmUPvDUJMtVi7f2b9Y0pM0N9b8owMMrfEQJidWuP5mjTkTRqOd+fLTneOqm8GGDZEvzEBQIUApKnBBFiOoNmMAPGfDKZEozZKAEJOZSbnI7C39HTbsbHsmbs+oFxzvz9W7d4qV+IgK8NKQskMoK+EA6gj8Tg6Qx1Aoye0o17uBPL63EVlMhSpZSA2U5iUtmZxaxYEEf0g7xzUSZIlA+fxHJPmB+IgM+Z7ZXA5qNtoKcS4LK0/cLLC+VQJTbYZSOTXB7xxwtwsiROMyeM0wF0MCUgubm2vfvAv1Ve3IM52EnE0OEcGXLkJ8dKQo3CALgH+br02f2LqSXEQ5xapzGPdZvbJjCpgYl5BvFkARSSYtyDBKTuOJy4xM/GMME1LsMwuk79n5QJVVQVHK5A3gg4k4tkSJSikhcx8qUjnzJZmGsBkysKiVfC4JOhBDvmcWBvoOWggVmlJ9SHIh6Q/GVPPELMPpiEhmbf8ARo3pCsqbxSw6n+EbAA9+USY6ppZA1UyR66/IGDIStZsPicPy22VsLpkzFGaXcrUpPZzrz1+Qgd4nkpGIAc5OZurlP0EGmHyMiQOQH94BseOeu8UHyhAQN7Odfr6x2yHo7fJzOc5aFfDM0qQpwAkKIQRqQGBJ/wAz6co8i/jVw2KepTUSwyKh8wGgmp+I/wCYEHuFHePR5mLppQmUkpzqICAS4SCzqPvYbkjvAzxCtaiJc8JnSwrO0zzhJLupiCxYq0h/QBlwQPj7wLpuE8WaFB9O4dpVKKky6hjcZEqKA92ScpsIaNbrrAdBpLQ5krWi1lFJe4bt1Bi1MwcIBXLtupI07gbHpFvEJAT94NmzdRo/pEM3F0y0BXxAqCbbWck+gMeX3u5BTzGAoXkx6KsMEicCmTkOfuwRqbEg9NYyOG1S1EzkIMwufDQx1Busjly79I1a6pql3WVJ6WSBEKqDkg59v8zotxxBjFOBJ8tOaVMROL3SBkVc6jMWPuI7xPhyno5L1VUrxiPKiSAoAtoXuodfLHOK4pNkgtPUVEHKAQwPff0t30gGnmZMV58xUou5u5383ONfTr1B6ziBNrGb2EzkJAIPxXVu5T8I6XJiebVfczD+IkhyLu1m9zGdQ0wQCVEsEuoJu4SH1bkIU6rSqmBe4JA56kwwWXOF9xAWjyZUpHKw1yL9Imql+c/sRBhM9lvDYlN+8Igu79zEDC7CJ6Fyy2uVlDQdL84z5M3Kt30MUMBqHzS3Z/8AgNy1MS1qMpBdwf8AnTsY5XAcrKhiJYzomZSxYhxb/CCYJ6pUpMoZmAmjM7/ivv0Le8BGGTwqnWVqNvhcuxDMOYdm9YtUCzNkzAST4bqT9T++kWrgD7cSCPjtP4a0TElwplB9QRrGJxFMBIIOqgrrm0I9lJPrGiaoLkKQVjMZiAl+ul9hY+8YeNH7pBSXImeYWPlAPmtqmybwCzBPM7Q4MJOF60JdOg1gilS85zJOW34XcN0GsecUtcAQdf0aDTAMeEvYlJ16aMQYz2TnmNIPaQ4vMmSyHUoglg57RpS1gS3357uYz+PK9MyQtYDXQQ3W30jAwrEyUAA2jm7dsyv2jIbxPUMDnjw7xqyJQI/OPOaHFcrAmNet4pTKlMkgraw2HUwpXb6sMJWzM28UqkSAVrLIF/7AbwNo43BPkknLzUpj7AFveBVNcZk5YWpSwQCnmSUuLerRMuiXJKc4YLcp7Bn21DwyuiQklu58e01aK62xu7mH+EcTInEJKSgnRy6ffaN6sqckpahskt7QA8PqlmYkLuDa2r7GCHijEUyJS0MT92kk2bMpSkgav+Ev6QG7T9MbkgNVWiuAs8u4yXcMfSByXjcwWUpRszPtyYxpzcSCpqirV2HptF6TTUdRLV4mcTkfDY5WDl1kbFx2ykxp6ZBXUAwjano1dRGyT4xJ8G4hqVedVVNTlawWoDKP6RY22b9Y0OI8eqJq5aVziQoBSNEAWFzls9yd201jNwzC0JzfiKQ6MylIDvrYXZ9HD7mIMdwdU2dLShBSZl03YlJJTnKW8oOV8u1+w69Gc+IC+2xLk/b4APgZMPcCxSdOk5FzCpCS2ZySqwcFWqgNO78okxPEPDlkJUUjdi1uUSU9OmlkJlpAyoSB+p7k39YEcWUuYrOfh0Snl36xl2FWc/MRvs3MSBjMqVEgTUzJy1ZQkeQfiUslkjsDcn/kZ6TMyOVuH3ubvpE82WXPL5RLOskIbQ37h4MrFeB/qKn4hfT4gqUhCGdkI6apB/OFGzgeBonU8qYpRcoSDp+EZfyhQLN553SxYJ57xZWhEsJOqjYMCLNcgjtGZw/g8ytmeEFAS0kLmrIslNw4HM7De/Ixb48pCqWFD8J25HWCPB6X7FSIkj/3FALnH+sjTskMn0hnT2V1aUN5hWAJ7TfTWSqZAlU6QlIAD7lrOTvAzjmJKVp5jy29YjmTySw1injFaKaSpWqyDlHMtqekJ73dwP4g2XiDUyb4ucuVTAoBtmb9iLWG02ZSQRYa93v+XtE/CuE/djNqrzKO94NsPwJADgXhnUalVJRZwVPiCWHyc6mUCQQQrsQx+RgWqcNVIWuXM1SdRoQQClQ6EH9tHp+DU4SrT/mMX+JmH5VyZwDZkmWruHUn5FcXpNTmwr4P9ic2VEDMB6FPmfkxi3iqHZW+/qP7GKlCvLMHsYv1UkryoT8V2vawfX3jUJw4i+JXwgee2weNXFVMlGn7/wCflEGF0xlJmZkuqwDabb+sT1EsLQRo1xpr6Ryx/czLFbFd2OJb4cQJmYGzAKezOLB/eHRjBkrmoQfKsEc2STr7OPWMPD8VEgmwL2I6fnGjh06XOdS/iUvypBYsHfMMrB7NfaLYFST4lKhJ4mHRVakKIUVABmB2IOrHXT6xs+CmZLmKKkqtYeZwdX8txo24v2jUxDAJS6SZUulJQn7sJN1EHzqIO1m630a4fSTrNz/f0icP6hwZsaWmnpZsX3lrCJapmV3SCfX/AIj0zBsJlZA+pgQwvDVZQzP9OkFeGVaJRSFec97CM7UWCw4WWlaIo28mLinAM9OsIUUt5m2OUaHp/aPOKGp8GWUqCvFVMyJS10hJ8xP+a3oeUe3z1JqUKljy28pFi4vYx4/UiWgrUzzFKSMx1yh3blcD3glDFUKsMgzlqi7jjEJsGnBJSEgKmHVRuE9Ej84NZUmVNRlnpSsf1jN7E3EAmArAIMEU6v8AKydT8ozLgQ+FHMZuC1rgCczsEky6pRkJOVg5zFQzAfhe4G3pEnHco/Z5Skh8s0JDf1ggAf5gkRPhagUg8r3PztG/JliZLKSBs29wXSb9gYcrY8+8RruKuH9ph8O4CQMxWDMbT8I5h9fWLn2mYJxR4RCSlIUVp8liotmNlfFtEBxLK4IZSSxAihO4huxLwtVmxj7woSzUPkmVuNeEJE6WqZIQiVOTd0DIhR/lWkWv/Nr3jyqlqpic1jfyqG4ykuDHs0/GPEleGGY+49YxqXg2mUtUxalqUtiQ4Sl2vYB7m5vGi+sp067bDmNmqyvGw4P5zPMlYgs/iOjataPSeAaMzUmpW7qdKOgB8xHIFT/PnCqv4d06yVSlzEE7KZaPZgfnBFSyRTSkSQGKUhI67W9XgFv1Ci1MVn/Uqy27BVvMrYpMzHKNB9Ywq9BJQnmfkNfyguw/C811RjVlMDUzG0QyB3bMr5lvSMsM2d7RM4JxIKTCAoMNH+sZUlGZz/Ur1L3PygyMrw5RVySo/It82gUwmX90nqH97/nFqx2kmD2jMMMFxTJJQnk/+4wowpSmEKOOu44BldISWbTBShmDgKf/AE3/ACinUTMylExcralyopIyh0k81liw7D/d0ijJDj1EHcFFAnWcmS01EEpK1dzAHxBMM9Sn0JCQOQzCPTOIRlkMN2H5/lHnVZJYA9QfYvB9Fw2495TCGWDU7JH76QVUclhA7gx8qYLaMWhQDLmdgcQckSmmK6LV9f0ivx3KE6jKEsVjzp7pv89PWLdekiesbKCVj2yn5p+ccTZVo5rc12ZH3nTKGWeJGc/mG8XFV4IBPxA+vJ40q/hGoM+aJKQZZU6SVABlXbnYvFafwtUyUlUySpQY3QQoDkWF/lHpxfp3x6xn7iI/p7e+04+0sSanMcoJYtY3PlChrsCSbdfe7TSwp0WHlJF2BZrXsbHTt6iaKnnr9Y1cPxNIssBXckH37WgpUgTf01lZUAdpVm0w8UjTpoL/AKw82WqQc6SbF35de36iHxzEErnOgZQEpHK93b6PHdHXpWSmYzKttuG3/d32jvuOYvQlKsVT5wY9VXT58t1OoFwCfXf1MZkpSkG7PuOXR+fSNjC8TEuWuWwUWUEggu+xSkb6fpBJg/AqVpTMqQpL6IBbXZSvyHvAr7qtOmW7fzFH6t74B+PiQ4VXhh1iadVgKeCyj4XpEgASh/qW/vmiljvA4WkqplELH4FF0noFG4Pd/SPPJrKGt4yPvGUpevk8wbruIl3CS0Cs+odT8j9f2PeIcSnrlrVLUkpWkspJDEEbERPhmErmDzHKOW9/pG6la1ruMWs1R3ADxN7C6phrBNhlWkylki6t+TaQDzqZckW8w62MauG1fkHPXt+7wlYmPWsu28W8CGVHXJCSOrH97/3gtwWtT0vr+UeYJnuHFi8beE1x8t97xwrbeYAL7y//ABC+6UicnRRyK7gOn5A+wjzytxAlTjXbvtBv/ECeZ6ESZeUqBExROwAUAOhL/KPPRRzUzUZ02zO4LgNeCVBMlvMapuCcT0jBaNKKfMs31PU/u0SUdXfpGJJrXS0Lx2jMsXefUIxuJJJM9AwusQCCeTfsRZrlImTAwGtv+ICqPEH3ggw6dmUluYhR3ZE6eOM5hTWrer4hTJlBCXOgDmBHC6bOyiLrJWe6yVH6wV42Wp5jalBSO6vKPmYpYfTAN0hzUpllQTLQ9zM3iwZKOcrkj8xA7h9N5Up5AD5QVcco/wDRrT/MqUj/AFTEj84zcOkX7QLUDbhR5nSnzIEUZaFG/JlW3326woCKGIzK3TzhK/DGR7FQXc7+YK+qIuyNIz8asgFwSlXq2kXKJTp7w9qh5nFR4hBxCh5Ke4+hgMxCleW/SDeoGemSeTP6WgbmospJ7jsYAj7TC4zJuHKh5Y6fn/d4McPmuBHnGA1GSYUdW9D/AH+sF9HUqTHT+iyWO0u8RyPgmj8JZX+FbD5Ky/OOKaVLUha5irCyU8z1itieLLCSkgEEM/KMD7Xs8c5G/djMYqTI5M3JagRpaLcodIzsPmAiNOmWHvpCL1cjPmOh/aCPFvC0gvUBDEXmACxTusJ0zAP3jzNM2WlayhLB7Oxs5066R9AYxUJmaCzNprHic+TKlKKDLcJJS/NiRHpfpWoJDUltwXsfiZ2pq5VwMZlWZUSppRmB8r6l7WsLWu/PXpF9cmlWhSUJZTDKp9C45hyOkZWIzpTJCUkaueY2s219zrtFvBZqQkKIG/fUh+8bQiR5OJs8JyvGnCZNQHpxlFmOY3u+uUC3+KPQq/EfEZgzAWgJwnEUqUsgAOQ7dEgfQRtSZ0eb+ou5tYHtx/E1dLWorHvCeiU4EbuGU4W45QJ0tQQ0alHXkaGMtWqRwWXIhLFYggQa/iRwwiZMlzwwWPKo/wAzB0v2vftA3hUtndnBbSPQeIpoUgFV3WPdjGLiOAOnxJLv+JGr9R+kO6bVbl2nt4+0ytUmG4gpiyXeBtNd4ZZWj68o38SmWa/KIMMwiVMczASLP9NPWNWogA7pWm09lnK9h7zumqwQ4OvURPLxEpNr39H7xdxXhKSlAMpKlcwmzcnb6tDU3Cq8oVoBok6e/PrAGNSjcYZ67BnI7SbDKJcwklXmVc9Yr8QUvhFxo4P6xt0U0IZrNaMvG6jPmCmLnykfIHr13gFdm5pzX35lGTNtaLKVloxsPppyDlIS2odVwPZvnGrMniSHmjKnmbj3Fo6sQA4HMaUAjJ4lmTNINoNeFJZJC1AkDTvHn9Pi8pR+6GcvyIT7nX0j1nhGWRIlZrkjMdtb6QBqSWG4YkstAXCnM1MevKSn+Zcseygr/wAYfDg5jjHLmSP/AJCr/Shf5kRZw1EEI3agREcLMvi9Ly5af5pyP+wKmf8AhFPC0XMaHEZdUscs6vUAJ+izCoJFu7Qnf69TgeJ2vCTQp5PlEKJtIUaQAAxAzyGvlBaSCNv2ekVMHn+XKdUlj6R1ileySkXI/Fy6QOUVSUzFrJPmFgB+IOHJ5WHts8cDTNYCs6pBZsCej4bWgJVLVorTvFDEpB1Go+Y3jMwMTJgVMUpkoDq67ekS1GJqJYXJICR35tyhY6KxWHaMsNmczBrpvhq8TYEZv8JsT6a+kGeGVQWgHfQ94rV+DSpsshaAoNdnSRzuC4jEwyZ9lWEFRVL0BOoGz8yOfKOrFV1wP/of1BKeZv48vyPygaVNJgmrRnQRzECAmFKiliTsIqkZEOrYGDNSjrFAjlvG3Kr7O/8AaBKTVkuCGI9PrEE+vUUkJCjspgWbvFtpOocToXhF3Q0r8ZSiUpbhgCe/ICPOhLz3UFEqueT3c25O3rGmikM1JBXZCcyUn4bZWHXeMpVeFOFAgBywY+bS73y6WvvaNH6fphTnHmFrtF6hmHadIopaiFMmxB8yXTrvs214eqwjwipLu38lho9gU725R1KmlRslgOb2D7jdrX6PF9VYFtlIB8wCNfKGbzgXNzdhd4esZlGRK1FNbV7lGCPzxB/CsQZYSkG9suqir0F49HwPCJygFKZA5KN/YaRNwrwilINQoAKLEk68mEFEoB22jF193UOVGM+feCoLIMZmevCFkeRSfV4gTSzpV5g8o/Em49dx6xqVlUpDMknsCe/b1jUoFGYLjX96GMzovjHfMYNx8wArcZTNmhCbiX8X+I7eg+sb1HiCRqpgNrufnGTxNwwKVRnSE5UKV50DRKidQNgTtse8U6dT2LXDWt+zDddKcbf/AHMQsBY5Mj43wIv9plXQf/cAux/ntsd/fnA7Szsum+vaDnDqvwZglLP3MwZfN5mJtd9j+cDHEWA/ZKgpD+Eq6P6eaH6W9PWNCskDBjOlu2DYZsYfjKUoyzPiDM18w27K2iKu4inzE5EtLRyAdR7rN/Zoo01Kky8xIfaIUi8OV0rj1czQCgjBl6jnEnn3DxrU9NLnOFS0m3L89YwpRZuca+DVbTBBDWIpeVHiXRw3Lz5jmZgMruPnc+sGlJh0lckJVLlqSxDFKTbQi4ijKmpUOv70jmTPKDY6wndQq+oczO6viA2KcIy6GoV4ZaTMzLli5yMBmQTyDgg8i20HOF4/TpShIUoslI8qFEWA3ZvaBbGsUVUzMn/TlqO1yrQk/pBBhEpARpfaFAWZ9zQxVVXBmrW1qZkyXkLgImE2IYugAFx3jWw926N6wD0WNmbMKMnlBIBZgeoO46wVS1+EMxNstjux1B9QItRtc2HtAnBGBK+MLeZ2SPqSfyiNFbsm3WMrE6oqmMDq1+wFveIULZTExj2lyWdfMaRVwAZvfaFfswohRMDQoH02/wCRnfHtPC8Rrra62jMRVlwHvp72/fYRbXThQNn12/X3tyjJWkBQPIiPa1IAIGqs1ruB7w2oMX8O34WYjmI0jxPokS0JFgVAErP+Ymw7QCyaiLX2qBMvPMLuUnmerYdjUtQD+veB3iqlSuclMhiV6DkdyeQgNViSkjymCHgGeCuZOWXKWSO5v+ntCVlC1A2TkpWORDbD8ITTyQFq8RSRfZI6NyHWHwzFkzCUplZR5gFBKgl06jNo/wCkRTMRzEkpzEm76fKJ6CaD8QA7BrRnnjc3fMXeo95n41IC0kKSFDnv6HaPNamqVJK5YKgnQh7nkTz59wI9rTJlqsdDrzbk+0eN8f04lzy2oJSeo2PtDP0wFW2nsZA2zuJnoxUpBAUb6nd+jxmCccxMQhcSyEfPaN/aFEpriAAkuoqwxBfttGxwfI8SfmOiSG7k/p9YwV0RAc/v1je4UnZQf8UKas/snbD9S3IDjE9T+3Fgh/KNo6lVA5wLT6skW/fOL9FUuB2jzRDDkmFGIXSZwMTUdWx0ZjA0iqb9/rFynrgbxOqF5EmMwhxBYnIUFDUN09O0eeJWBsLODtcWv6gwXJqo88rapK58xKSWzr2DAgqeC6exrrC0E9fZRLmNVeYBIZnDEdhtGBXYpMWQhSypKQkN209esSVlYASDqNNtIF01nnV6NGzRWWOfacc12gPCMTyAzx39sYOYxVVW8RIqSSXh0LiaB1AI4hTIrQR1iaVVsqByXUPE6J8UYnZbnvPQsPxVwAT2MacuoePOsMxBixMFFDVi8K2AiI2NOOIwZU1MxJZMwMeWYfqPoYVJixsk/CbHtEPFlQDTE7pUkj1OX84GqesdoTZM+qdI2RPVMPxaWSAQnpEXGmPCXTqUCxNh6XPy+sefy8QbeMvH8X8fyKWwAaLRHsYJ4g2ODmG2HYh4iEqJvvFiZUuYAeH8RYMTpaCJFbzhC7TNWxUdo6jgjMJUV7CFA/8AaoaAdIwm6CdPhxVda8hKSQykuGJ1H0GttowMRpG0J31/WNufiTK8RsydidFX5G8ZGI4jnvpHrKt2eYvVaGqIaUZU9rHWJvHikxMNmIhkoDFRcfMuTJ1o1eFcQylSH1IV8m/KB0kmO6aYUKChtAraA6FZfXOcz1yir7CLgroAsPxgEaxfGK8zHnrNEwaHWzzDJGJPobx5tx1WeJM13+gaLVTirAsYFqyo8RT+0aGh0pV9xkvuBTEhkJdQG0a1h3/L1jNpmeLqUvvGnZ3hdFwmZfRMdOUBzZtL8xrEWGVWRZSd7iIJVVl/Z/O0Ua6odeYWI5QM17wVMNqrAE3Zh/S1QIaLtFVtZoCMOxR9dY3aevEZF+lK5GIuloMKhVwya5jA4a6Ks/Fgm5MKroyfEJ1YV4vxB4ElSybt5RzO0ed0GNFIcsVc3a/OK+J4iqpUA5YfCOcRScOKS62DMzFx8o1tJokoQ7u5gGvZnyoyBLlRUqmkkB+0ZImEGDGqmS0JCEgNqWsTzJMDmJSPxfPpDVDg9hGdVRYyC0nmRic8OmbGeFtE6JoMHKzP6xmhLqBFyXOjHTFmnn84GyydSaqKgRqUOIkWeBxS2O3pDTK4J39BAHr3DEEWhLxLiGeSmULlahpqybk36t7xXw3Bpy0tL8xALtdzci+gDA30gXl1SlqdR6DoOQgjw7ElIDJYEvqApx0e3rfWIacDbNPSaet0y3eUq2fMlLEtSWV+UcTKHdRN7u30vFqvmpmTZbBlAEEnk4y22Gsc11S1h+x9D36xargccQv6KsZDHMzfGEtQUknKSxBN35xuUeIONYFatWYxxIqVI00i7dMLBnzMsPsJHiHaazrCgQGLnkYUKfoWhOuJZ4hlnyMS1w2wbQD5xjplQoUbAict0qQFJ5R3X0+VXQwoUSSVckcqTChRJc4uNC0d/al84UKKKg95MmcKUpWpjpKYUKJJOskdeIoQoUQjM6V2XsZEuaoxwEw0KLAxIzs3cxM2kWJdctPWFCjllB7zkEjtO1Yks8hFZayrUvChRQRR2EssTLNAtj3aCCfZA02229oUKBWjmbX09j0sTBXXlyDzLRZFXmSxhQo6KAdovTqbGYqe0zVoiMohQoNMw94mPOGvzMKFElToPzPvEq5LFoUKJJGlHKqNldd92HHrvb9/n2UKBsOZo6RyEPxMn7SrNm/YbSJptWV/mYUKOtoiv6izaRnvI8sclEKFFwMbJChQokk/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68463"/>
            <a:ext cx="5238750" cy="34861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2706" name="Picture 2" descr="https://encrypted-tbn2.gstatic.com/images?q=tbn:ANd9GcTwRuKExL3gWRvVFIF5vrZn0R9B38ncBBIcL52UYWB3GCff4NL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1412776"/>
            <a:ext cx="6408712" cy="4752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27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 smtClean="0">
                <a:solidFill>
                  <a:srgbClr val="FF0000"/>
                </a:solidFill>
              </a:rPr>
              <a:t>Der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Saft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smtClean="0"/>
              <a:t>The juice</a:t>
            </a:r>
            <a:endParaRPr lang="en-GB" b="1" dirty="0"/>
          </a:p>
        </p:txBody>
      </p:sp>
      <p:sp>
        <p:nvSpPr>
          <p:cNvPr id="27650" name="AutoShape 2" descr="data:image/jpeg;base64,/9j/4AAQSkZJRgABAQAAAQABAAD/2wCEAAkGBxQTEhUUExQWFhMXFxwaGBcYGBodHRwXGhgYFxwXGBoYHSggHBolHBcXITEhJSosLi4uGB8zODMtNygtLisBCgoKDg0OGxAQGy0mICYsLCwsLCwsLCw0LC8sLCwsLCwsLCwsLCw0LCwsLCwsLCwsLCwsLCwsLCwsLCwsLCwsLP/AABEIAMIBAwMBIgACEQEDEQH/xAAcAAACAgMBAQAAAAAAAAAAAAAEBQMGAAECBwj/xAA/EAACAQMDAgMGBAQFAwMFAAABAhEAAyEEEjEFQSJRYQYTMnGBkaGxwfAUQnLRByNSYuEVM/FDgpIkU6Kywv/EABoBAAMBAQEBAAAAAAAAAAAAAAECAwQABQb/xAAxEQACAgEDAwEGBgIDAQAAAAAAAQIRAxIhMQQTQVEUImGRofAycYGx0eEFwUJS8SP/2gAMAwEAAhEDEQA/APOVt7cjmi9I6/zc1NfVZMVoLPavt6TPnpZLW4TaUNimS9EcLvjB70JpdNGatT9XY2AgnHrSSco1pMspr1FNgMAATgUx6XqCG7HzpaDuH1pl0xAD4h9KM0qdmbVTLDobALAxA71b9AgAxSHpmwjGDinlsYFeJ1Mr2PV6ekrOHvAOV8jUr3hFJuo6mLjTHPP0pZf6yFxNLHA5JMWWfS2iyNrEAPnS65fE9qWabUbzgz6UQlsmqLEoid1yN3XmoS/nRg0xobU2SCaKaKEbXsULcvway4aGvQTjiqxiI5BN3qEiKCv35rh7dQstVjBIzZMjZvdW0Wm/Reim9mh9dojbYij3I6tK5JvHKtTRxYaKb6XX7RFJEwcjFdC5FCUFLkaMtPA5v9Rmld7UTQ1y6aga5XRxpHSy2SO1Q3G9a4N2oGerKJNyN3DW7F4g5JAri3zmjb1pIGRTP0F1Ab3ZOSYnn0qFyJ5oj+G3GFrNZ01rfIopxujrfIMtErCsCCfWfP6VnTQocbuKcdVeyANoBxSylTqgpWrsGbr1zsxgAD7Ct0sKDzH3rKHah6DdyfqVM280RprGeKntaaaN0lmCKs8heUhj0/p5jKyCO/6VKNLt+nOKY2bkqIxUnuzcy3bkj9ay913uK8aaEtwiciCfSmejsAZafn6VBf6fDApLT25oX2p0mpNlmW4UVR4vBLEx4YwYXzEDE5iRRy5dMLRPFi1ZFFl36dpUI8DTHb7H9R96d2UPf9iqT/h113SXba21uN/EoIIvNljnIkxPMxGd0c1er1hlRiTkiB+teRPJre56yxdvwUrrjHczA8kn70jtaZnP1q163Tz8qB6eptPkSK9GM6jsebpuW5P0nREETin1rSDcaEXXLM8elGafWisuRze5rxqC2C/4URS7WiARR9zVCKT67VTipY1JvctNqthY4GZ/KoPdk0Syic/hRml04PFbNWlGfTYrOmofVaUrzVrGjAHE0l6hp4oQy2wTxJIB0XUXtfDUV7UFzJ5qN0zW0Wr0uTP8De4xHastpJzTFUXbQ52gigpAlBHOo0wFA37cAgRTDqepQgbZGBOf+KVlqfHbVslOrpAq3CpkVE5JPrRZtYmsCFCCOeRVtQiRFo7G45qe9phPNQ3HO4nueaiuOfOu3bGpGWdQbbSO1T9Q6s13mgWE1sWzTaVdneKOJJqRRPJroW66C0WFArjNaqS6M1quKJElrS0Ra05xHP7+lWTU9Cj4CrDzBrVvpbgZU/v5Vk70WuR3jmnwLrNpvKj7VzYp3D8KJtWSpBAiu7mkLKeIJ4/WpuSZy1I46PZFwmJkVP7XaB7uje0krv2h2H8qcsxx6AduaJ6TY2wIIHp+tWbTFQvi7iD6+kd6xdVPfY29JFWmzwj2n/w2vJftrp9Qt5nfbuwro/lcKkmIByByIq6+zN7UCwbWoF5L1piGLPIYF3A2ZI2goy5/095q+lFUgiSR8MmYHpOBj795pH1OC5Ydwoj+ksfnJLGo4E3Lc0dXlWjSuStdX6jftLKJ70EwTIXYP9TwMr8h9qC0nXC7lDt3AgMAy4JzjxSR8h5036pqLltGNkKXEfErMNsjd4VIJMSYmvKes9J1mmdX2Aqo3IyAsgV5MbWAYAyZkTJ862TnpexmwYo5I09memndOKKS+wqqeyHtBde2vvELgsVEHxgzx4sMB5zI7zVrGpXCsChPAYRPyPB+hqncUkT7Dg6ChfMeIHjFQK+c8Ur0vX1uvsskXACVcjIUjsGGM548qabK6LTOmpIkCqzYwO1ONFaKdpmk0hWkTHrXev66QABQlCU6SEWRQVsevqhFI+pX1LQCPrSm71iREZnmlmp1ZOe1WxdI07Zny9XqVILuXZJonSWC/FI/4imvSOre7M1onjajsQjPf3gy9YZeaAuvRnUOrK4mM0kv6iTihixyfKOyZFdRJneud1BtcNaW4R3q/aJ2Hh/tWbxQr3G2jxAjy/vUW80O0MpBbsK5CqRiS/YChprADOO3lTdug6ibTqN4DVYtdbshBtOY/YqsB+xqRmkwCaSeK2nY8Z14D7igjFDAVi23UxmfTyrBcFLQUwPUHxH99qypNTqPEfCO35VlUV1wWXAz6NrHJkGD+/vV26ZqmI8QB9Riqr0awo2zE9/Srr09VjBFeP1Gk2YdRM7KRkH7A1C1tOyn7iKYXrcLIgmq91DWagTstSPmKzYk58P60UzNQ/EvpYYNVs5UKPv+NEJqkPBBPzql63qeq72yB/SSPwpV/Fsx52n0JFehHoNStv5bmCXXaNkvnsejXrwpXeYedDezWhNyTcbcI85gzUvWejsFlWiOBnj1qGmGPJos0LVkx9ygfU6iSMDHlQt7UAnIHEHd5HkUpuC8D8Qx3orSaV2b/MfnzitvZjFW2jMssnwmV7p1q3YvXhubaPHaBM7IALjdyyneInj6mbW2tsX7e26AVYQynP0I+dRdU0KpwVMiJxNAN0mR4iI5gH4vT5elLHDicbsaXU5dVUJtXeRWZbF9bVtU8HuiJI5AbGY7f1c+ZWh6vqEe2j6izdBIBlArGcYYECQfSrX0r2eFzY1wKbm4MTgwFyEB8hj0OT3qD2o6FbuAoUUns0CQewB5Enn0msaS1NJmx5PdTkuQXXdQZVJ92xgTCwSfkJ5qqL1PKXL7pbLSFQkCVmPETHiHcR+tWKxpDaU2wZtrhPML2H0/eDApHXNG9686om1AwDFm+JzAkAEmBuH/AMvnWuVxSkl+hkw6ckpQk/1/9LA9yciuJmqsvs/c09xG2blGWFvJgcyDGI78Y7VbdP0626hgkyJgjIHrPFaYdUmnq2a+P9EsvSqNOD1J+Uv7B7x2qW7AT9vniudLqUdmUONygEjP8wkR6R3pho7VtLd287f5CR4ZlgxIAQgckmcRIqi3tWumv3H2uqOge1bnBFwI4mCQoGR9I7VCX+RimvTz/Joh/jJSjLZ2lt8eNvr/AL/O5bxHJmuN1VjoftA9+4LfuexJIbgDvBHyHPerK9kjjNbcPUY8sdUHt8jFm6XJilpktzZNZWlTzNTLaFO8sUTWGbIprdFppx5TXbWP9tJ34j+zzAVBJgCSeAOZ8hV30PsAQu6/cgxOxPyLH9B9az2O9mixF+4AAM21Pcg4c/7QeB3Ppzbr+qO6MmR2BOeDAry+r66WrRif5npdL0cdOrKvyPOrvs+dxCCIPfNLb9p2bKwRjA8sV6D1G+LQZiM+Rx2mc5jFUK71pDedd4DABi0gA7ieD9vvVMPVyf4v0slm6Vf8E/jRrTWXBJDBTHc/hQr2zM0feB70K2oIBXGa1qb5MlIWakMWPP7FbrrUTuM/vFZVlkdFUti7aS4IER88U302pjy+1KV9nHHwXkI+Q/SiLPTbynhGj/d/zXhy0PyegtS8DS5rT5/v7UNc1rAY2z5xQt0ODJWPk4j8TUbanccz91/Sgoo5snPUrn+lfx/vU1jWM3NpD+/UUPbA8n/D+9OulqPL7j/mhOSS4DGFs70t5EybIHyA/tS/retO7MbAc+UYg5+gmO9WG/aG3hfxqm9f1BFxyWG0Y2cEdt24CZBB+gmpYmpSstkThGiYarT7sLJPp+NdfxlmIEAjzWlly2yhWtWg6kSGkzPrBpffe7304+5/vWxQvz9TI5V4+g+1CpcGBbnzIj9KCfQbf/TVvk394pOL1wf+iR8mqW11Nx/K/wB6rFTjw/v5kZKEufv6DuyWQEhGHpn8KjuameVafrU/SXu3MwyjzJH4Uztq7MQ04qbypPdfUbsNrZ/QQ7N3CH7V1032etsTuTmZnvJJz9z96uFnTgCpbdsCoT6u1SRfH0tO2xbb6AuxhyzAqCf5VIjHmY7nJgTwK71HQljA7z68s0A/NjThHFdG6KxOcmb1CKPL+u/4e2ritsZ0YkkKBuGZnHI79+/avOuoewGoUn3T27oDbI3bWwCRhjAXDd+1fROqugiDBHkc1X+oaC058S8cdwJ/2NKfhTaZS5H9olHa/oUT2C9nfdadmuW9uoLMryZgKxAUHiO+PMVZH0IIyAPl+tE2tIUbwv4CZKlczAXDAgDAH8tG2lBateOTjGjDlWuTk/JXNT05R2zUjezV5YLLE5C9/t2+tW+zoFa9bIXEgmf9on9K76sSbhYCTIH2/flTe1StJA7CptldsdLhcIQe/H35rLnSWjgn6gfoaKu6pw5VoELM/M8RH41i9RIME4PB/Cu1SBURpZ63cXDWFiAPC/YCBjbTXpXVbbSPgbyPf61WEvAZBkd6C0eqZnYN2OCBGDMVCWCMl6Fo55RY59t9I9y25tMFdVJyu6YB8PPf614cuqZwloW2DqwOUMKJG1ivIHBzgV7Z1bWG3pbz+JittjC5aAOR8sn6V5dpNdbX31xWO8G2N0EjIXaQVHBJODzNT0RdKT4/sZz815v9eN/XnyPWBCAOwZgMsBEn5UtvNJxArlNYWtiTkYOZyPWBQxavoMSWmzxJxep2R3eayu9lZVrQVZ6bo9IrLlF2+Xf58zNFjo1oidsfU/3oLS9eUQHtXbZJgblIz9a41vtdZSQCW7Y868Nxyt1FM9C8VW6GDdMULgY75M1Ha0Fs/wAg+7f3pQntba3QW8J9Pzpt/HoybkdY+dCUckfxWFPG+KJm6baJ4A+WPyoqzokSIH4mk/8AFyJBmKJTWwuaRxlXIycfQdXlWOKqftFowPePEypP4bvI8nEd4z6OrWtBgHk0L1VfEfMqQPkcwZ/l8/nSwTjIpJqSIOgdNV7ILiGgAhcQ0eID0nj0ou50hIwWB+ZojpqAJI78/MY88cVNBNF5JXyL24+gst9Jg5JI+dEafpyjkTR7OAPWoP4keddrkwqEUS7I4rYUAzQ73wO9Z7ye4pKYwclyublyKBOpiobms9a5QDqDGvmuWvmghqK1c1FPpFsmu3zz2oN7wgzM1w1+RE4qB7gFOkK2bZqI6c43iaHS+oEkj/zA/UfeudTMSActAPafp2pn6C8blzu6lFQMIkUrTqtu46oFbczQOD9Txxmqxd1re7I3yZGBJAHiyYBA+Ej6is9k9ep1AuHFpSVW42AWKEGPQSJNR9n0xcive1SSLJ1rQbQWVAzdp8geTH1pfc6Wx8bGEiAscDzOfT8qsuumRBOInbmFOCftn1qLr7BbME7RIE8mPrjPrUoZXsiksS3ZS21yyVQYA+IxB+UYPH413ZvKi+8cwJ/5olOkYVvDDZEcckR+FIfarUp7o6ZM3W+FeM5iY4EDnitlprYytNciP2x6zveUuobayyMDO1yApDzg2iYQxlS09sedWNay3SNrKRslJ8K7AVDHdmACCJMSflTjW2/dOGCqlxTtKvEG20gq6x4wW/mHp5Ur1mlZbha2gm4dqrLQoxHJyo7biRA9K83K25WjbhqqfkuQuWF2rpzdYMoaboCsxMAsAYxJGfXmp7YWJeQO3HPrVd0r27Hu7Yh9SxFu4xYbQSwi2Sx2qVgQBERV96J04ag3B7sgJZAUDlrreFTjII5J4GZ4r2emzJYkn45PP6jD/wDT3VyJl4rK9U6N7JWrdlFvLae4J3MbanJJMS2TAIE+naspJf5GCdJBXQzas89s6e9bIcNftqVVmK3WG3GdsMd47+n4UJ1HSszFveswMHdcJJ285JyeKWXPahwkB4I9JntBJFKNT1t3G0nHqYj+1bYQmnbok4Sn6ls03RC6/wDctifPd/Y000vstiE1wBOSvu2GSPVxPzrzdeqXFwHj5Gf1rZ6xfj/v3B8jH5ZozjlfEvoh4YEuV+57J0j2f9yrC5fVi0BSJH3kkH6Uvu2b26EO8TAg/oYP4V5h0G/dbV2CGdn94sFvEQCfEfFPAk17Lp70O6kgwAYByCGbwwP5Rnv2rHljLHK27v4FJY40ktiq/wDWRw75mMZYH5D8qsevuzcQSQu4HcO4buPTxfMQK856f0u7e1jJkRdfe44G1iWIIxPlx24q+NFuwu4OoCqxa6wdgGXe25sTtU7cYH40c6imq+7EhFpMJ6r1Uae2pJJVjAgDGJ8+4n7Ulue2K4MsB8qh9rFNzSIVHBVo7lSsT92GKoq2HP8AKSKpgwQlG5CzlK+S+H2w5zuHoa6X2rRgOaojaMk4VgPmP710li6vCz8yP71b2bEJqfqXrUe0KrktRtvqF33e/YdpTeMiSkAyomTgzXnIu3w4bbkccd+1ek9L0du3o1DCGZAwDYIuXVS5tUdhvWAvn+ObPCONIrBN+QHq/X/cbdx+JQwHfPY+opantUZyPlTP2l6bbvuty6YFtWLAcwYxjEgg/fuKG6bpbCkFbTEwAGcGAJnviI3euKMO3otrcErvZhek6y90+FGb+lSfy4wRTA3nxuG2eNx9J/Z7V1qbZtWU8TK4lmJXyOPCCO0YwePWl2o1CbAi+NoBXcMyQGeQPIT59qhalwhkmuWGLrFnbuzI7ecZ/E/Y1K1xSPEQpDDBG6cKYif934T2pXq7cKPhGCSOAdoJ4GRBIJ+ZpZrOogFYESOcyShCk/efpimUL4A5UG3teiEgM3iyI2iAIgCRg7SMig9R1J0UlXPB+LgpkTxgeKK50V85B2kFisFScOeQR5Kn/wCXFOv+kG7ZNxLYuEZZTERvnaq+WSfoaq9MORFcuADQ9L1D2hqV2sBO1JI3JkA+g5wT2ov2W1jsWt3n3Wpdz4TKwyJ8U4AxiO3qKa+zrXPd3gQ20AACcLO4kqDAAgD6mgtNvt3rq2rRc3VgNjwszsQ0GZWYPzQZ5qUpuSknXwKRilTPQdPb9wiokM3cDljIlvMwJ/ClXta1yFxCfMTMZBHf59vrT8oLNtUWYUBRJkwBAknJqle0Gov6vw2F2qsB7rFYE/yqJkscT2Az3Febg3nq+rN+baOkM6NfmyQ5gAEqfKefxzVI62qor6h9xCkgbCNxltpic+ZxnGKsvWNOdNpRcd1DtkCY27Yb+bmCMzXnXWfbv3jbRpA4OCNxPjIK+FlUQYYjB4nzrS8sYW0+TMsbk0n4F+s6QjpcfRXxqEtp4feFl2C7avLcRQ5OfEjZiCp4qq6XWssI6gzI3btpEYyfIU36tbuspD6ZLavcUym2dwDiIQwx8ZztEd55p10r2NF3TyfiSZJgmCzY9DBURnif5hXmzbUtkza5x01z9+op096yl1SGW66mVVFJRcydkYie5zxXqv8AhfrRcu3STGF2giJMACB3y1z8K8Y01+3pmcMnvM4O4AgT2BBk+vavQ/Y32vsW7gRrZS8soPCWKljt3ElhME7SAAAMzODqhmWhx4shLE9Skt/v0Lxr+ldSvXGuW79u0jHwoWeQBj+XGYn61lOLDPtEXJAEfCO2P9NZVdcltt8hNn6/Q+b2f1rkqPP8q4sOvDbvTaRz9aJ/hweJiva1MDWkitIpOWNWX2f9mRqbqW1YifE7zhUESY7nIA9SKQWNKN8Hd+Pp5DyzV09kNEnvNxAcC3vSVmCrgzB4bwt5d6XJNqLpk5vdbjzpvsnasam3dV2BUkeIiJZTbg7QI+LsT5U06RoPdO4ALbySWhckj+ZonLHcBgZ+6XR9dFzVsjsdgIABAABBkse8k984jzNWwdRt7lA2kxGBEDI+o4+/yrBNz8+gNiv6To2/UvbtHap3G84B3QbjA2gYwIjjnkzEB117Sbj7sOVKqWCgAyJx8XrUnQQEv32EwxPnzJaB6xJ+hpZ1vXutx3DKVWA0Z3JuPij5HJHkciltyn+SOSSiJOr6pvdY3Bh4XVgPhxLD54/HypXY0zETK9sTnPaKYBgZZiCptqwXgyZBUntG44/KKP6XwWUoIZRAE95Jnv8ACfL+2pS0xM8o2wfQ9EZjniQJ85MYn5zTL/oFo2y8A7cEKT2zJx9PLBoe71HcAqsBJ3HMweBnyhjnvVh6XZ2i5M7WCgyO+W+mGI+XNSyZJrceEIvYrA6lp7au/uiWAGyIVWJGOBIGQCeada9xctbmO1PA5k9oBUeIHGWG3nIyeaHbpLk+EeXhICwcwADA4WR28PpFWDVaTdaCEDeo8QAG0vttgtxyCTHy78iWScbRWEXTENzRtd2racLgFtzEkxIG5ozkmTGT5RFBWekncxe4BbWSQsklVZQfECOTkfMU4GmDQrH4WRiRjcFbc+BxKiAO5b61JbNsHeYG3k8LDJukRjlR5REUdbWyBpT3YRr9MBeJKoVMyFmSR/qft5Dy5oFtr+8QOyB/5dsgrtXI8xkZ+XE1rU65XuXLqCUj4R/qChiR5fSkj6q6z7Co8KbmYR3BBII4l7Z+/nFCEHW4ZPfYar0SAdtwk+IszKOWyTn0A5FB3/ZtZ8LF3MmWMDyhdq55/EUO+uYMVDSCH9ONroO3YHgceVR6Lqx/h7ZIYuLZiZn4sgepGz8KqtfKYjSGvSejBVm5bUxA3KTyS3HHClfEPM4p3p/8rbbReFBZskb2WApkzgQfIcT5yWVdLKWioDkgEN2Ahd2McRjzB+kWuvG6xNrxSSWGARB5EmImPPn6Vnc3N78FVFRW3IXpQq6dyQckesgCY9cRI9aj9ntOH1BBXwWlDMcbfeMZVY5OPFOew70z0PQ4UC4YBUSq/wCqTJ+uPxprpNJbtqdqgT8RGSYwJPcDyrNPMkml5NOPC2034JhdV1kZXzHzgj7iqz1bqKG0UtnxbvhUTBB8+OckmoOrdQNgXNnxNMAsQiy0szHzJ8pIzjzQ+0llVt2kU2wxUXDcA8Rf4SQxyJgT3IkfJsOKn+wMuW1+5B7ZdGfVCzfBYqtoqUE7tyu2AOM8GT515d1rpTLe+I2j2VnZYHmoLFhJxERimftP1G6XZW3Ncc+H3YUNiJA934tviAG719arbdIX3N+9cuolxGAFq4x96xPkBknPfiDNQzTp6aOxQb96/wDZHatFLgZgI/3AsR855JPFX1ParSnR3rbm4L+yF93wOwJPbP6V57odcCIuKSFwNvPB+LsR866e7YBOGI9UB5+fy+dZ7p7Mq4+97yI01PxrcRLikiSwhx2lLg8XHYyPQ1cF02nbUJdZhF5LbuLVy4pM3DuIS0hJI2EHxDxTicUh0Wo01lFc+6feIZTZDnnkbyQp+Ucit+80kblvXA20hVRHESxYDFwgZY4GOTTxXq0M5t3yfRHTOrA2l2INmYkkYk+efvmsr53sahgoEofV7IZvqWaTWU7yx8pfP+yFfH6DzpvQwvvdwUkJALf6ixEicfCB/wDKmtjTBrg2kLbB2gf0T28zA+fNT6p4aSQAzCAfIA8+mP3FDafUQpHeDyfVcHyPiP3r6C2ee5OW7OT0/dcLyc7iB5TAERyILGeOKsnQv+6QgDHIK9iI4JHAmOPXvikWk1HB7AjGe4gDPOR9x6VY/Z60RaFxhhrvxYEAXVWCfkhP2qWV7DQW4l6101U1KMJBYtIPrt7jBzjB7k0y6dekbm7CMcjkEz++KXe11psTG1Lgk+QIIzJ4JxPY4xUmm1QFtrZmQwzEkkjaYnIxMx6etct4nPksVzqDWwCkwTLcfCO+DHJIMxwT2pD1bVgK20CWlBjkRwPxP1kzROplbSncJa2Y52gZnPGcceXzqu6sFiCZMKWA5+Qjue0fIUuOCuzpN8DC3dQQoHhEA+ZjxEE9j4ufWpOpX1CHYu0EruG4mSUuZJ7eEAD19DhSrlWVWYndMgROOAD2wdveI71zq9QZCuplduPJtkfOfBiPM8zVdO4CbQ62byBSJ3QAfLfIGfOT++bv0nVblujtuQjPmbgk/wDtAEfPFUHptgi9LbVhQ4JnhT4NwXJyRgdieKt3sxpblyzuZeSrhgD4gZExGFGSP6jGIqeaq+/UaKp7E169N/arwTcAnJ8WwqO/I3E/SnOuvbbXxNuZmdgPDuPjXaZyQQFOImAZgxSD+EX+KXEAtu7iW2GF7RLEffntTFke/ddmwFIAxALQDEeix94qEoptX6DxbSYB0/VbwHAuEmGACyx3tEFf9Ik7h2A+VLLgPvW3OFVlUCYxsDB3zjwqSM+dOtOfdXSUMdyvkcHjsDzHnnzpboF947MXO5Hu+ECbhcnwPjPxxB8/mapxbF52OOpXBIvWCFEgMOVIWACYMzAInuOac9StqiF9m1lQTHcjcPr8Ux5k1rp/sjqnKEv7m2m3aJ3HBkgiduT3Bq2af2fQoq3PGFBkk8gkyMR2IE1HJmhFreykcU5Lg80vLvQhRCtuk8RzBweybh5mRzVr6F0q6U3G2FIAClhAAEAkAjuqjIxVp6T061aJW2qqsyAFEiPMiZ7c02ZhEVHL1XiKLY+m8yZWbujZxAmVwpEEMwJJk5IzHPke9Oem6H3ediKTO7aM54En94qYFD5fbvWtTehSQRjvOJ7An5xWeU3LYtGCjuJfbn2stdOshyu+88i2nE7YJJPZRI+4r599qv8AEHW6wMLl0qk5S2SilTjaVB8Q/qJ5r2H2j9jb2v0zm9cV9QtvfYZcKrncTZGT4YCruPMg8ivm7UnJ7en6GldRVLkvD3tyw+wnUzb1SjLblYASY3gblYjuRGPnXq66ZblgXdSyhpO2DG5jkkEkS3rxI8hXivR+j6m8waxYuXIYZVCVBGcsMD716DZTqLahVv6Y2rTKcmSPhgS6GAeMeU1bFlcY/Ez9Tjt2iz6q7pDb2i4ylR4DDYeGBgr3IaCQfIgzkUbq9+3ZuC57qyFBgG1aCgKMeFDjfBJliTI5imOq0VxHGLJBnILOo7biSOfvVZ61qyxNoAlvPgEGfhkfjioZJzfPJGFt14FOs0ty0CGYYO0wZhwATbJAjcoYSJ8+SDAllzumYBPM5/Cn/UtPcCJvCq5Ny5cYwAWuMBAIwRtVTj/7lINLZLONoBhu/Gc+Icxioedzfcd6G+p6HebSnWEobe6D413HMSV5Jmc9646GNOrH+J3KJUhfdq29cyN4IZOB4lBoZdaIMWrY3bgQMr4k2xsYkBhDMGGQTg4FMF6VeFuy4YvtMe5u4K4Lf5fvQbbKwBIiT/tMTXICVLc9I0WmtogVdP00AEgC4tlngE/EzagM3zYAkQSAZrK8y1X8OWO2zdQf6NtttvpuME59BWU/cXp9Qan8PlH+Cz3taSLrAyQ+fD/LuJIE+uPL8KkS2XJZYG1SPIZgjnBwnrz8zVw/6FpYhrN1AeZlwSe593LAevhrek9jNJcMW7p2jBVCmO0ZEr9ZNfQdyJ5CXoU3R3QWJY4UqRmJbaw7/wBQPp+Vm9n9QtxlVCQhY5jsQSfD2+HB8zxPJus9gkK7LVzZnuu7HljbP3rvR9BbSoW94X2KYFtDuJ5nbk7pHY0k8kWtmFRd2Re0BG9gB4mcErBMeKQPpMx6mgrl0i3cJgu10lpGdggSPLI/H5UNrNQWuWVUw/ckyQ4O7aT3iY/LgVLqtJcNy+FMpbtncN3AWDmeT6d4poLZE5MH1/WEINm6wVFCKCDz4NxPlkmPIQD3obWAEuFAUhA8zwhAgj7fiO+KYHoaMiOtl711wCZBKJggQAIJgAS003tdEuyqe6bawkkAhVhTAYwBMAY4BEV2pRHatIqF1Ntm3cyXYxvgE4JgjHxSPqJ+VI/4hrjB2OSD94AHHpPHY+teop7NXLtoJsYZ7xg+cE/T60sH+G99L9ltyBFuKxy24gGSBAg4HBNDvwXkbHF+hW/ZTWEal2bhbDAzIjawGeMdvLkd4r03pDhrEwdzGVzBIx4j9TiOwHmKrPUvZHUNrNTcS2DbuW4HjUeMhJGTx4TMj+ae2bV0LoVy3YtpcuqGRAshtxkPMyY7QP2Kz5skZK7KqLvYm6hogWS6iiVKwOF57nyP4T86k1ehJ94qklpLWxAkmBOO4858yMcU/XSqRtM8DA/8VPtmdsBoiREx9MxWN5qLrCUsdFS0Q+rv/wCdcUD3SAkyGlYCyScxxBMRTT2e6XbsF2Ck3n+LM7VJLAEjE+LJH+2nGm0CjxkkmMsfD6mR5Y/vNdPd2kCQFIjGSSZ4+x+xrpZXJVYY4lF3RE6XXZWR9iEeJSoJ+h7H0z9KG11i60LLKrc5X7D8z+vZgNSqTHc9z3kiM+v5+dVl+uJYvEE3jZUgOXS6QCe9u+4IZZOV3Tgx3FTUmt6KaFLa9yz9K0oS3Hmfwo1mA7+lL3Vb9ptlyUdCodCDEj4gfP8AtQen6o2xvebBetN7txnaWhWFxAJO1kYMB2kiTE0juch09EfyC9XdPYYMz6c5x2jPIpU9996hH3r3UCSYPcTCDnJzMCeak1V1WQOZSzzkDxd5VTwMcnmeM130jUWvdC4gVEJMERJz3j058qulpjdGZu5VZB7RdQ1FjTe8sWP4i5J3qHACCCdxgS4BAEDz9KoXsr/hxbf/AOu11tXu32a6LABFtA5LZVjLHM7TgTEE16S3UgtuRtg8buI7k54x9ak6tqYxU6d7ospbbFV0PVrD3X06Hx25lQpUAKdpAxGCYgV11Pq+mDLp7jxcujAAJjcdoyBiSMUTprVgnUPY91/FhCG7w7LuUXAOJME8TVO9m79+9c3dQ0qJftnbbv7kUMZxbKhstJlSJHPB50qWHX5qvhz/AAT0ycfBXuva25pr5R2XYGB3H4inHwkkzzxApb1Sxa1I3oDgc7wCRGBAHBPp+tSf4t3QdVaWQD7olpJxLGOOfhOKr3s51GzaebgLLGcDPcx+Q8+fSskm9TXgHaajqRPcSy7wzeIqIx4QFUKFJzIhQOaHt9JQhjJW36HvkQC3MnH0pn0zpb692GnspIUsS/EDjaeJ/wCKq2o3bnVokEgqSTkGMHv3+1Rv1RSEZPy7Gx6OgOII47ZxPIggiOf0q5dJ6bpr5CX7Z/zrKBmttDh0RACMldoKQVbiARMkV53pnbaRyJB5xPkR3xjzqwdH6jbYrb95esBVuFWRd+yCbnj8QLJHvPFIK45ANGMo+UPoyJclsT/DdQAFaR2LFgfqFaPtWVXm9qNR/qDD/VLCfWDxNZTa4/8AUze/9s911CCMjjsPLGY+p58qgfRJc+JAQPNVP5imaadZ/tRjoABtitvcrgTt2I16WAMFhH+4wPuSPwrLnSAVPjaCIM5mfkAB5cimbsz8duDBj5xgfjXFy0QeGc84wJyJn99q7uS9TtCKjb9jtMbgYOzMDPxwEOCJAHeOJ7URZ9l7SNd2Xb4F5dt3aFgjyl1PrkedO7gfjYT6HwjJ9ATPqYrmwt6TOBwFUFYzwSCZP1H41TuTrkTTH0O9DpxbtrbQn3aCAJPnMlv7f2ow6cPG4OfkTH24P1rvT2o+MxJnED8R4vLk0attY8JJzzM1mlPc0RhsCLoggG0EAcCf7flUdwXGIEQI5JAHfJAk+Xf7U0gdv2aHIUGWmR37fQE+tIpsdwSFF/SFTudtwHA2iAfMGZiTwYo/SODBC/IrEETjOPnjFbvojZfxZGDkcz8PE8ZOaJDGOf7x/fmmlJtbixik9glQBUM4METwTHfzzQd+1dklHBGIUiAB3LNMn6V1YEblYyZBk4+UZJxHpn51PT8SmrxRKUAJJJJjuT+EnExQ7algQBMQMcxx5dufTBrrVqxUkEkfbOOMZXue9CKSisCckQCOBOFHb0x6H0p4qxJOjvWHfKggwRuiZJnB48/wmimuqo24CAgNPeexHqT6zSux47YIgSxOD4TnByP3+FML+mOSWiVgeQj684IntNM0lswJvlFc1fTLctd0pu6S4DH+WPA58jbmCP6cD1qLUWtbbbfdsJqVcKG23BbaVnMHkZ4AFPtBptxFx592vwrnLd7hjJkzA/Chdf1tHdjbtai97vcCEtEBmBIKC4+1SsiJBjBzig0oy2HUpSj724lHX1a7sv2TZuiPdJeEJ8x2YSQAMDHpFE6r3lzdLktHYDE7eJkcEmI7du6vUuLwZ9YqO7AgIPgtLPwo0Al5Al8HAAwK46B7J27jTbF1bQORvO0ZgxuBM/WtCU4x1Mg3jk6Tf7nfXNBdRLbSxEhQrbWwSpDL7zG7cSPtEYiym2+xC8lio3AiMxmfL5VpfZbSWbi3BbJuJlSzEweJC8T9KY3tUCIAE1F5HJcFVjUXyVHrHRrV1g+0o6sXDodpLG2bW4x8RCnE+Q7SKTaD2fs2mW7dd7pt21Ba6ZA92S/vIIw4nntHqSb9e0p25pPc0oMhgCCCCDkEHkGeflQVMLbPA/ajqAv629eDyhb/AC5keAAKojkY/XzpVuSDu3FiTiYUYgHzJ+1el9b/AMOAbpFiLdsmZYBtvmoBEt6Z784pXe9hXRgilWuFZJJCrbByGbaMmP5Y8/SovDN+CizQW1spum1LJO0AGG/mKnIydwYcdlMg+RqC0RAYkfLuMjmfU/nVy0fswPem0QzOQjK4EDxctBmIJByOFOBR1r/D19wc7MnAKyHDA5KzCx6HvOBij7LkpWge0we1lDa4ATBLA4OYMZjIJxJFQ6a026AT5eWDg9+MxXonVf8ADa8oDptYEzsH+X67QDMGJ+1EaP2FXaLgDhjIFu54WEdjMzkgkgxnntSxwSlKqoR50lsb0f8AhNqmRW4kTGDg8cnyrKuumTWWkW2LjwoAxuI+hAOPrWqt7N97ia16v5FnZSo+ME+UnHr4aLFnAMkGM5Mfjz+dTaDQcE5/T6Uc9kd6aWRXQI43VgXuCckz8/7ZrZcjAGfX9zRDtxUV2D+mf15mlTGaS4BwzNPiUEHmCe/zFTJZkfEW+RFBjTW4AZjA/qImTMseWwZz27VMfDtCsIPzz/btTP4Cr4hD6EERiO4ImY8/OoIZMg9zAjn0nt/wKKRsZj9D61CXEFvXBI9O3z/WlTYzS8ExbdB/f3/fFb95E9xP24x+NLbFwj+jyyZPp6DH74NtsG488iP3j9+dBxo5Ss7WS0xjie//AI5FTIoE/rW1X05xXLgRJwIj0iRiaSylEts80NfOT6x9ue9TM8YHPFQlgDkZGRPqM1yOfBwjkggANHBPfEEg/agbhRBDTJPOckRkGcDPA4qfUJLBgzA+WfMYg4/Y8qhbR+8cSZROfIk5j85+UVWNLngnK3wZZACbmJAwF+Z4gD8v71vT396bSZgxcMjsT4cY+1a6hbLkdiQQOYE/E0DvHhB58oqLp1j3ZKbdicKO/wDVjgz8znsBTbNX5F4deBvbOB5xgREDHPlBFD6izPiA8UyPnxJ+lED147/vyFYp7ZJOSe2Ix6GO1SToq9xC/QLLPuaQefd7iFHrIz+Pf5U66ZaKDtHCqIgDsB3/APNdHmPQ9vXvW7cTIPPbyjH6GmnNyVMWMFF2gHWMSZ70OW2n1qXqDQR5UBqDuwP70Ugk13XziaGdo54rt7MRCyaF1LscR9aKQDoarawxKmQf2aLudFS8xO3ajATIALCByPLtFC3tNKDzp501NwO6cxz5/wDkU+rSrQmlN0wT/odu3lB4vPvmO5ycz8gTQ9/TKCAFBIwAScRHKjgCeI8s1YGAnJj51GwXuOP3+tJHK/IXjXgR3Om+8Pj8hxgjMmABBG4T5QO+aZWemKkQJPqZ8gSSecQfpRN0jE4Hr+sdsfjURGQ3zET+85P7555JM5QiiVNEAMAj5f8ANZWlvEYk1lJ7w/unfSP+yPr+dTXjWVlK/wATGX4V+QLeGa3b5P8ASPzNbrKfwS8nYrjVIIBgTIzFZWUPIz4FemY+6BnMn9f7CjbnH/uj6eVZWVWRJcEI7Dt5f+0GuumDB+tZWUsuArka2uK2BWqys75NMeDY5P1/IVFqeD8v0NZWUVyc+AWcD99zUugPhb+o/pWVlO+CceSG9y3zj6ZxU90eH9+VarK5+Dl5BnPiX5//AMmpNKxls96yspnwBcnAYg4Pcf8A6r/c/ep7Yg48j+dbrKDOFPUD4R8qzovetVlP4OJ9V3+RoNe1ZWUQBRGBTNP1/WsrKWQYnLnn5fqa6HH79ayspQnIy2fMflNaP8v1rdZRQCG2cfU/ma1WVlOKf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682" name="AutoShape 2" descr="data:image/jpeg;base64,/9j/4AAQSkZJRgABAQAAAQABAAD/2wCEAAkGBxQSEhUUExQVFhUXFxcXFhgYGBgXFhgXGBgXGBgYGhYYHCggGBwlGxcYIjEhJSkrLi4uGB8zODMsNygtLisBCgoKDg0OGxAQGzQkICY0Ly80NzQtLCwsLCwsLCwsLCwsLCwsLCwsLCwsLDQsLCwsLCwsLCwsLCwsLCwsLCwsLP/AABEIALcBEwMBIgACEQEDEQH/xAAcAAABBQEBAQAAAAAAAAAAAAAGAAEDBAUCBwj/xABBEAABAgQEBAQDBgQFAwUBAAABAhEAAwQhBRIxQQZRYXETIoGRMqGxFCNCwdHwB1Ji4XKCkrLxQ6LCJDNjc9IW/8QAGgEAAgMBAQAAAAAAAAAAAAAAAwQAAQUCBv/EAC4RAAICAQMDAwMEAgMBAAAAAAECAAMRBBIhEzFBIlFhBXHwFCOhsdHxUpHhMv/aAAwDAQACEQMRAD8A8nIhjpHREcERJzIFQ6Uw+W8dmJLnMOBCcCOUxJJKCIbPDNDhMSSMTDhMdho5KuUSSM0PCEOBEkjQ0SNDERJJyDDkQssODEknBTDZYlhNEkkeWNbh2T99lWQkFC3DsbB9H11sYzpJ8wuB1O0XZcynBuZijzyISl/8OYvHD9sS4SYbLISlST8J8rPbp7WjnBJAVNUNbk/Ow/OKUiqlqCbPMFxqAbcwX1vG1wzKXNmKUyQ5LqchlNYA3G3zd4XziSdY1RsUgLyy5I8SbMH85chKRusIYDlmfeAHFKwzJjlISAAEoGiEsGS+/U7lzvHouNgCnutByklSnBQCVm5exLgMHZ0AaPHnFXMckMw5Eue5O5La6coJTKlZ4TwssKDyToKhwRyjh4TxJJ0YaGeFEkjxyYeE0SSM8O8M0KJJHeFDQokkkVURGZ5iGFEkknimOSuOWh2iS47w4MMBHQESSODDhUJIiZKYkqRgGOwgxKFAQ3iCJJGSnnHccGYImlUkxacyUKKQ9wOWveKJAlgEyN4cGIs3SFniZlTrNDPHJXCzxck7JhRx4kLxIkkkAjpCyCGI1Gvw+o5RD4kbWAYZ4pC1MEBRBzHKksAddw7uwOjbxyzADJlgR6ZSVsFkAg2Msai+1hrBTgCCkqSFAqUACCQlQBBCiEv5iAbM/pHNLSo8WYUJzS5aVLBcAOkMHGhFwW66NEstcvwZcwLInBbhho9mJN9XO/tGe7kniE2r7xV1E9OqXKGVSSSiwVnUAVFKXPkOTRZGgUReArGMNmyznWSsKA85JUQQycq3uFCw5aMTHo+Ey1VUwmdOAmJJ8pIypSEqY+Hou7Gx53hvCM+oKJkuSoIS0wywB4gCRp5XPLnrdheV3Mhx3lbR4nkpTHLRpY5SiXNVlSpKFOpDj8LmwO7Fx6RnPGgCCMzjEZoTQnhRckUNG/gXCFXVsZMrynRazkSez3PoDF3Ev4d4hJLGRnHOWtKh8yD8oEb6wcbh/wBzrY2M4go8KN7/APj6sXXJMtLgZlqQGcsLBRJ9o6osClqUlKlqF2UwFrnQX0EX1k8HP8y1qY+IPw0bPEnDk2jUAvzIV8CxYKs7EapLXYxjwQMCMicspU4MaFChRc5jZYWSLOWGyxUuQZIfLE2WGyxJJFlh8sXKGgmTlhEpCpizskOW5nYDqbRrTuDqpKXyIOoIStJUCLEas4NtYG1qLwxAnSozdhB1oTRNOkqSSlQKVDUEMR6Rw0d5nM5hRtUOAKUApbpB0SA6j/8An1gywIKkJMqQEyiRdZDzFk/1ajZhs2zwN7QsgnmqZZOgJ7CDvhxSzJQwEvIkJSL5lLCi5KW0Vyh5ySoqKyVHU6OeZ6xwkB7qsdCfMn1GqfSA2tvEtLNpzJMX4DqaieZkuWlCVgKVnOUJV+LysTfXTcx1N/hZNSH+0If/AOs5e2bO/q3pFyk4gqKZQTnJTsFkrlkdFHzJHrblB5w/xDKqPIRkmfyK/FzKFaLHaErLtQnY8fb/ADCKyE8ieCYvhU2mmGXOTlUA4YulSTopJ3EUmj2j+MGEoNGJwHmkzE3/AKZhCFJ7OUn/ACx5nh2CTqtKPBQHDpJJCEsL5sytWdiA50tD1F++vc3HgymTnAmG0M0HVL/DGqV8cyQkdFLWf9gHzjup/hbVD4JklfcrQf8AaYL1k95XTb2gE0GmCy0SRL8RWZDKWkNmTmcFFgbk8uYjExfhyopCDUSlBDjzpZSDcWzpsCdgWMassSky0mWcy0F1Zjco0SAnkz/6hA7jkDEijEt09XNdUpDpClZhmGVWZ9gTY20t66RfqadMmalRJmpY5lKC0kLABZLMQXLWjNxCtVOKSUKStxlKlbbBLbsQIt1uHJTLGRa1L1mJWSACwIFyzOGfqb81DjzxOsS7iVUJ6hMMkoTmTmUSsPLNmLHQtcjYRq1c1NKZaaWYhKyCgpBKgHzKSoggMQLfrGfR1s1ck5JP3ORvMtTWzZlaltdFW941MOwbxqZKpQAmeRQV5kELRmuo2G5dn9YCzhe/A/Pz+pYXJ4gTx5JUlMpKg6kFSisFwpMzL0DMrkADeA5o9txDgWoqZUwTahHiLKTmyqUAEl2AtAniX8Jq2WCqWZU4AaJJQs9goZf+6GKNbSF2lvz7yNU3fE89aD7gHg0TAKmoS8vWWg/i/qV05D1jCwXh2YuqEmchSMpBmJWkpLOwsdjz7x7jJkAAJSwSA3YCBfUNbsGxDCUVZOTLGHzghrbsGFg5t8t+8YnEmLrmVCJUqalCQCZqiHAHTrt6xbnqK/LLLDQqFz2Ts/WLeH8NysnkRlmHVanWodb2ftGOjs4xHGAHMDK1B85VOXkZgksFLLWLM6R84wQAJoWtLpBL5QAc2j6ub7PBFXYZUfajJH/TAGcXcEPmv+JlDq8WKPAJaETpk5fmdaZMuwslJCSzuSVOX5NBVsasHBgyYH/xHxVE6nkABQV4qiQoGwSlSbKIvZSeesefkx67xpwvNqqSUqQjMuSVEpHxKQoDNlH4iClJbU7ObR5IpEbX020PQOeef7iVvLZnDw0O0KNCChjh/CEybMQgzJcsLSVBSiSLC4YDX2izjnAFRToK0qTOSNcoIX6ILv6F+kXFVqy02zCzCzCCHBeKFFhmb5/WMOzX3A5HYfEMFU+J5PNklJyqBSeRBB9jHVNTKmLShAdSlBKR1JYR7PjE9FUjJNlomDYkeYdUnVJ7QHUHDxp6tE2W65ac6iSwKPIQArndQYiD1/VK3BGMHHHzLNDDtDbC8PlUNOmVJSMxvNmFgVr/AEGw2EDeIVs5M6yGCnzKAsdGJ621/tHWJ8RoWpw9tAdB7RSm4znurlaM0F3bc0OtREocQUSJrZlMXHnZyA97bjpF/AOE5fieVJXlLBSj8R5sLAfu8UZUwTZrH4UjModAQw9SQPWCWmx0U6f6mJL8zGrpd23B7QOoYDjzKtfIAnBANgWOguNT2jFkV58YEn8Wobf6xzOxTPOzFrqfpdz+cVJ62mKfnDBGWx8RSWqyaROUpOxJG2uvvDU62VnCTl0WNQx1FovT6dOQKS4OuvMfrvCwJI8TKr4VggiOMjbmVIaimCFBJJVKUAUkPoRqOoJiSQkyFZZh8imKVp1Qdlp5Hnv+clFSBU3LmYBwkm259tzGmmgK0iSoM2YJOxUHZJPItb0jkrnj8+8ku4pVmqp/s04ZiVJJWLJmISQsFxoXCQQObixjumkoRkSAAPhAAtlLWbQf2EZlJPKQJBDLSoBJ5gHfqlz6P1irjNapBlm4ZRBbmB/aM2yp1OB2jlVmUPvDUJMtVi7f2b9Y0pM0N9b8owMMrfEQJidWuP5mjTkTRqOd+fLTneOqm8GGDZEvzEBQIUApKnBBFiOoNmMAPGfDKZEozZKAEJOZSbnI7C39HTbsbHsmbs+oFxzvz9W7d4qV+IgK8NKQskMoK+EA6gj8Tg6Qx1Aoye0o17uBPL63EVlMhSpZSA2U5iUtmZxaxYEEf0g7xzUSZIlA+fxHJPmB+IgM+Z7ZXA5qNtoKcS4LK0/cLLC+VQJTbYZSOTXB7xxwtwsiROMyeM0wF0MCUgubm2vfvAv1Ve3IM52EnE0OEcGXLkJ8dKQo3CALgH+br02f2LqSXEQ5xapzGPdZvbJjCpgYl5BvFkARSSYtyDBKTuOJy4xM/GMME1LsMwuk79n5QJVVQVHK5A3gg4k4tkSJSikhcx8qUjnzJZmGsBkysKiVfC4JOhBDvmcWBvoOWggVmlJ9SHIh6Q/GVPPELMPpiEhmbf8ARo3pCsqbxSw6n+EbAA9+USY6ppZA1UyR66/IGDIStZsPicPy22VsLpkzFGaXcrUpPZzrz1+Qgd4nkpGIAc5OZurlP0EGmHyMiQOQH94BseOeu8UHyhAQN7Odfr6x2yHo7fJzOc5aFfDM0qQpwAkKIQRqQGBJ/wAz6co8i/jVw2KepTUSwyKh8wGgmp+I/wCYEHuFHePR5mLppQmUkpzqICAS4SCzqPvYbkjvAzxCtaiJc8JnSwrO0zzhJLupiCxYq0h/QBlwQPj7wLpuE8WaFB9O4dpVKKky6hjcZEqKA92ScpsIaNbrrAdBpLQ5krWi1lFJe4bt1Bi1MwcIBXLtupI07gbHpFvEJAT94NmzdRo/pEM3F0y0BXxAqCbbWck+gMeX3u5BTzGAoXkx6KsMEicCmTkOfuwRqbEg9NYyOG1S1EzkIMwufDQx1Busjly79I1a6pql3WVJ6WSBEKqDkg59v8zotxxBjFOBJ8tOaVMROL3SBkVc6jMWPuI7xPhyno5L1VUrxiPKiSAoAtoXuodfLHOK4pNkgtPUVEHKAQwPff0t30gGnmZMV58xUou5u5383ONfTr1B6ziBNrGb2EzkJAIPxXVu5T8I6XJiebVfczD+IkhyLu1m9zGdQ0wQCVEsEuoJu4SH1bkIU6rSqmBe4JA56kwwWXOF9xAWjyZUpHKw1yL9Imql+c/sRBhM9lvDYlN+8Igu79zEDC7CJ6Fyy2uVlDQdL84z5M3Kt30MUMBqHzS3Z/8AgNy1MS1qMpBdwf8AnTsY5XAcrKhiJYzomZSxYhxb/CCYJ6pUpMoZmAmjM7/ivv0Le8BGGTwqnWVqNvhcuxDMOYdm9YtUCzNkzAST4bqT9T++kWrgD7cSCPjtP4a0TElwplB9QRrGJxFMBIIOqgrrm0I9lJPrGiaoLkKQVjMZiAl+ul9hY+8YeNH7pBSXImeYWPlAPmtqmybwCzBPM7Q4MJOF60JdOg1gilS85zJOW34XcN0GsecUtcAQdf0aDTAMeEvYlJ16aMQYz2TnmNIPaQ4vMmSyHUoglg57RpS1gS3357uYz+PK9MyQtYDXQQ3W30jAwrEyUAA2jm7dsyv2jIbxPUMDnjw7xqyJQI/OPOaHFcrAmNet4pTKlMkgraw2HUwpXb6sMJWzM28UqkSAVrLIF/7AbwNo43BPkknLzUpj7AFveBVNcZk5YWpSwQCnmSUuLerRMuiXJKc4YLcp7Bn21DwyuiQklu58e01aK62xu7mH+EcTInEJKSgnRy6ffaN6sqckpahskt7QA8PqlmYkLuDa2r7GCHijEUyJS0MT92kk2bMpSkgav+Ev6QG7T9MbkgNVWiuAs8u4yXcMfSByXjcwWUpRszPtyYxpzcSCpqirV2HptF6TTUdRLV4mcTkfDY5WDl1kbFx2ykxp6ZBXUAwjano1dRGyT4xJ8G4hqVedVVNTlawWoDKP6RY22b9Y0OI8eqJq5aVziQoBSNEAWFzls9yd201jNwzC0JzfiKQ6MylIDvrYXZ9HD7mIMdwdU2dLShBSZl03YlJJTnKW8oOV8u1+w69Gc+IC+2xLk/b4APgZMPcCxSdOk5FzCpCS2ZySqwcFWqgNO78okxPEPDlkJUUjdi1uUSU9OmlkJlpAyoSB+p7k39YEcWUuYrOfh0Snl36xl2FWc/MRvs3MSBjMqVEgTUzJy1ZQkeQfiUslkjsDcn/kZ6TMyOVuH3ubvpE82WXPL5RLOskIbQ37h4MrFeB/qKn4hfT4gqUhCGdkI6apB/OFGzgeBonU8qYpRcoSDp+EZfyhQLN553SxYJ57xZWhEsJOqjYMCLNcgjtGZw/g8ytmeEFAS0kLmrIslNw4HM7De/Ixb48pCqWFD8J25HWCPB6X7FSIkj/3FALnH+sjTskMn0hnT2V1aUN5hWAJ7TfTWSqZAlU6QlIAD7lrOTvAzjmJKVp5jy29YjmTySw1injFaKaSpWqyDlHMtqekJ73dwP4g2XiDUyb4ucuVTAoBtmb9iLWG02ZSQRYa93v+XtE/CuE/djNqrzKO94NsPwJADgXhnUalVJRZwVPiCWHyc6mUCQQQrsQx+RgWqcNVIWuXM1SdRoQQClQ6EH9tHp+DU4SrT/mMX+JmH5VyZwDZkmWruHUn5FcXpNTmwr4P9ic2VEDMB6FPmfkxi3iqHZW+/qP7GKlCvLMHsYv1UkryoT8V2vawfX3jUJw4i+JXwgee2weNXFVMlGn7/wCflEGF0xlJmZkuqwDabb+sT1EsLQRo1xpr6Ryx/czLFbFd2OJb4cQJmYGzAKezOLB/eHRjBkrmoQfKsEc2STr7OPWMPD8VEgmwL2I6fnGjh06XOdS/iUvypBYsHfMMrB7NfaLYFST4lKhJ4mHRVakKIUVABmB2IOrHXT6xs+CmZLmKKkqtYeZwdX8txo24v2jUxDAJS6SZUulJQn7sJN1EHzqIO1m630a4fSTrNz/f0icP6hwZsaWmnpZsX3lrCJapmV3SCfX/AIj0zBsJlZA+pgQwvDVZQzP9OkFeGVaJRSFec97CM7UWCw4WWlaIo28mLinAM9OsIUUt5m2OUaHp/aPOKGp8GWUqCvFVMyJS10hJ8xP+a3oeUe3z1JqUKljy28pFi4vYx4/UiWgrUzzFKSMx1yh3blcD3glDFUKsMgzlqi7jjEJsGnBJSEgKmHVRuE9Ej84NZUmVNRlnpSsf1jN7E3EAmArAIMEU6v8AKydT8ozLgQ+FHMZuC1rgCczsEky6pRkJOVg5zFQzAfhe4G3pEnHco/Z5Skh8s0JDf1ggAf5gkRPhagUg8r3PztG/JliZLKSBs29wXSb9gYcrY8+8RruKuH9ph8O4CQMxWDMbT8I5h9fWLn2mYJxR4RCSlIUVp8liotmNlfFtEBxLK4IZSSxAihO4huxLwtVmxj7woSzUPkmVuNeEJE6WqZIQiVOTd0DIhR/lWkWv/Nr3jyqlqpic1jfyqG4ykuDHs0/GPEleGGY+49YxqXg2mUtUxalqUtiQ4Sl2vYB7m5vGi+sp067bDmNmqyvGw4P5zPMlYgs/iOjataPSeAaMzUmpW7qdKOgB8xHIFT/PnCqv4d06yVSlzEE7KZaPZgfnBFSyRTSkSQGKUhI67W9XgFv1Ci1MVn/Uqy27BVvMrYpMzHKNB9Ywq9BJQnmfkNfyguw/C811RjVlMDUzG0QyB3bMr5lvSMsM2d7RM4JxIKTCAoMNH+sZUlGZz/Ur1L3PygyMrw5RVySo/It82gUwmX90nqH97/nFqx2kmD2jMMMFxTJJQnk/+4wowpSmEKOOu44BldISWbTBShmDgKf/AE3/ACinUTMylExcralyopIyh0k81liw7D/d0ijJDj1EHcFFAnWcmS01EEpK1dzAHxBMM9Sn0JCQOQzCPTOIRlkMN2H5/lHnVZJYA9QfYvB9Fw2495TCGWDU7JH76QVUclhA7gx8qYLaMWhQDLmdgcQckSmmK6LV9f0ivx3KE6jKEsVjzp7pv89PWLdekiesbKCVj2yn5p+ccTZVo5rc12ZH3nTKGWeJGc/mG8XFV4IBPxA+vJ40q/hGoM+aJKQZZU6SVABlXbnYvFafwtUyUlUySpQY3QQoDkWF/lHpxfp3x6xn7iI/p7e+04+0sSanMcoJYtY3PlChrsCSbdfe7TSwp0WHlJF2BZrXsbHTt6iaKnnr9Y1cPxNIssBXckH37WgpUgTf01lZUAdpVm0w8UjTpoL/AKw82WqQc6SbF35de36iHxzEErnOgZQEpHK93b6PHdHXpWSmYzKttuG3/d32jvuOYvQlKsVT5wY9VXT58t1OoFwCfXf1MZkpSkG7PuOXR+fSNjC8TEuWuWwUWUEggu+xSkb6fpBJg/AqVpTMqQpL6IBbXZSvyHvAr7qtOmW7fzFH6t74B+PiQ4VXhh1iadVgKeCyj4XpEgASh/qW/vmiljvA4WkqplELH4FF0noFG4Pd/SPPJrKGt4yPvGUpevk8wbruIl3CS0Cs+odT8j9f2PeIcSnrlrVLUkpWkspJDEEbERPhmErmDzHKOW9/pG6la1ruMWs1R3ADxN7C6phrBNhlWkylki6t+TaQDzqZckW8w62MauG1fkHPXt+7wlYmPWsu28W8CGVHXJCSOrH97/3gtwWtT0vr+UeYJnuHFi8beE1x8t97xwrbeYAL7y//ABC+6UicnRRyK7gOn5A+wjzytxAlTjXbvtBv/ECeZ6ESZeUqBExROwAUAOhL/KPPRRzUzUZ02zO4LgNeCVBMlvMapuCcT0jBaNKKfMs31PU/u0SUdXfpGJJrXS0Lx2jMsXefUIxuJJJM9AwusQCCeTfsRZrlImTAwGtv+ICqPEH3ggw6dmUluYhR3ZE6eOM5hTWrer4hTJlBCXOgDmBHC6bOyiLrJWe6yVH6wV42Wp5jalBSO6vKPmYpYfTAN0hzUpllQTLQ9zM3iwZKOcrkj8xA7h9N5Up5AD5QVcco/wDRrT/MqUj/AFTEj84zcOkX7QLUDbhR5nSnzIEUZaFG/JlW3326woCKGIzK3TzhK/DGR7FQXc7+YK+qIuyNIz8asgFwSlXq2kXKJTp7w9qh5nFR4hBxCh5Ke4+hgMxCleW/SDeoGemSeTP6WgbmospJ7jsYAj7TC4zJuHKh5Y6fn/d4McPmuBHnGA1GSYUdW9D/AH+sF9HUqTHT+iyWO0u8RyPgmj8JZX+FbD5Ky/OOKaVLUha5irCyU8z1itieLLCSkgEEM/KMD7Xs8c5G/djMYqTI5M3JagRpaLcodIzsPmAiNOmWHvpCL1cjPmOh/aCPFvC0gvUBDEXmACxTusJ0zAP3jzNM2WlayhLB7Oxs5066R9AYxUJmaCzNprHic+TKlKKDLcJJS/NiRHpfpWoJDUltwXsfiZ2pq5VwMZlWZUSppRmB8r6l7WsLWu/PXpF9cmlWhSUJZTDKp9C45hyOkZWIzpTJCUkaueY2s219zrtFvBZqQkKIG/fUh+8bQiR5OJs8JyvGnCZNQHpxlFmOY3u+uUC3+KPQq/EfEZgzAWgJwnEUqUsgAOQ7dEgfQRtSZ0eb+ou5tYHtx/E1dLWorHvCeiU4EbuGU4W45QJ0tQQ0alHXkaGMtWqRwWXIhLFYggQa/iRwwiZMlzwwWPKo/wAzB0v2vftA3hUtndnBbSPQeIpoUgFV3WPdjGLiOAOnxJLv+JGr9R+kO6bVbl2nt4+0ytUmG4gpiyXeBtNd4ZZWj68o38SmWa/KIMMwiVMczASLP9NPWNWogA7pWm09lnK9h7zumqwQ4OvURPLxEpNr39H7xdxXhKSlAMpKlcwmzcnb6tDU3Cq8oVoBok6e/PrAGNSjcYZ67BnI7SbDKJcwklXmVc9Yr8QUvhFxo4P6xt0U0IZrNaMvG6jPmCmLnykfIHr13gFdm5pzX35lGTNtaLKVloxsPppyDlIS2odVwPZvnGrMniSHmjKnmbj3Fo6sQA4HMaUAjJ4lmTNINoNeFJZJC1AkDTvHn9Pi8pR+6GcvyIT7nX0j1nhGWRIlZrkjMdtb6QBqSWG4YkstAXCnM1MevKSn+Zcseygr/wAYfDg5jjHLmSP/AJCr/Shf5kRZw1EEI3agREcLMvi9Ly5af5pyP+wKmf8AhFPC0XMaHEZdUscs6vUAJ+izCoJFu7Qnf69TgeJ2vCTQp5PlEKJtIUaQAAxAzyGvlBaSCNv2ekVMHn+XKdUlj6R1ileySkXI/Fy6QOUVSUzFrJPmFgB+IOHJ5WHts8cDTNYCs6pBZsCej4bWgJVLVorTvFDEpB1Go+Y3jMwMTJgVMUpkoDq67ekS1GJqJYXJICR35tyhY6KxWHaMsNmczBrpvhq8TYEZv8JsT6a+kGeGVQWgHfQ94rV+DSpsshaAoNdnSRzuC4jEwyZ9lWEFRVL0BOoGz8yOfKOrFV1wP/of1BKeZv48vyPygaVNJgmrRnQRzECAmFKiliTsIqkZEOrYGDNSjrFAjlvG3Kr7O/8AaBKTVkuCGI9PrEE+vUUkJCjspgWbvFtpOocToXhF3Q0r8ZSiUpbhgCe/ICPOhLz3UFEqueT3c25O3rGmikM1JBXZCcyUn4bZWHXeMpVeFOFAgBywY+bS73y6WvvaNH6fphTnHmFrtF6hmHadIopaiFMmxB8yXTrvs214eqwjwipLu38lho9gU725R1KmlRslgOb2D7jdrX6PF9VYFtlIB8wCNfKGbzgXNzdhd4esZlGRK1FNbV7lGCPzxB/CsQZYSkG9suqir0F49HwPCJygFKZA5KN/YaRNwrwilINQoAKLEk68mEFEoB22jF193UOVGM+feCoLIMZmevCFkeRSfV4gTSzpV5g8o/Em49dx6xqVlUpDMknsCe/b1jUoFGYLjX96GMzovjHfMYNx8wArcZTNmhCbiX8X+I7eg+sb1HiCRqpgNrufnGTxNwwKVRnSE5UKV50DRKidQNgTtse8U6dT2LXDWt+zDddKcbf/AHMQsBY5Mj43wIv9plXQf/cAux/ntsd/fnA7Szsum+vaDnDqvwZglLP3MwZfN5mJtd9j+cDHEWA/ZKgpD+Eq6P6eaH6W9PWNCskDBjOlu2DYZsYfjKUoyzPiDM18w27K2iKu4inzE5EtLRyAdR7rN/Zoo01Kky8xIfaIUi8OV0rj1czQCgjBl6jnEnn3DxrU9NLnOFS0m3L89YwpRZuca+DVbTBBDWIpeVHiXRw3Lz5jmZgMruPnc+sGlJh0lckJVLlqSxDFKTbQi4ijKmpUOv70jmTPKDY6wndQq+oczO6viA2KcIy6GoV4ZaTMzLli5yMBmQTyDgg8i20HOF4/TpShIUoslI8qFEWA3ZvaBbGsUVUzMn/TlqO1yrQk/pBBhEpARpfaFAWZ9zQxVVXBmrW1qZkyXkLgImE2IYugAFx3jWw926N6wD0WNmbMKMnlBIBZgeoO46wVS1+EMxNstjux1B9QItRtc2HtAnBGBK+MLeZ2SPqSfyiNFbsm3WMrE6oqmMDq1+wFveIULZTExj2lyWdfMaRVwAZvfaFfswohRMDQoH02/wCRnfHtPC8Rrra62jMRVlwHvp72/fYRbXThQNn12/X3tyjJWkBQPIiPa1IAIGqs1ruB7w2oMX8O34WYjmI0jxPokS0JFgVAErP+Ymw7QCyaiLX2qBMvPMLuUnmerYdjUtQD+veB3iqlSuclMhiV6DkdyeQgNViSkjymCHgGeCuZOWXKWSO5v+ntCVlC1A2TkpWORDbD8ITTyQFq8RSRfZI6NyHWHwzFkzCUplZR5gFBKgl06jNo/wCkRTMRzEkpzEm76fKJ6CaD8QA7BrRnnjc3fMXeo95n41IC0kKSFDnv6HaPNamqVJK5YKgnQh7nkTz59wI9rTJlqsdDrzbk+0eN8f04lzy2oJSeo2PtDP0wFW2nsZA2zuJnoxUpBAUb6nd+jxmCccxMQhcSyEfPaN/aFEpriAAkuoqwxBfttGxwfI8SfmOiSG7k/p9YwV0RAc/v1je4UnZQf8UKas/snbD9S3IDjE9T+3Fgh/KNo6lVA5wLT6skW/fOL9FUuB2jzRDDkmFGIXSZwMTUdWx0ZjA0iqb9/rFynrgbxOqF5EmMwhxBYnIUFDUN09O0eeJWBsLODtcWv6gwXJqo88rapK58xKSWzr2DAgqeC6exrrC0E9fZRLmNVeYBIZnDEdhtGBXYpMWQhSypKQkN209esSVlYASDqNNtIF01nnV6NGzRWWOfacc12gPCMTyAzx39sYOYxVVW8RIqSSXh0LiaB1AI4hTIrQR1iaVVsqByXUPE6J8UYnZbnvPQsPxVwAT2MacuoePOsMxBixMFFDVi8K2AiI2NOOIwZU1MxJZMwMeWYfqPoYVJixsk/CbHtEPFlQDTE7pUkj1OX84GqesdoTZM+qdI2RPVMPxaWSAQnpEXGmPCXTqUCxNh6XPy+sefy8QbeMvH8X8fyKWwAaLRHsYJ4g2ODmG2HYh4iEqJvvFiZUuYAeH8RYMTpaCJFbzhC7TNWxUdo6jgjMJUV7CFA/8AaoaAdIwm6CdPhxVda8hKSQykuGJ1H0GttowMRpG0J31/WNufiTK8RsydidFX5G8ZGI4jnvpHrKt2eYvVaGqIaUZU9rHWJvHikxMNmIhkoDFRcfMuTJ1o1eFcQylSH1IV8m/KB0kmO6aYUKChtAraA6FZfXOcz1yir7CLgroAsPxgEaxfGK8zHnrNEwaHWzzDJGJPobx5tx1WeJM13+gaLVTirAsYFqyo8RT+0aGh0pV9xkvuBTEhkJdQG0a1h3/L1jNpmeLqUvvGnZ3hdFwmZfRMdOUBzZtL8xrEWGVWRZSd7iIJVVl/Z/O0Ua6odeYWI5QM17wVMNqrAE3Zh/S1QIaLtFVtZoCMOxR9dY3aevEZF+lK5GIuloMKhVwya5jA4a6Ks/Fgm5MKroyfEJ1YV4vxB4ElSybt5RzO0ed0GNFIcsVc3a/OK+J4iqpUA5YfCOcRScOKS62DMzFx8o1tJokoQ7u5gGvZnyoyBLlRUqmkkB+0ZImEGDGqmS0JCEgNqWsTzJMDmJSPxfPpDVDg9hGdVRYyC0nmRic8OmbGeFtE6JoMHKzP6xmhLqBFyXOjHTFmnn84GyydSaqKgRqUOIkWeBxS2O3pDTK4J39BAHr3DEEWhLxLiGeSmULlahpqybk36t7xXw3Bpy0tL8xALtdzci+gDA30gXl1SlqdR6DoOQgjw7ElIDJYEvqApx0e3rfWIacDbNPSaet0y3eUq2fMlLEtSWV+UcTKHdRN7u30vFqvmpmTZbBlAEEnk4y22Gsc11S1h+x9D36xargccQv6KsZDHMzfGEtQUknKSxBN35xuUeIONYFatWYxxIqVI00i7dMLBnzMsPsJHiHaazrCgQGLnkYUKfoWhOuJZ4hlnyMS1w2wbQD5xjplQoUbAict0qQFJ5R3X0+VXQwoUSSVckcqTChRJc4uNC0d/al84UKKKg95MmcKUpWpjpKYUKJJOskdeIoQoUQjM6V2XsZEuaoxwEw0KLAxIzs3cxM2kWJdctPWFCjllB7zkEjtO1Yks8hFZayrUvChRQRR2EssTLNAtj3aCCfZA02229oUKBWjmbX09j0sTBXXlyDzLRZFXmSxhQo6KAdovTqbGYqe0zVoiMohQoNMw94mPOGvzMKFElToPzPvEq5LFoUKJJGlHKqNldd92HHrvb9/n2UKBsOZo6RyEPxMn7SrNm/YbSJptWV/mYUKOtoiv6izaRnvI8sclEKFFwMbJChQokk/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68463"/>
            <a:ext cx="5238750" cy="34861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3730" name="AutoShape 2" descr="data:image/jpeg;base64,/9j/4AAQSkZJRgABAQAAAQABAAD/2wCEAAkGBxQTEhQUExQVFRUWGBcZGBYWFxYYFxgXHRUYFxwXFxUYHCggGB4lHBYYITEhJSksLi4uFx8zODMsNygtLisBCgoKDg0OGxAQGy8kICQsLDQsLCwsLCwsLCwsLCwsLCwsLCwsLCwsLCwsLCwsLCwsLCwsLCwsLCwsLCwsLCwsLP/AABEIALEBHAMBEQACEQEDEQH/xAAcAAABBQEBAQAAAAAAAAAAAAAFAAMEBgcCAQj/xABDEAABAwEFBAgEBQIEBQUBAAABAAIRAwQFEiExBkFRYRMicYGRobHBBzJS0SNCYoLwcpIUorLhJDOzwvFDY3ODkzT/xAAaAQACAwEBAAAAAAAAAAAAAAAABAIDBQEG/8QANxEAAgEDAwIDBgYBBAIDAAAAAAECAwQREiExBUEiUWETMnGBkaEUI7HB0fBCM1Lh8RViBiQ0/9oADAMBAAIRAxEAPwDcUAJACQAkAJACQAkAJACQAkAJACQAkAJACQB4SgATb78a0fhDpDpker4jVZtz1GNPaC1P7DELdveWxDs97Wl2ZZTHc6fVLxvrmXEV9/5JOlTXmeWa22huJzi2pJnBGHCIiGkaaTnOZK5C9uYvMkn6LY66dNrbYKWa9mujEDTJyGKNeEynqV9CbxJOPxKZUmuNydizjf8AzenSo6QAkAJAER95UhWFAvb0rm4gz82HPPkMj4LmpZwd0vGSWunBIASAEgBIAAXlfZb0rPlcASwwZLR8/wC4AEjjISc7hpuPfsQcgvd9o6Skx/1NB74zHimactUUySeUSFM6eOdGZQ3gDylUDgHDMEAg8jmuJprKA6XQG69ZrBLjA/mQ4qurVhSi5TeESjFyeEDK94OOZIpt3TGI/ZY1TqFSp7r0R83y/wCPuNwoJdtT+wNN7NmCKh5l27jEpKVwm/E5P5/tkb/CSxlY+g5Tvdo0NQctfIldhdafdnJfPP65Iu0k+cBSx3mHCSQR9Q3f1DctS36jn/U481+67CdW2cX/AH7BFaoqJACQB46Yy15oAi2W2iowlo6zXFjmz8rwYLSeG+eBB3rmQHLPaQ4uaYD2xiAM6iQQYEjI7txQmA6x0+JHgYXQOkAJAHL3AAk6ASexclJRWWdSzsUC8L3rGuWuONjiMFPJsMLiJcN8SJmdN0wvMXd57drLxHPHma9K2ioZ792WCyWZrdAB2c1fSUFwKSyPwrlkieAZqtZ1kux7VjepzqRXJFJga5LW41pcHtaw4dHNacWQgaFufPcoWtw4zWc4ZdXglHCLmt8zhIAivtzdwLuYiPEnPuVUq0UWqk3zsDL5r0y1lUw19Fwe0ugEjR7QZzls5byBwVcqsZLPdbko05J45yS6t/2Zpg16c8A4EzwgZyr9ccZycVvVe6i/oSWW1hE9YDi5rm+MjLvXFUiyLpSRIBUysRMIyB6gCubY2Fxp9JTHXZ1h2jjyIkHuSN5T4muxCSOthrSXWYNIgsMEcJAd/wBx8FZaSzBryZ2HBYU0SKntja3UXU3GSwOFQcQWiC0donxKzb2coSXkRk8ErYu0OdTe0mQ1xw9hJOquspNwafYIssScJFdtFsmaz9B/y28uPaV5i4uVXl7WXur3V+5qQo6fy4892B3uL3knj4cvAJJNzk2x9JQhhHJETB390ahSxhPDO84yOMYd+7+aqSi29yDa7HlKq5pxN036ZjsUU5LeJ2UYyWmRarstIcIBkRLTy4dy37C4T/Kb+Hw/4MWvTcXknrTFxIAG3vflGzx0jusdGj5jz5DmVXOrGHLGbezq1/cW3mVO03+adpc+k6kadoaMYaTUwVGNgPMFp6zYaf6AqJVsPZrf5lk7T2Ml7VNJ9+N/vsC9i73fTtVVhAc54Ob34AQ10iDBkw92XI8FXbzedtxShBTk029vJZ/gtdbaplAA1Ww1xcQ5rg7VxPymDHMJj2yissdodPlXTdN/VYD132+nXYH0nh7TvHHgRuPIq2MlJZQpVozpS0zWGSVIrBe0FqLaRa353ZAa5SJMdiz+o3Cp0nFcvguoQzLPZECjRgDITlKx1T8CxyNatx7DoRu1Cs0LKlF8co5nbDHgU0nkrwcvUZHURalTMgZu8h2/ZKTbk9MOfsv75FqSSyxu3M/CInOJnmM1f7tPHcr75DFx23pqLXn5tHf1BbFrW9rSUnz3FakdMsEW8bV0lboB8rGh1TnJOGn2ZFxHDDuJXa0/8UXUqeI+0fy/kehLPIZI142fpKbm7yDHaoyjn4koyw8gDZCyY3vqvbm2MyPzloLvCSFylFvktqVpOCjkuACY4FRqz1cD8H5Xacnax359/arKc99J2ccx1E6o2QRxVzWVgpTwxqyV8Tc/mBhw4EKFOepb89yVSGl+nYYvi1Np0iXDFOQbxME67tFGvOMYbk6FF1p6UZ3s/tS+hXq4mNNN7hLW6tiR1SdcvTcsy3vFFvK5NafRNMcxluafRqhzQ5plrgCDxBEgrYTysoxGmnhgPbWxdLZXR8zcwlL2GqnnyISWxA+HE/4frCHQyQdR8w9lGyWEwiW5PEilXlVmpA/KIA7t3eF42o1r0+XB6C3jiGfMYYYPDLXn/AuRzF7k3ujt4idP9lN7ZIrcTHQCO7uXIvTHB1rLyJrgRuy0HcuxcX+yBpphG5CQCTucD45HyTNq5Rkp+T+z5FLzD2XkWhenMgB7S3s6kG06UdK/Qn8jdMUceHYeCorVHFYXI/Y2sarc6nur7vyM8vO0sbUOI4nE5vcZJO/NZ0udz1NvTlKHh2XkhUWNJDxGWe6PBccckK0FODpzWUybbizEHNaGuNJjZyJAE/KdQTOZUFFdjLtelwjJyk8ry/kHVBTb8x7JKlhdzZhrxiKCV12t1lf0tLrMMY2g5EffgVbTqSpvK4FLmhG5j7Oe0uzNLslpbUY17DLXCQVqRakso8nUpypycJcoqDzVNprOeQevDd0MbujdrPOZ3rzd9JyuDSp6VSSQSbWIjT+c1Wqk0+EQ0JkhpnOIP83plNPfGGVtY2GatfPJUTrvOEWRhsdU6kqynU1bMjKODttMBWxio9iLeRu0CQq6kc7oEebKDC6szUBwPYSNE30tSjri+CitjZkLZupjdaqp1faKo/awik0f2sCaqe8xqrtCEfJfruHWhCQsyPeFTAJOQGc/dV1npOwWQfsvbGOa8N3vc/txOOfj3Ku3qS3UidWK7B7Em2ynAza/lnhBHaDPsuJ4eSUfIIpsXK9f1Z9nqNrMEtd1XjdO4ntHpzWfdSlRkqseO5pWcIV4ulLlbo5vO1tr0ab27ndYbxLSFyrVjWpKUfMlb0pUKzhLy2M6tVHBWIM6rFw1No9TGSlTUjTNi6uKyU/0l7fB7gPJeis5Zoo8f1GOm4kCdsNpHUajW4CaOlUtEuORyHYYKrrXCjPQ+PM7Ss3Upalz5egK2b2pAr5U3ClVc1pLhBbmQ1wE6dbOd0cINVGqqc/iRjZT0tvZo0daQmUm2wHv39YnvyyXj6ixJr1PQUcuCI27/f1VfiSLglYalMUzMY4MFwkTnh8DCft5UlT35Eq8ajntx/ckS31Wl5Lc2+h0MCEpXalU24GKMWob8jYy/wDHmuKLXJPknXS7J+ucevDvV1F4T9WhW6XHzLcvVmKZ5flsPSWqtl1fw2zuw5esnvWdWk3Js9NZUl7OnT8938wFYLvbVxcYDzI6xMghwJGmoyyzStRtPwmnWuHTx9PQH4KotGAMeKbtMQIAid/h4rsctDLlSdHU5Jv0LBf13vLMVMS9rRA48lTTez+LM2zuIKembwmwFYbodWlzpLwPlOv7d3FQ1zb2NKtcxo4S48xXHXDaj2T1eBzgbxzznwTMHtkjcx1wUu5f/h7a5bWon/03At5B05eLSe9P2ksxa8jzPWqWJxqf7lv8USL8cP8AEt6onBrv1Ovh5LK6hJ/iUsdhKgvy/me9JwCpU5dkW6V5jzXGM1PLa3I4IlRuaSkmpF8XsPWdqYoR3yyubH3Hmms5KkNOcRqVHdHXgc2aMvrOGksB5uAJPkW+Se6fl6n2yLVsZQJ2YOB9rpHVlpqn9rzjae8OVtVYkxqo9UIy9CxMKExdlc24sD7TQdSY80y6OsM4zB0S054nlltPYZsV0ubaqVVlTCxlM03MjJ85g8iDn3BEZ74wDl4cFrplMoqZ5Vbiy45LsVloE8bhFOC43aKLXtLHgOa4QQd4XJRUlhkoycWpLkoN42d1lrFpJwOzaeLfcg69xWBWpO2qbcM9LQqxuqWf8l/fuDr9oRUa/wCoKi4WJqXmOWc8wcfIuOwp/wCGjhUf7H3W1YP8lfM891Vf/ZfwQL2rcOjfOpcfUpa8liL+I3YxzJfAqN1tLnNaN7mgd7gEpbpuSQ/cYjBv0Zsi9CeTKZedPPGPleBmM+sP9vdeOqZeJrhr7m9by20vlEKq6NIEqD3YxFZ5OyMvZTexE5B/mi5HcketdH8EqScos5hMNXTQPVkQXOB54W55/wA3py2pudSMX55+SM+5mt8dl92WRekMoyTaN/4VpESelqTy65WXV5fxPaWK8VN/+q/QWz9ozmYLmNwtDnEQBwMCeyUtLk7dw2x684DNrtbC0GJI1XYatW7EadKSeByja+rPbvXJ005aiEqXiBtndgLn5mJ01PdqVXwOzWtKBWbNWDqwyEw6ILjq4GDiAIjPJXwxp4NJpxp/9fsX3YJn/E2mNMLJ7ST9inbVbs871mWaVPPO4Y2sZhFOoInFhM8DJyS3VKSwqnlsZNtLmJFa8xkRPPQBZctWMRf1GUl3OqAk5EkDVx3ngOS5Ti5PKfz8/wDglN4W/wBCQ7JXNY5KluOMU48EWN12ncYPke1RnGS3i8P7MlFruQ7VaIYcUAidDw4KyLbj4iEkuwb2csxp2em05HN2kfM4uAPOCJWzbU9FJRE5vLBF9Uf8Pam2iPw64bTqnc2oP+W88j8k/wBKK0e4zRlqg4d1ugm16WzgjgbqwUNJnOCNYbQ12KCDBIMbjwVcJJsk0wg16tyRwPWRkuLjoNO3f9u9XUY76mRqPCwMPvUB0aZxnv7d7TyKjO50v+/1MoCNKoHCQmYzUllHSPeV3srsLHjLcd7TxBUatKNSOmRdQrzoz1QKTfdieymGv+Zh13ObuI7vOVh3dJwjh9j0FlXjOeqPf9QvsPa2hj6ZIBxyOYLWjLnIKd6dUjo0vnIl1alL2imltgj7Y0oY7+qfHNVdQjt8yzpkt18AJsRZMVpZP5Zee4QPNwXLCCc8l3VKmKbXmaatk84Vm3WTAejd8jjNJ/0n6D2eY7F528tvYyf+1vb0ZqUauvxrlcrz9QZaLA5uufms2dOUXusj0LiL4GX1MO7LONZ0QqiSwS5Gv8QCIE+GvauqS7HeHuSLBRxkn5WgiTx5DmrIRy9yFWqorbkuF32fCMREE5AfS3h/PZeis7d01qly/svIw61TU8LgmJ0pM222u/BXdI6lYFzTnGPRwy3zB/cs+5hiWfM9V0ivrpJd4/oUqmalGHgfKczvjXDyBzHYUphZybktFTwkxl5PcMJiSWSRGRd1sI7BvR3KvYxW/wASba7z6ITry7exdlngqhbqoB7TeReS0SQ4Ata3XMSWk+fIhVwpjUaSisku7sTW9JUJc6Mideyf5oFcvIrqJN6YmmbA3c6nZzUeIfWdjg6hujQfM/uWjbw0x37nkur3Cq19MeI7fyEtpbI+rZqjaQaasdTH8uKcpMGBrnzRc0VVpuDM+jPRNSZTbkux9Cq8V3kOeZwHSfqa78wOncFhzoOMtMtjRqXCnFaSxggAAZIWI4RTu9zm0vzaBvM+CrrSWUiUFyz2zP6nMLtBvR8AqY1HtWs2ExiMirLRVBc1epbBaKDRUYKjMQxAANMB2sA7yQJ7JV1vScpZS2JyrR0aWactgzxu0UGva5jwHNcCCDoQUHU2nlFQ2g6ax08TSH0gQJd87eAcdDwns3659elKDzHg0KEqVV4ns/sVg7ZPcCBhnjIy5xv7Es5tDX4amDdj7VWoh5NUPxHMEGZG/TMneuTrrOyIu2S5Zetm6tptDiSWtpNME4c3fpbnl2lM28ZVN2sIVr+zprC3ZcWtAEDRaCWBDORi2WJlUQ9oPPQjsIzChUpRmsSR1PBX7UH2MiKhcx2TS75mx+U7ndqz6ubXdPZjVrbqvLHkdWbaJzT+JDmH8wEEexXYXrT8e68xyp0+Ml4Nn5EjaNjatAPaQ4QYI3gifUKy+SqUdSKbByp1tL2KHRtJYZHDPuKw4TaSaPSzpxnsybeV5mpSiZ7de9NzqOrDkVo28aVTgLfDej/zXkZjC0d8uP8A2p/p8MJszOsT8UYou60TGOK1IOBa4Ag6gqMoqSxJZR2MnF5QItFzOBBpulu9r5Jj9LtfHxWTU6Uk9VKW3k/2Y7G7TWJrfzX8A2vZQTmsadJKTT5G4VHjKPG3e3gpxpxXByVRvkN3ZdLaeZzOo4CeA3nn6LftbGNLE5by/T4CFa4c9lsgknxYSAIF93Sy00jTqTxa4fM125zefroozgpLDGLa5nb1FOH/AH6GWX9cdahIrscWA5VmNLmOH6ozZ2HxKz6tBo9daX9Kt7jw/JvD+XmAqVkDxLHFp4ZkciCEqoeTH/aOO0lk5dYnZ4niO8+yHFrfJYqsXwiRZujaWgYi8nIDU9jRxUaSk3krqSk028Jf3uXnZvY99Rwq2oYWAy2jvPA1OA/Tqd8aLSpW/eR52+6tGKdOhu+8v4/n6GgJw84JADFrsragh4mDIO8HiDuUJwU1hkoycXlFevGyupug5g5g+x5rz97QdKXoP0KikgXaKr92qQ1yGlGJHJqHiOKshJkZJBi5rmFUE1C7CMoBiTvk9mXetezoKom2I15uLwi00qYaA1oDQNABAHcFrJYFDtdASAOK1IOaWnQhcaysM6nh5RRrzuanWpupgM6YY2SWNDpJcNeeGZ5Ss6cOyNCFWS37A5l3UaNAtwinVGGmwBsk1SJaZzE9SZ5KmMEm33LZ1ZSws7GiXbZOipMZMlozdl1naucY3kye9a0I6YpGXOWqWSSpERIAhXtdza9MsdlvDhq13H+cVVWoxqx0yLrevKjPXEoNuo1bK7DVbLToR8rhyPHkViVKM6DxLg9JRrUrlZjs/uSbDeH5GnqPiWnceKIVseFcMjWt8+NrddwfY7AatQ025Ph2DgXDrYT2gHyVNtS9o3DvvgYr3HsoKfbbPwBFZxYZgyCQQdQRqCN2ai04PyGouM16Msuy974HSND8zNx5jgU7a3OH+xmX9nqjv8maFTeCARoRIW0nlZPMtNPDOl04JAAO8aUOXneowUKql5mhbyzHArK2XNHNQoR1VYr1Cq8RYcXpTPEgBIASAEgDNNvrC2laW1GNDQ+mSQAAC5rocct8Pb4LLu46aiku6PU9GrOpRcJPh/qVe56BtVpp09znCQOAzPkCk1mrNQNi5mrahKp3SNosl2UaRmnSpsJ1LWNBPaQJK3owjHhHg6lepU9+TfxZLUioSAEgBIAh3pQxMPEZpS9o+0pNFtGemRWC3NeXXka3YdFNTzhEWWW7qOCm0cpPac16e0p6KMUZVWWqbZJTJWJACQAkAVx9jItzj+Ut6QDn1WmOw02//oUpUj+YMxl+WD7ysRqXnZTn0TWGqRJwmo0lrSRoSMXqq2s1Y4JxlilLPJc0+JiQAkAJADdooNe0te0OadQRIK5KKksMlGTi8xeGUi99kalJxqWYl7d9Mnrj+k/mHI59qyLiwlHxUvobtr1SM1or/X+QbYLUWWjpA2SxwOE5Egggg8DHokqE3TquTXA5XpqpQ0Z57kvaujTqO6alALgMbdDOkkbnR4wmbudObU49+Sjp7qUk6c+3H/BXRdNppkVBSeGZS+Mg0/m7IVatai8T2RfX6nRjBrOX5GkWK/qDWNbijCAMyJ0GeZ36rVhcwjFJnlpycpNvuHE2REgATfDcxzWF1hcMdtXszm6x1+wKrpi1Vl6I7cvwhheiERIASAEgBIAqHxDoSyi79T2f3U3H1YEneRykzZ6NPFSS9E/o/wDkrPwrsuK0PqfQw+LjHsUnYxzVcvJGv/8AIKumhGHm/wBDVVsHjxIASAEgBIA8c2QRxXGsrAFXvCnheea8pdU9FZmtRnmB7ZxJA4kDzUYR1TjH1OTliLZaF64yhIASAEgBIABbR0DiY9pghlVg1GZwVG6f/EfFK3K2yMUH2Zxcs42NcCC1pzJmQACYPbWj9pVNv4p58kSrbLb+/wBwWBaAqJACQAkAJACQBn982MvvB9MOw9JgIMTBwnd2hYdejruZQzjOD0dtW9nZxnjOMkW30n0XinWGEnRwza4cQd/qlqlOdGSU18+wxRnCvBypv5d0XK6L4ZV/DcA10fL+VwjQfZbNvdRqeF8mDdWcqXiW6/vIJvPYWlUfiacI+kyY5CCMlyVpv4XhCeS3J04JAEC9m5ArJ6tHNNMZtn4hm6B1ndgS/SI+OT9ETuXsgqt4TEgBIASAEgCvbcsmzA/TVonxqBp8nFL3X+n9DR6W8XCXmn+gI+FdmihUf9T47gI9ZS/T4+By82PdfqZrRj5IvC0DAEgBIASAEgBIArl+Nh/bmvOdVjpqZNC1fhPLnZNRvLPyVdhHVXiduHiDLIvTmcJACQAkAJAAzaB0UpicwB+4Fk/5kvcvFMuoLMxm6qmOsXbgyB+7CT6BL2Ty2WV1iKDK0BUSAEgBIASAEgCm311byoniKf8A1I91l1truL+BtW/isJr1f6FmrWNlUk1Gtc2IAcARzMFPumpvxLKMqNWVNeB4foBamyLW1BUovLcJxBjpc2QZiZkDxSn/AI+EZ64PHp2Hv/JzlTcKiz69yw0KkjPI7xvB4J6LyjNawxi03lTY/AXS8icIzMGYJG4GD4HgVI4dNtLjoAO1dwA1bSS3NIdSinRLqHvDdibDnQYybw5qjpsFGUvkTrvKRNl3HyWtgWPcZ4A9mXquAeWa1NfiwnNphwOrTAMEdhB7CEAMi3AvdTbGJsSCc8xMhusc+RQdxtkdDncfJdwcBO1omyVORpnwqsPsqblflsd6f/8Apj8/0YN+HtRosrWyAcbspg6z7pezcYw05HOsxk7hvHZFsTxjDdWsGCXODRxcQB4lceESSb2Rxd9tbVaXNzEkA5w6N7SRmOaDkk08M6vC2No03VHmGt17yAPMhDeDiOGWlzgCGgA8TPoFw7gcl3EeC6ALvymeqTnqFidYhtGQ3avdo4uFvWceAHn/AOFV0iOakpeSJXT2SDclegEhq1Wno2lzowjUzHrqVwMD7TIldOAqzXyKuPogC1j3MJJzxNcWkYRpmN64dwShWcd/gF0MAfam0ObRaZGVWnOIwIDpOnYk73/SGbVJz+R5s9WLnPkFp0HYIGfPNL9Pfikiy6jhIOgniVqCR5WrYWlxc1oGZLoDR2nKEAcXReLLRSbVpkFrpggy0wSJa78zTEg7wg4c2q8QyoGOloLZxkHCc9MQyae3WVxtLklGLfA/Tqh2bXBw4tIPoupp8A01ydPMDM+aG0llnEs8FK2mrA2yzkGYwSf/ALB9lkXElKtFpm7ZQataif8Adi6LYwYRw95bmXADnEeKNgB1e+WSfwzVj81NuJvZPHxUdKZLDQIvthp28PaY6Wk0HtYXAEg65PjduUcvXgEsxyGKNqcBmB3H2j3XJ1tHP6ko088HtS04sohZl1cuonHb6l8KWnc8p14dly9/uo2lXRJnalPKJja08PFa0aqfH7Crhg8qdJuLW9xcfUBT3ZHYh7L0urVqElxq1XHE6JIaBTGggCG5DdKjEGRtprzp0D+I0PDiIBAMZawewqNWpGC3G7S2nWeIvBX6O0LDmwZcA+o3/KHeyqVeL4NN9Pmve/RP9gNfu1jz+H0TsLiAXOfUI1nIEw7RU1a+VjA/adNjFqblx5JEC576ex8BjS2c4c5p04NPnCqpTa7DV1aRmuXn6/qaLd1txtBw67sTj6lPRnk81Wo6ZYz9kDH3w1locG0mAt1fhbP92qqdVKXAz+DcqKbl8i33ZUxU2umcWflHsmovKyY9WOmTj5Hl7UsVGoOLT5CfZcn7rIR5Ad0VaXRtgYDocBLRIyOQMJf2tNLfYucZZJxtoGj3f5T6hUyu6aWVJ/YkqTfYh2u3YxEz2x7BZV3fKtDC3+n7F9OlpeSTcjx1hMHL3TfS3HDxsyu4T2DGEHefH7LZFCFeNkZhyaMRyDiASJyyJzCi8EosIgKZAp1Kw0jarQHMb0gfOICHw4Yh1xnGfFRJ52C1K74+WpVb+8u/6mJGDufQG7TWVzbM9xrPdEZOFOJd1PysB/Nx3pa6jmmy63lia2GNkWVXiajy12EyG4InHBzgz8qps1htlly1wWltl4uef3R/phaAm2RbZdlGMTqTHlskOeA9wPJzpIQdHrjZFBk7wT4kn3XURfJHv22dFhcNXZDmYKprVNCGLel7R48gPc94GoX42NDhGeESe+JVFKrqzlD1xbqCWl7DV/W4029VrZ5yPQoq1dK4J2tBTe7ZRql4vlziGSMwAMjvGufms6U5as7G7GhHThZLDd1/1HN69IN5l1Qg/wBzk9C4b5RmVbGCfhln5L+CRT2gptfPRsc4bwxsj90e6HdQi+CmVhOUeWl8S23Y/p6YqDfHoDHmnoz1JNGPVh7OTiyHtPYyatCoPy4wew4T6hVVp6cMKSzlCk8FjVpVG22hyCSOKbji3wk8yUt08FrS07HZOa7F+MjjYnMGWi1qerGyFpYG7TaC2m8QZgx2xon6dTw7lMobku5KGChTbwaPurIe6Vy5KV8WyWCz1B9TmnwkJW8jmKZudDktcoPujPmXg2ZiDxBI8Vn5kuD0/ssrknVL3D2Gm7MGOE5GVJ15NYaKY2mmetcjl32yk3LAHZzJ10hchVa20hWoVJb6sFyuy85bDQAP5xTcKkn2MSvbJPdlU2ovR3SPaD4ZbuWqWq5lLc1bOhGNNM1+56eGhSbwY30C14LEUjxlxLVVk/Vkt7ZBHFdZSU6hAkcDCwnWi24yHtL5HalMGPXd5hU1aMKmEv2/cnGbR0yzt4nwVX4KlwpY+RL2kvIcsbSCrLSE4PcjUaaCba0Ba6m0uRdxTGadpc6qxu7XwzlFKvqmohKGIthpPCxlXxMo1m2xr6WKHMaYBw5gkTiBnQDcUhd3MaUkpcM0rO3dWLceUDbq2jrUxFR72gT8xDh/f94SsbmEvcfy4G5WkkvGvmSq20JfEudHKM/5xVdZ1H3+pyFCK4OLrv5rKhwlzZ5yDnOg0UaE5Re8vsSq22VwWqzbRAj55P6Z+2S1FViluzOdCWcJFPvba21NrAUpwkhsVXlwMuAyYBl24lV+Mhqwsl/4KWjLwbDZKeFjG8GtHgIWgjMfJV/iSIszXfTUb5gj3SV/HNL5mr0d/n480AdlbxcWuz0hJW7klszTvqMcpjt73l9QB7Qu1Ks12RC3t/JlYtFqpuMloHZlpySjqybzg1IUpRWMitV8B2v29FKVapLk5C1UeCC68gB1QAopN8k5QS5Nh2NpYbFQnUsDj35rfox000jxl5PXXk/UkX66GNPBw8wR9kvfycaepdmctlmeAZTtQWbC8XcblSY704Oqt/FU5ckPZyQ6wMJmM1KMbdvUksnG6mMEoPCZ9rFLYp0sh2+qIKXq3WNkWwp5DVBsNaOAA8lrR4Qk+Sl/F2hisOL6KjD3E4T6qquswNDpc9NdGJues2SPZUqmw5TqqGBhSJtjf1ghcnJvYv8AcbeqE3BHn7qW5WL6ZitRbxe0eJAVElmZoUpabfPobxSbAA4ADyWueGby8nSDhnV52jo7RVbwefPNeQvswryXqbVGGqkmO0rwSquJI66JKZbJU1dMh7Mk0bQmKVyyuVMlurZJqVd6clajudXJ1qs8GnzVnTG51m32RG42hgsC9AIlL+Idnk0XR9TT5Ee6xOsx8MZGv0mWHJFErUc1hKWxvpkCrTwOxNAnjl2+uaao3E48MjOlCfKI5o5zhBPYOM+6tVaUnuzjpRitkWq629XSOStgxKoBbPQx2yizjWb/AKp9lK38VVfELh6aL+Buy9EeZK58QKWKw1f04XeDgl7pZpMe6bLTcRKLsdnj7vdZ1v3N6/fB7tBkiqiVpIqD6iUwauSO+qpJEXIbknIb8vHL3V0I5E61TCPo+7qOClTZ9LGjwaAttcHjJvMmyJtI2bPUPAB3g4H0S17HVQkW2zxVRTBaV5ORuaB+nalzJFwJtC0K2E3kqlAKUnZLThwKyW5FtBlzW/U5o8SAqE1KrGPqixLEG/QtC9MZJX9v7N0l32lo1FMuHa3reyhUWYsYtJaa0X6nzxVOazGeypSPaZVbHIsn2A9YLi5Oz4NL2fZ1AnKfB5y7fiK5QpdJebG/+83ydPsqorNX5j1SWiyb9Db1qHjRIAzDbnqWt36mtPlHsvM9Vp/nt+aN7p7zSBNG1rIlEccAhZ7Sq3EqlAKWKrJV1Fbi9RBSo/qJ+axTF1yTtmBJqHsHqVodHjtKQvdvhB9bgkANs6GKg0/S8eBBHuFl9Xjm3z5Mf6dLTW+KKBaKe5eTyejiwXVbPHemIvBahgMzV0HuEuCzXczqTylOw4Myo9wbsfRx3jS5Fz/Bp+4V1is1UV30sUWbKt88+DNpqOOyV28abvIT7KusswaL7WWmtF+pmmxB69Qch6rKtuWej6h7qY9tOIClWOWbKPVKTNfJEeVNFUmTtn7P0looM+qqwf5gfZM0VmSM27niEn6H0atc8sR7fRx0qjfqY4eLSFCpHVFr0JQeJJmY06kgLx047npIsdpvVTRYELM5cXJCXAfs/wAq1Ie6Zs+RqxjFaGDmT4AlFlHVco7Wemiyzr0xkke8aGOlUZ9THN8WkIZKLxJM+XqzcJg7svDL2WXJYPZ0JZWT2mqWPxCFg+YLi5JT4NR2fH4Y7E7T4PNXXvgHYtnSXqD9LqjvAOHuq6CzVHOovRZY88GyrSPJCQBnPxQpRVpP4sI8HT7rE6rDxRZsdLls0UylUWK4msEbLUVTiVyD11vV1GO4pWC9rdDE1X2pisPeDGybfwnHi4+QAWt0mOKOfNit4/HgNrUFAff1LFZ6g5T4EH2Sl/DXbzXoX20tNWLM7tTDvheIPTQYMrUs1ZGWwxFkfKVfT3CT2LDZjFInkVpQ2iZs3mZH+GdGba530U3ebgE301Zm2L9SeIJGrLaMQbtNPExzeII8QuNZRKLxJMyHYwxaHN/SR4ELGt9ptHqL3eimTdqxkrK5CxKFWSRrkR6sRVMsvw1s2O30f04n+DT907bLxmP1GWKTN4WkeeEgDKrVSwPe36XuHg4heUuYaakl6noKEswTPKRSjQwEbIVFckZFjo/KtKPumdL3hXG2a5PBp8SQPur+lxzVcvQhePFNIsS3zNEgD5m2ps3R2uuz6ar/ADcT7rOqrEmeuspaqUX6A+kUuzUgELB8wUVyTnwapchijPAH0TsODzVxvUBPwopYrbVf9LHf5nD7KFoszbGOtS00Ix9TW1onlxIApXxRoTRpP+l5Hi3/AGWZ1SOYJ+po9NlibRmrCsBm7kIWQqtorkH7p1VlFbilbgMXg7qhM3HupC1Pks2ztOLOznJ8SVu2EdNCIhcPNRhJOFA3aGYmOHEEeShUjqi16EovDTM5tVPJeAmsSaPT05ZAtrJAJAk8BvE8+Ssgk3uMp+REp5kE6Zds7wcuaYisPCBvKLBX6tB55FPp+AQ/zJHwoo/iWl/AMb6laXTI7NiPU5bpGjrVMoSAMguxnR3lUb+uoPMkLGitNdo9RUeuzT9ETNrtFOuQseSgVjmUmjZIdQqcSiZffg1Z8Vqqv+il5ucB7LRtFu2YPU5eFL1NhTxjCQBnG01LDaqo4kO8Wg+srzvUI4rM2bOWaaB1NZjHUwnY1xckZFiaep3LQ/wEX7w9s03Oo7+kep9wn+kx8MpC9690g6tcREgD5/8AipZsF41v1YH+Ij2SNwvEem6XLNFFVpJRm3AIWD5gorksnwafY34bK88GO/0pxe6edqLNdL1F8HaH/wDQ/wDoH+ortkuWR67LeETS08eeEgCu7fUMVjf+ktd5x7pLqEc0GN2UsVkZGBmvNs9AmTrKq2Rkyw3OM1bR5FKzCV6HQcldccpC9Mut308NJg4NHovS0Y6acV6GZUeZNkhWkBIAoF7UYc8aQ5w814a8horyXqeitp5gmV+0NmeB8/sqVsPJkfCZEcRkfYq6njO4SewUvV0WY84H+60v8BFe+G/hTRihVf8AVUEHkGCPVbFhHFNsy7+WaiReE+IiQBlF8MwXsTxeD/c0LIqrFwelt3qsvkO7YfKu1zlhyZ7X3pNGy+CFUVkSibNY+C9minaH8XNaO4En1WparwtnnOpy8aRpKaMwSAKLtvSiu131MHkSPssXqcfEn6GlZS8LQBprFkjSTCdjXI8kZcB+qYZ3J+XuCa94IbNN/CJ4uPsPZa/To4o/MSunmoFk+LCQBjHxts0Wmk/66cHta4+xSdyt0ze6RLwuPqZ3SSbPRQCNg+YKC5LZcGjV3xYah/RHjkmn7jMCKzcr4hr4SUYs1R3Gp6NH3VtmvAxLrUs1kvJF6ThjCQAP2go47NWb+h3kJ9lTcx1UpL0LaMsVE/UxirTgryjPRRexJs4UGcbLDc4zV1BbilZ7BC2DFUaOweaumtVVIoi8RbL40QAF6dLCMs9XQEgCm7Q04q1Bxg+IC8j1anpuG/M2rKX5aKzamZZLNXJpRYOL4PHMd272KZpx3JSewQvt8UO2FoY8CEo++XD4bUcNhYfqc93+aPZbtnHFJGPdvNVlpTQsJAGX7ctwXix3Hoz5x7LJu1iumeh6c9VtKPxOdr/lRX4J2PvGe10mjZfBDerYi1Q274UWbBYGn63vd5x7LWtlimjy9/LNZlyV4mJAFe2qus1izD8wDo8Rqlbq3VaPqX0Kvs2VGpYKrD1mOEcifRYdSyrR/wATSjcwfcfsroO9Uxtqmfdf0JOrHzDlpLiwBrSSeAK0VaVJrGBV1ophy4aJZQYHCHZkjhLidy16NNU4KKEaktUshBWEBIAp3xA2UNu6MNdhcxry0n5ZlvVdGYkE58lVVp61sOWd17CWcZRltt2Dt1I50HPHGmQ8eWfkkJUai7Ho6PU7eX+WPicWHZ21Yh/w9bvpuHsq1SnnhjMr+3x76+poNbZuvUs3RQGThku3CZOQzKb9jOUcGF+Opwq61uWbYu7W2eg6m0lwFR0OOpyaCfEFM06ahHCMy5ryrVHOQfVguJAHFdstcOII8lxrKwdRlduuGqIdgJaQCCBIzE58D2rzlxZVKbyllehsUrmMlhkBlAjcktL7l+vIYug5pihHcXqvYkMrk2uk3CYNRokiBxy46bk/QtZSq63wLTqJQwaMtoQEgBIApm1VjrOtU0oI6JpwEgEkPeCWk7wC3IwMxnxzb6yVfdcjlrX9nswRUumqRJBaeBafUSD3FYsum1V2NKN5AGVLnqTl5Nd9lOnZ1E/dZY7uGOSPtVZaopNEAASS4nluGs+C06dm9tQlK5Szhmi7AUy27rLiyJpNcco+br6fuWpCKjFJGZN5k2WBSIiQBT9rtnhaawMlrwxuB35SQ50h2XZpxS1e3VXfOGO2t3KhlYymDtpdn676YwNxnkR7petQm1ssjtreU4yzLYpL9kLaTlZ6nkPMlKK3q/7TTfUbfHvBK6/hnaahBrFtJu/MOd3BuXmmKdpUfOwlX6pTx4NzU9nLAKFnZSGjMQEmTGMwSeMQtKMVFYRhVJucnJhJSICQBHttlFQDMggyCNx9wuNZOp4BNro125ZuHIz5aqL1E04kBorTlTqf2n7KOZEvCSq932isA0uNJv5ji60cg33RpkzmqK4D9nohjWsbkGgAdgEK1LBU9xxACQBEt9nc7A5hAewyASQ1wILS1xE5ZzocwEHUzh1pIHXpvB5Av8CyfOFw6sEYVhMhtUnsqx/aclxEnxj+B0uqvEMbg/U+Mv26lSI7Eyy0cDQ3E50aucZJJMkn7bkER5ACQAkACrHYDRLhie5pJIBwlokk5Q3EI01hV4aLMpnlqY06tae1oPqotJ8oktu5CMDJrYP6WCfABCSXCB78ke6Ljqm0i0VXODW4i1jiJJIjNrQIAk656KUYvOWRlJYwi1qwrEgBIAHXndLKr6dQgF9PFhnTrROeoPVGY5qMlklGWDyo1w/Ie0QfQyob+RPZ9wfXoVD8tN3eI9Vz5HdvMFXhsY61QKrujZvg4n92rR259ilpycc0uC52ag2mxrGCGsaGtHAAQB4BWFQ4gBIAiW2yF5a5ryx7ZggmCDEhzdCMu0btTIdQy59UZOZPNpBHgYKDqwN0ngExSeCdYYfVRwSbzyx6oarhDGhk/meQSOYa0me8hdI7Eqy2cU2NY2cLGhonMwBGZ3ldIjqAEgBIASAEgBIASAEgBIASAEgBIASAEgBIASAEgBIASAEgBIASAEgBIASAEgBIASAEgBIASAEgBIASAEgBIASAP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3975" y="-808038"/>
            <a:ext cx="2705100" cy="16859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3732" name="AutoShape 4" descr="data:image/jpeg;base64,/9j/4AAQSkZJRgABAQAAAQABAAD/2wCEAAkGBxQTEhQUExQVFRUWGBcZGBYWFxYYFxgXHRUYFxwXFxUYHCggGB4lHBYYITEhJSksLi4uFx8zODMsNygtLisBCgoKDg0OGxAQGy8kICQsLDQsLCwsLCwsLCwsLCwsLCwsLCwsLCwsLCwsLCwsLCwsLCwsLCwsLCwsLCwsLCwsLP/AABEIALEBHAMBEQACEQEDEQH/xAAcAAABBQEBAQAAAAAAAAAAAAAFAAMEBgcCAQj/xABDEAABAwEFBAgEBQIEBQUBAAABAAIRAwQFEiExBkFRYRMicYGRobHBBzJS0SNCYoLwcpIUorLhJDOzwvFDY3ODkzT/xAAaAQACAwEBAAAAAAAAAAAAAAAABAIDBQEG/8QANxEAAgEDAwIDBgYBBAIDAAAAAAECAwQREiExBUEiUWETMnGBkaEUI7HB0fBCM1Lh8RViBiQ0/9oADAMBAAIRAxEAPwDcUAJACQAkAJACQAkAJACQAkAJACQAkAJACQB4SgATb78a0fhDpDpker4jVZtz1GNPaC1P7DELdveWxDs97Wl2ZZTHc6fVLxvrmXEV9/5JOlTXmeWa22huJzi2pJnBGHCIiGkaaTnOZK5C9uYvMkn6LY66dNrbYKWa9mujEDTJyGKNeEynqV9CbxJOPxKZUmuNydizjf8AzenSo6QAkAJAER95UhWFAvb0rm4gz82HPPkMj4LmpZwd0vGSWunBIASAEgBIAAXlfZb0rPlcASwwZLR8/wC4AEjjISc7hpuPfsQcgvd9o6Skx/1NB74zHimactUUySeUSFM6eOdGZQ3gDylUDgHDMEAg8jmuJprKA6XQG69ZrBLjA/mQ4qurVhSi5TeESjFyeEDK94OOZIpt3TGI/ZY1TqFSp7r0R83y/wCPuNwoJdtT+wNN7NmCKh5l27jEpKVwm/E5P5/tkb/CSxlY+g5Tvdo0NQctfIldhdafdnJfPP65Iu0k+cBSx3mHCSQR9Q3f1DctS36jn/U481+67CdW2cX/AH7BFaoqJACQB46Yy15oAi2W2iowlo6zXFjmz8rwYLSeG+eBB3rmQHLPaQ4uaYD2xiAM6iQQYEjI7txQmA6x0+JHgYXQOkAJAHL3AAk6ASexclJRWWdSzsUC8L3rGuWuONjiMFPJsMLiJcN8SJmdN0wvMXd57drLxHPHma9K2ioZ792WCyWZrdAB2c1fSUFwKSyPwrlkieAZqtZ1kux7VjepzqRXJFJga5LW41pcHtaw4dHNacWQgaFufPcoWtw4zWc4ZdXglHCLmt8zhIAivtzdwLuYiPEnPuVUq0UWqk3zsDL5r0y1lUw19Fwe0ugEjR7QZzls5byBwVcqsZLPdbko05J45yS6t/2Zpg16c8A4EzwgZyr9ccZycVvVe6i/oSWW1hE9YDi5rm+MjLvXFUiyLpSRIBUysRMIyB6gCubY2Fxp9JTHXZ1h2jjyIkHuSN5T4muxCSOthrSXWYNIgsMEcJAd/wBx8FZaSzBryZ2HBYU0SKntja3UXU3GSwOFQcQWiC0donxKzb2coSXkRk8ErYu0OdTe0mQ1xw9hJOquspNwafYIssScJFdtFsmaz9B/y28uPaV5i4uVXl7WXur3V+5qQo6fy4892B3uL3knj4cvAJJNzk2x9JQhhHJETB390ahSxhPDO84yOMYd+7+aqSi29yDa7HlKq5pxN036ZjsUU5LeJ2UYyWmRarstIcIBkRLTy4dy37C4T/Kb+Hw/4MWvTcXknrTFxIAG3vflGzx0jusdGj5jz5DmVXOrGHLGbezq1/cW3mVO03+adpc+k6kadoaMYaTUwVGNgPMFp6zYaf6AqJVsPZrf5lk7T2Ml7VNJ9+N/vsC9i73fTtVVhAc54Ob34AQ10iDBkw92XI8FXbzedtxShBTk029vJZ/gtdbaplAA1Ww1xcQ5rg7VxPymDHMJj2yissdodPlXTdN/VYD132+nXYH0nh7TvHHgRuPIq2MlJZQpVozpS0zWGSVIrBe0FqLaRa353ZAa5SJMdiz+o3Cp0nFcvguoQzLPZECjRgDITlKx1T8CxyNatx7DoRu1Cs0LKlF8co5nbDHgU0nkrwcvUZHURalTMgZu8h2/ZKTbk9MOfsv75FqSSyxu3M/CInOJnmM1f7tPHcr75DFx23pqLXn5tHf1BbFrW9rSUnz3FakdMsEW8bV0lboB8rGh1TnJOGn2ZFxHDDuJXa0/8UXUqeI+0fy/kehLPIZI142fpKbm7yDHaoyjn4koyw8gDZCyY3vqvbm2MyPzloLvCSFylFvktqVpOCjkuACY4FRqz1cD8H5Xacnax359/arKc99J2ccx1E6o2QRxVzWVgpTwxqyV8Tc/mBhw4EKFOepb89yVSGl+nYYvi1Np0iXDFOQbxME67tFGvOMYbk6FF1p6UZ3s/tS+hXq4mNNN7hLW6tiR1SdcvTcsy3vFFvK5NafRNMcxluafRqhzQ5plrgCDxBEgrYTysoxGmnhgPbWxdLZXR8zcwlL2GqnnyISWxA+HE/4frCHQyQdR8w9lGyWEwiW5PEilXlVmpA/KIA7t3eF42o1r0+XB6C3jiGfMYYYPDLXn/AuRzF7k3ujt4idP9lN7ZIrcTHQCO7uXIvTHB1rLyJrgRuy0HcuxcX+yBpphG5CQCTucD45HyTNq5Rkp+T+z5FLzD2XkWhenMgB7S3s6kG06UdK/Qn8jdMUceHYeCorVHFYXI/Y2sarc6nur7vyM8vO0sbUOI4nE5vcZJO/NZ0udz1NvTlKHh2XkhUWNJDxGWe6PBccckK0FODpzWUybbizEHNaGuNJjZyJAE/KdQTOZUFFdjLtelwjJyk8ry/kHVBTb8x7JKlhdzZhrxiKCV12t1lf0tLrMMY2g5EffgVbTqSpvK4FLmhG5j7Oe0uzNLslpbUY17DLXCQVqRakso8nUpypycJcoqDzVNprOeQevDd0MbujdrPOZ3rzd9JyuDSp6VSSQSbWIjT+c1Wqk0+EQ0JkhpnOIP83plNPfGGVtY2GatfPJUTrvOEWRhsdU6kqynU1bMjKODttMBWxio9iLeRu0CQq6kc7oEebKDC6szUBwPYSNE30tSjri+CitjZkLZupjdaqp1faKo/awik0f2sCaqe8xqrtCEfJfruHWhCQsyPeFTAJOQGc/dV1npOwWQfsvbGOa8N3vc/txOOfj3Ku3qS3UidWK7B7Em2ynAza/lnhBHaDPsuJ4eSUfIIpsXK9f1Z9nqNrMEtd1XjdO4ntHpzWfdSlRkqseO5pWcIV4ulLlbo5vO1tr0ab27ndYbxLSFyrVjWpKUfMlb0pUKzhLy2M6tVHBWIM6rFw1No9TGSlTUjTNi6uKyU/0l7fB7gPJeis5Zoo8f1GOm4kCdsNpHUajW4CaOlUtEuORyHYYKrrXCjPQ+PM7Ss3Upalz5egK2b2pAr5U3ClVc1pLhBbmQ1wE6dbOd0cINVGqqc/iRjZT0tvZo0daQmUm2wHv39YnvyyXj6ixJr1PQUcuCI27/f1VfiSLglYalMUzMY4MFwkTnh8DCft5UlT35Eq8ajntx/ckS31Wl5Lc2+h0MCEpXalU24GKMWob8jYy/wDHmuKLXJPknXS7J+ucevDvV1F4T9WhW6XHzLcvVmKZ5flsPSWqtl1fw2zuw5esnvWdWk3Js9NZUl7OnT8938wFYLvbVxcYDzI6xMghwJGmoyyzStRtPwmnWuHTx9PQH4KotGAMeKbtMQIAid/h4rsctDLlSdHU5Jv0LBf13vLMVMS9rRA48lTTez+LM2zuIKembwmwFYbodWlzpLwPlOv7d3FQ1zb2NKtcxo4S48xXHXDaj2T1eBzgbxzznwTMHtkjcx1wUu5f/h7a5bWon/03At5B05eLSe9P2ksxa8jzPWqWJxqf7lv8USL8cP8AEt6onBrv1Ovh5LK6hJ/iUsdhKgvy/me9JwCpU5dkW6V5jzXGM1PLa3I4IlRuaSkmpF8XsPWdqYoR3yyubH3Hmms5KkNOcRqVHdHXgc2aMvrOGksB5uAJPkW+Se6fl6n2yLVsZQJ2YOB9rpHVlpqn9rzjae8OVtVYkxqo9UIy9CxMKExdlc24sD7TQdSY80y6OsM4zB0S054nlltPYZsV0ubaqVVlTCxlM03MjJ85g8iDn3BEZ74wDl4cFrplMoqZ5Vbiy45LsVloE8bhFOC43aKLXtLHgOa4QQd4XJRUlhkoycWpLkoN42d1lrFpJwOzaeLfcg69xWBWpO2qbcM9LQqxuqWf8l/fuDr9oRUa/wCoKi4WJqXmOWc8wcfIuOwp/wCGjhUf7H3W1YP8lfM891Vf/ZfwQL2rcOjfOpcfUpa8liL+I3YxzJfAqN1tLnNaN7mgd7gEpbpuSQ/cYjBv0Zsi9CeTKZedPPGPleBmM+sP9vdeOqZeJrhr7m9by20vlEKq6NIEqD3YxFZ5OyMvZTexE5B/mi5HcketdH8EqScos5hMNXTQPVkQXOB54W55/wA3py2pudSMX55+SM+5mt8dl92WRekMoyTaN/4VpESelqTy65WXV5fxPaWK8VN/+q/QWz9ozmYLmNwtDnEQBwMCeyUtLk7dw2x684DNrtbC0GJI1XYatW7EadKSeByja+rPbvXJ005aiEqXiBtndgLn5mJ01PdqVXwOzWtKBWbNWDqwyEw6ILjq4GDiAIjPJXwxp4NJpxp/9fsX3YJn/E2mNMLJ7ST9inbVbs871mWaVPPO4Y2sZhFOoInFhM8DJyS3VKSwqnlsZNtLmJFa8xkRPPQBZctWMRf1GUl3OqAk5EkDVx3ngOS5Ti5PKfz8/wDglN4W/wBCQ7JXNY5KluOMU48EWN12ncYPke1RnGS3i8P7MlFruQ7VaIYcUAidDw4KyLbj4iEkuwb2csxp2em05HN2kfM4uAPOCJWzbU9FJRE5vLBF9Uf8Pam2iPw64bTqnc2oP+W88j8k/wBKK0e4zRlqg4d1ugm16WzgjgbqwUNJnOCNYbQ12KCDBIMbjwVcJJsk0wg16tyRwPWRkuLjoNO3f9u9XUY76mRqPCwMPvUB0aZxnv7d7TyKjO50v+/1MoCNKoHCQmYzUllHSPeV3srsLHjLcd7TxBUatKNSOmRdQrzoz1QKTfdieymGv+Zh13ObuI7vOVh3dJwjh9j0FlXjOeqPf9QvsPa2hj6ZIBxyOYLWjLnIKd6dUjo0vnIl1alL2imltgj7Y0oY7+qfHNVdQjt8yzpkt18AJsRZMVpZP5Zee4QPNwXLCCc8l3VKmKbXmaatk84Vm3WTAejd8jjNJ/0n6D2eY7F528tvYyf+1vb0ZqUauvxrlcrz9QZaLA5uufms2dOUXusj0LiL4GX1MO7LONZ0QqiSwS5Gv8QCIE+GvauqS7HeHuSLBRxkn5WgiTx5DmrIRy9yFWqorbkuF32fCMREE5AfS3h/PZeis7d01qly/svIw61TU8LgmJ0pM222u/BXdI6lYFzTnGPRwy3zB/cs+5hiWfM9V0ivrpJd4/oUqmalGHgfKczvjXDyBzHYUphZybktFTwkxl5PcMJiSWSRGRd1sI7BvR3KvYxW/wASba7z6ITry7exdlngqhbqoB7TeReS0SQ4Ata3XMSWk+fIhVwpjUaSisku7sTW9JUJc6Mideyf5oFcvIrqJN6YmmbA3c6nZzUeIfWdjg6hujQfM/uWjbw0x37nkur3Cq19MeI7fyEtpbI+rZqjaQaasdTH8uKcpMGBrnzRc0VVpuDM+jPRNSZTbkux9Cq8V3kOeZwHSfqa78wOncFhzoOMtMtjRqXCnFaSxggAAZIWI4RTu9zm0vzaBvM+CrrSWUiUFyz2zP6nMLtBvR8AqY1HtWs2ExiMirLRVBc1epbBaKDRUYKjMQxAANMB2sA7yQJ7JV1vScpZS2JyrR0aWactgzxu0UGva5jwHNcCCDoQUHU2nlFQ2g6ax08TSH0gQJd87eAcdDwns3659elKDzHg0KEqVV4ns/sVg7ZPcCBhnjIy5xv7Es5tDX4amDdj7VWoh5NUPxHMEGZG/TMneuTrrOyIu2S5Zetm6tptDiSWtpNME4c3fpbnl2lM28ZVN2sIVr+zprC3ZcWtAEDRaCWBDORi2WJlUQ9oPPQjsIzChUpRmsSR1PBX7UH2MiKhcx2TS75mx+U7ndqz6ubXdPZjVrbqvLHkdWbaJzT+JDmH8wEEexXYXrT8e68xyp0+Ml4Nn5EjaNjatAPaQ4QYI3gifUKy+SqUdSKbByp1tL2KHRtJYZHDPuKw4TaSaPSzpxnsybeV5mpSiZ7de9NzqOrDkVo28aVTgLfDej/zXkZjC0d8uP8A2p/p8MJszOsT8UYou60TGOK1IOBa4Ag6gqMoqSxJZR2MnF5QItFzOBBpulu9r5Jj9LtfHxWTU6Uk9VKW3k/2Y7G7TWJrfzX8A2vZQTmsadJKTT5G4VHjKPG3e3gpxpxXByVRvkN3ZdLaeZzOo4CeA3nn6LftbGNLE5by/T4CFa4c9lsgknxYSAIF93Sy00jTqTxa4fM125zefroozgpLDGLa5nb1FOH/AH6GWX9cdahIrscWA5VmNLmOH6ozZ2HxKz6tBo9daX9Kt7jw/JvD+XmAqVkDxLHFp4ZkciCEqoeTH/aOO0lk5dYnZ4niO8+yHFrfJYqsXwiRZujaWgYi8nIDU9jRxUaSk3krqSk028Jf3uXnZvY99Rwq2oYWAy2jvPA1OA/Tqd8aLSpW/eR52+6tGKdOhu+8v4/n6GgJw84JADFrsragh4mDIO8HiDuUJwU1hkoycXlFevGyupug5g5g+x5rz97QdKXoP0KikgXaKr92qQ1yGlGJHJqHiOKshJkZJBi5rmFUE1C7CMoBiTvk9mXetezoKom2I15uLwi00qYaA1oDQNABAHcFrJYFDtdASAOK1IOaWnQhcaysM6nh5RRrzuanWpupgM6YY2SWNDpJcNeeGZ5Ss6cOyNCFWS37A5l3UaNAtwinVGGmwBsk1SJaZzE9SZ5KmMEm33LZ1ZSws7GiXbZOipMZMlozdl1naucY3kye9a0I6YpGXOWqWSSpERIAhXtdza9MsdlvDhq13H+cVVWoxqx0yLrevKjPXEoNuo1bK7DVbLToR8rhyPHkViVKM6DxLg9JRrUrlZjs/uSbDeH5GnqPiWnceKIVseFcMjWt8+NrddwfY7AatQ025Ph2DgXDrYT2gHyVNtS9o3DvvgYr3HsoKfbbPwBFZxYZgyCQQdQRqCN2ai04PyGouM16Msuy974HSND8zNx5jgU7a3OH+xmX9nqjv8maFTeCARoRIW0nlZPMtNPDOl04JAAO8aUOXneowUKql5mhbyzHArK2XNHNQoR1VYr1Cq8RYcXpTPEgBIASAEgDNNvrC2laW1GNDQ+mSQAAC5rocct8Pb4LLu46aiku6PU9GrOpRcJPh/qVe56BtVpp09znCQOAzPkCk1mrNQNi5mrahKp3SNosl2UaRmnSpsJ1LWNBPaQJK3owjHhHg6lepU9+TfxZLUioSAEgBIAh3pQxMPEZpS9o+0pNFtGemRWC3NeXXka3YdFNTzhEWWW7qOCm0cpPac16e0p6KMUZVWWqbZJTJWJACQAkAVx9jItzj+Ut6QDn1WmOw02//oUpUj+YMxl+WD7ysRqXnZTn0TWGqRJwmo0lrSRoSMXqq2s1Y4JxlilLPJc0+JiQAkAJADdooNe0te0OadQRIK5KKksMlGTi8xeGUi99kalJxqWYl7d9Mnrj+k/mHI59qyLiwlHxUvobtr1SM1or/X+QbYLUWWjpA2SxwOE5Egggg8DHokqE3TquTXA5XpqpQ0Z57kvaujTqO6alALgMbdDOkkbnR4wmbudObU49+Sjp7qUk6c+3H/BXRdNppkVBSeGZS+Mg0/m7IVatai8T2RfX6nRjBrOX5GkWK/qDWNbijCAMyJ0GeZ36rVhcwjFJnlpycpNvuHE2REgATfDcxzWF1hcMdtXszm6x1+wKrpi1Vl6I7cvwhheiERIASAEgBIAqHxDoSyi79T2f3U3H1YEneRykzZ6NPFSS9E/o/wDkrPwrsuK0PqfQw+LjHsUnYxzVcvJGv/8AIKumhGHm/wBDVVsHjxIASAEgBIA8c2QRxXGsrAFXvCnheea8pdU9FZmtRnmB7ZxJA4kDzUYR1TjH1OTliLZaF64yhIASAEgBIABbR0DiY9pghlVg1GZwVG6f/EfFK3K2yMUH2Zxcs42NcCC1pzJmQACYPbWj9pVNv4p58kSrbLb+/wBwWBaAqJACQAkAJACQBn982MvvB9MOw9JgIMTBwnd2hYdejruZQzjOD0dtW9nZxnjOMkW30n0XinWGEnRwza4cQd/qlqlOdGSU18+wxRnCvBypv5d0XK6L4ZV/DcA10fL+VwjQfZbNvdRqeF8mDdWcqXiW6/vIJvPYWlUfiacI+kyY5CCMlyVpv4XhCeS3J04JAEC9m5ArJ6tHNNMZtn4hm6B1ndgS/SI+OT9ETuXsgqt4TEgBIASAEgCvbcsmzA/TVonxqBp8nFL3X+n9DR6W8XCXmn+gI+FdmihUf9T47gI9ZS/T4+By82PdfqZrRj5IvC0DAEgBIASAEgBIArl+Nh/bmvOdVjpqZNC1fhPLnZNRvLPyVdhHVXiduHiDLIvTmcJACQAkAJAAzaB0UpicwB+4Fk/5kvcvFMuoLMxm6qmOsXbgyB+7CT6BL2Ty2WV1iKDK0BUSAEgBIASAEgCm311byoniKf8A1I91l1truL+BtW/isJr1f6FmrWNlUk1Gtc2IAcARzMFPumpvxLKMqNWVNeB4foBamyLW1BUovLcJxBjpc2QZiZkDxSn/AI+EZ64PHp2Hv/JzlTcKiz69yw0KkjPI7xvB4J6LyjNawxi03lTY/AXS8icIzMGYJG4GD4HgVI4dNtLjoAO1dwA1bSS3NIdSinRLqHvDdibDnQYybw5qjpsFGUvkTrvKRNl3HyWtgWPcZ4A9mXquAeWa1NfiwnNphwOrTAMEdhB7CEAMi3AvdTbGJsSCc8xMhusc+RQdxtkdDncfJdwcBO1omyVORpnwqsPsqblflsd6f/8Apj8/0YN+HtRosrWyAcbspg6z7pezcYw05HOsxk7hvHZFsTxjDdWsGCXODRxcQB4lceESSb2Rxd9tbVaXNzEkA5w6N7SRmOaDkk08M6vC2No03VHmGt17yAPMhDeDiOGWlzgCGgA8TPoFw7gcl3EeC6ALvymeqTnqFidYhtGQ3avdo4uFvWceAHn/AOFV0iOakpeSJXT2SDclegEhq1Wno2lzowjUzHrqVwMD7TIldOAqzXyKuPogC1j3MJJzxNcWkYRpmN64dwShWcd/gF0MAfam0ObRaZGVWnOIwIDpOnYk73/SGbVJz+R5s9WLnPkFp0HYIGfPNL9Pfikiy6jhIOgniVqCR5WrYWlxc1oGZLoDR2nKEAcXReLLRSbVpkFrpggy0wSJa78zTEg7wg4c2q8QyoGOloLZxkHCc9MQyae3WVxtLklGLfA/Tqh2bXBw4tIPoupp8A01ydPMDM+aG0llnEs8FK2mrA2yzkGYwSf/ALB9lkXElKtFpm7ZQataif8Adi6LYwYRw95bmXADnEeKNgB1e+WSfwzVj81NuJvZPHxUdKZLDQIvthp28PaY6Wk0HtYXAEg65PjduUcvXgEsxyGKNqcBmB3H2j3XJ1tHP6ko088HtS04sohZl1cuonHb6l8KWnc8p14dly9/uo2lXRJnalPKJja08PFa0aqfH7Crhg8qdJuLW9xcfUBT3ZHYh7L0urVqElxq1XHE6JIaBTGggCG5DdKjEGRtprzp0D+I0PDiIBAMZawewqNWpGC3G7S2nWeIvBX6O0LDmwZcA+o3/KHeyqVeL4NN9Pmve/RP9gNfu1jz+H0TsLiAXOfUI1nIEw7RU1a+VjA/adNjFqblx5JEC576ex8BjS2c4c5p04NPnCqpTa7DV1aRmuXn6/qaLd1txtBw67sTj6lPRnk81Wo6ZYz9kDH3w1locG0mAt1fhbP92qqdVKXAz+DcqKbl8i33ZUxU2umcWflHsmovKyY9WOmTj5Hl7UsVGoOLT5CfZcn7rIR5Ad0VaXRtgYDocBLRIyOQMJf2tNLfYucZZJxtoGj3f5T6hUyu6aWVJ/YkqTfYh2u3YxEz2x7BZV3fKtDC3+n7F9OlpeSTcjx1hMHL3TfS3HDxsyu4T2DGEHefH7LZFCFeNkZhyaMRyDiASJyyJzCi8EosIgKZAp1Kw0jarQHMb0gfOICHw4Yh1xnGfFRJ52C1K74+WpVb+8u/6mJGDufQG7TWVzbM9xrPdEZOFOJd1PysB/Nx3pa6jmmy63lia2GNkWVXiajy12EyG4InHBzgz8qps1htlly1wWltl4uef3R/phaAm2RbZdlGMTqTHlskOeA9wPJzpIQdHrjZFBk7wT4kn3XURfJHv22dFhcNXZDmYKprVNCGLel7R48gPc94GoX42NDhGeESe+JVFKrqzlD1xbqCWl7DV/W4029VrZ5yPQoq1dK4J2tBTe7ZRql4vlziGSMwAMjvGufms6U5as7G7GhHThZLDd1/1HN69IN5l1Qg/wBzk9C4b5RmVbGCfhln5L+CRT2gptfPRsc4bwxsj90e6HdQi+CmVhOUeWl8S23Y/p6YqDfHoDHmnoz1JNGPVh7OTiyHtPYyatCoPy4wew4T6hVVp6cMKSzlCk8FjVpVG22hyCSOKbji3wk8yUt08FrS07HZOa7F+MjjYnMGWi1qerGyFpYG7TaC2m8QZgx2xon6dTw7lMobku5KGChTbwaPurIe6Vy5KV8WyWCz1B9TmnwkJW8jmKZudDktcoPujPmXg2ZiDxBI8Vn5kuD0/ssrknVL3D2Gm7MGOE5GVJ15NYaKY2mmetcjl32yk3LAHZzJ10hchVa20hWoVJb6sFyuy85bDQAP5xTcKkn2MSvbJPdlU2ovR3SPaD4ZbuWqWq5lLc1bOhGNNM1+56eGhSbwY30C14LEUjxlxLVVk/Vkt7ZBHFdZSU6hAkcDCwnWi24yHtL5HalMGPXd5hU1aMKmEv2/cnGbR0yzt4nwVX4KlwpY+RL2kvIcsbSCrLSE4PcjUaaCba0Ba6m0uRdxTGadpc6qxu7XwzlFKvqmohKGIthpPCxlXxMo1m2xr6WKHMaYBw5gkTiBnQDcUhd3MaUkpcM0rO3dWLceUDbq2jrUxFR72gT8xDh/f94SsbmEvcfy4G5WkkvGvmSq20JfEudHKM/5xVdZ1H3+pyFCK4OLrv5rKhwlzZ5yDnOg0UaE5Re8vsSq22VwWqzbRAj55P6Z+2S1FViluzOdCWcJFPvba21NrAUpwkhsVXlwMuAyYBl24lV+Mhqwsl/4KWjLwbDZKeFjG8GtHgIWgjMfJV/iSIszXfTUb5gj3SV/HNL5mr0d/n480AdlbxcWuz0hJW7klszTvqMcpjt73l9QB7Qu1Ks12RC3t/JlYtFqpuMloHZlpySjqybzg1IUpRWMitV8B2v29FKVapLk5C1UeCC68gB1QAopN8k5QS5Nh2NpYbFQnUsDj35rfox000jxl5PXXk/UkX66GNPBw8wR9kvfycaepdmctlmeAZTtQWbC8XcblSY704Oqt/FU5ckPZyQ6wMJmM1KMbdvUksnG6mMEoPCZ9rFLYp0sh2+qIKXq3WNkWwp5DVBsNaOAA8lrR4Qk+Sl/F2hisOL6KjD3E4T6qquswNDpc9NdGJues2SPZUqmw5TqqGBhSJtjf1ghcnJvYv8AcbeqE3BHn7qW5WL6ZitRbxe0eJAVElmZoUpabfPobxSbAA4ADyWueGby8nSDhnV52jo7RVbwefPNeQvswryXqbVGGqkmO0rwSquJI66JKZbJU1dMh7Mk0bQmKVyyuVMlurZJqVd6clajudXJ1qs8GnzVnTG51m32RG42hgsC9AIlL+Idnk0XR9TT5Ee6xOsx8MZGv0mWHJFErUc1hKWxvpkCrTwOxNAnjl2+uaao3E48MjOlCfKI5o5zhBPYOM+6tVaUnuzjpRitkWq629XSOStgxKoBbPQx2yizjWb/AKp9lK38VVfELh6aL+Buy9EeZK58QKWKw1f04XeDgl7pZpMe6bLTcRKLsdnj7vdZ1v3N6/fB7tBkiqiVpIqD6iUwauSO+qpJEXIbknIb8vHL3V0I5E61TCPo+7qOClTZ9LGjwaAttcHjJvMmyJtI2bPUPAB3g4H0S17HVQkW2zxVRTBaV5ORuaB+nalzJFwJtC0K2E3kqlAKUnZLThwKyW5FtBlzW/U5o8SAqE1KrGPqixLEG/QtC9MZJX9v7N0l32lo1FMuHa3reyhUWYsYtJaa0X6nzxVOazGeypSPaZVbHIsn2A9YLi5Oz4NL2fZ1AnKfB5y7fiK5QpdJebG/+83ydPsqorNX5j1SWiyb9Db1qHjRIAzDbnqWt36mtPlHsvM9Vp/nt+aN7p7zSBNG1rIlEccAhZ7Sq3EqlAKWKrJV1Fbi9RBSo/qJ+axTF1yTtmBJqHsHqVodHjtKQvdvhB9bgkANs6GKg0/S8eBBHuFl9Xjm3z5Mf6dLTW+KKBaKe5eTyejiwXVbPHemIvBahgMzV0HuEuCzXczqTylOw4Myo9wbsfRx3jS5Fz/Bp+4V1is1UV30sUWbKt88+DNpqOOyV28abvIT7KusswaL7WWmtF+pmmxB69Qch6rKtuWej6h7qY9tOIClWOWbKPVKTNfJEeVNFUmTtn7P0looM+qqwf5gfZM0VmSM27niEn6H0atc8sR7fRx0qjfqY4eLSFCpHVFr0JQeJJmY06kgLx047npIsdpvVTRYELM5cXJCXAfs/wAq1Ie6Zs+RqxjFaGDmT4AlFlHVco7Wemiyzr0xkke8aGOlUZ9THN8WkIZKLxJM+XqzcJg7svDL2WXJYPZ0JZWT2mqWPxCFg+YLi5JT4NR2fH4Y7E7T4PNXXvgHYtnSXqD9LqjvAOHuq6CzVHOovRZY88GyrSPJCQBnPxQpRVpP4sI8HT7rE6rDxRZsdLls0UylUWK4msEbLUVTiVyD11vV1GO4pWC9rdDE1X2pisPeDGybfwnHi4+QAWt0mOKOfNit4/HgNrUFAff1LFZ6g5T4EH2Sl/DXbzXoX20tNWLM7tTDvheIPTQYMrUs1ZGWwxFkfKVfT3CT2LDZjFInkVpQ2iZs3mZH+GdGba530U3ebgE301Zm2L9SeIJGrLaMQbtNPExzeII8QuNZRKLxJMyHYwxaHN/SR4ELGt9ptHqL3eimTdqxkrK5CxKFWSRrkR6sRVMsvw1s2O30f04n+DT907bLxmP1GWKTN4WkeeEgDKrVSwPe36XuHg4heUuYaakl6noKEswTPKRSjQwEbIVFckZFjo/KtKPumdL3hXG2a5PBp8SQPur+lxzVcvQhePFNIsS3zNEgD5m2ps3R2uuz6ar/ADcT7rOqrEmeuspaqUX6A+kUuzUgELB8wUVyTnwapchijPAH0TsODzVxvUBPwopYrbVf9LHf5nD7KFoszbGOtS00Ix9TW1onlxIApXxRoTRpP+l5Hi3/AGWZ1SOYJ+po9NlibRmrCsBm7kIWQqtorkH7p1VlFbilbgMXg7qhM3HupC1Pks2ztOLOznJ8SVu2EdNCIhcPNRhJOFA3aGYmOHEEeShUjqi16EovDTM5tVPJeAmsSaPT05ZAtrJAJAk8BvE8+Ssgk3uMp+REp5kE6Zds7wcuaYisPCBvKLBX6tB55FPp+AQ/zJHwoo/iWl/AMb6laXTI7NiPU5bpGjrVMoSAMguxnR3lUb+uoPMkLGitNdo9RUeuzT9ETNrtFOuQseSgVjmUmjZIdQqcSiZffg1Z8Vqqv+il5ucB7LRtFu2YPU5eFL1NhTxjCQBnG01LDaqo4kO8Wg+srzvUI4rM2bOWaaB1NZjHUwnY1xckZFiaep3LQ/wEX7w9s03Oo7+kep9wn+kx8MpC9690g6tcREgD5/8AipZsF41v1YH+Ij2SNwvEem6XLNFFVpJRm3AIWD5gorksnwafY34bK88GO/0pxe6edqLNdL1F8HaH/wDQ/wDoH+ortkuWR67LeETS08eeEgCu7fUMVjf+ktd5x7pLqEc0GN2UsVkZGBmvNs9AmTrKq2Rkyw3OM1bR5FKzCV6HQcldccpC9Mut308NJg4NHovS0Y6acV6GZUeZNkhWkBIAoF7UYc8aQ5w814a8horyXqeitp5gmV+0NmeB8/sqVsPJkfCZEcRkfYq6njO4SewUvV0WY84H+60v8BFe+G/hTRihVf8AVUEHkGCPVbFhHFNsy7+WaiReE+IiQBlF8MwXsTxeD/c0LIqrFwelt3qsvkO7YfKu1zlhyZ7X3pNGy+CFUVkSibNY+C9minaH8XNaO4En1WparwtnnOpy8aRpKaMwSAKLtvSiu131MHkSPssXqcfEn6GlZS8LQBprFkjSTCdjXI8kZcB+qYZ3J+XuCa94IbNN/CJ4uPsPZa/To4o/MSunmoFk+LCQBjHxts0Wmk/66cHta4+xSdyt0ze6RLwuPqZ3SSbPRQCNg+YKC5LZcGjV3xYah/RHjkmn7jMCKzcr4hr4SUYs1R3Gp6NH3VtmvAxLrUs1kvJF6ThjCQAP2go47NWb+h3kJ9lTcx1UpL0LaMsVE/UxirTgryjPRRexJs4UGcbLDc4zV1BbilZ7BC2DFUaOweaumtVVIoi8RbL40QAF6dLCMs9XQEgCm7Q04q1Bxg+IC8j1anpuG/M2rKX5aKzamZZLNXJpRYOL4PHMd272KZpx3JSewQvt8UO2FoY8CEo++XD4bUcNhYfqc93+aPZbtnHFJGPdvNVlpTQsJAGX7ctwXix3Hoz5x7LJu1iumeh6c9VtKPxOdr/lRX4J2PvGe10mjZfBDerYi1Q274UWbBYGn63vd5x7LWtlimjy9/LNZlyV4mJAFe2qus1izD8wDo8Rqlbq3VaPqX0Kvs2VGpYKrD1mOEcifRYdSyrR/wATSjcwfcfsroO9Uxtqmfdf0JOrHzDlpLiwBrSSeAK0VaVJrGBV1ophy4aJZQYHCHZkjhLidy16NNU4KKEaktUshBWEBIAp3xA2UNu6MNdhcxry0n5ZlvVdGYkE58lVVp61sOWd17CWcZRltt2Dt1I50HPHGmQ8eWfkkJUai7Ho6PU7eX+WPicWHZ21Yh/w9bvpuHsq1SnnhjMr+3x76+poNbZuvUs3RQGThku3CZOQzKb9jOUcGF+Opwq61uWbYu7W2eg6m0lwFR0OOpyaCfEFM06ahHCMy5ryrVHOQfVguJAHFdstcOII8lxrKwdRlduuGqIdgJaQCCBIzE58D2rzlxZVKbyllehsUrmMlhkBlAjcktL7l+vIYug5pihHcXqvYkMrk2uk3CYNRokiBxy46bk/QtZSq63wLTqJQwaMtoQEgBIApm1VjrOtU0oI6JpwEgEkPeCWk7wC3IwMxnxzb6yVfdcjlrX9nswRUumqRJBaeBafUSD3FYsum1V2NKN5AGVLnqTl5Nd9lOnZ1E/dZY7uGOSPtVZaopNEAASS4nluGs+C06dm9tQlK5Szhmi7AUy27rLiyJpNcco+br6fuWpCKjFJGZN5k2WBSIiQBT9rtnhaawMlrwxuB35SQ50h2XZpxS1e3VXfOGO2t3KhlYymDtpdn676YwNxnkR7petQm1ssjtreU4yzLYpL9kLaTlZ6nkPMlKK3q/7TTfUbfHvBK6/hnaahBrFtJu/MOd3BuXmmKdpUfOwlX6pTx4NzU9nLAKFnZSGjMQEmTGMwSeMQtKMVFYRhVJucnJhJSICQBHttlFQDMggyCNx9wuNZOp4BNro125ZuHIz5aqL1E04kBorTlTqf2n7KOZEvCSq932isA0uNJv5ji60cg33RpkzmqK4D9nohjWsbkGgAdgEK1LBU9xxACQBEt9nc7A5hAewyASQ1wILS1xE5ZzocwEHUzh1pIHXpvB5Av8CyfOFw6sEYVhMhtUnsqx/aclxEnxj+B0uqvEMbg/U+Mv26lSI7Eyy0cDQ3E50aucZJJMkn7bkER5ACQAkACrHYDRLhie5pJIBwlokk5Q3EI01hV4aLMpnlqY06tae1oPqotJ8oktu5CMDJrYP6WCfABCSXCB78ke6Ljqm0i0VXODW4i1jiJJIjNrQIAk656KUYvOWRlJYwi1qwrEgBIAHXndLKr6dQgF9PFhnTrROeoPVGY5qMlklGWDyo1w/Ie0QfQyob+RPZ9wfXoVD8tN3eI9Vz5HdvMFXhsY61QKrujZvg4n92rR259ilpycc0uC52ag2mxrGCGsaGtHAAQB4BWFQ4gBIAiW2yF5a5ryx7ZggmCDEhzdCMu0btTIdQy59UZOZPNpBHgYKDqwN0ngExSeCdYYfVRwSbzyx6oarhDGhk/meQSOYa0me8hdI7Eqy2cU2NY2cLGhonMwBGZ3ldIjqAEgBIASAEgBIASAEgBIASAEgBIASAEgBIASAEgBIASAEgBIASAEgBIASAEgBIASAEgBIASAEgBIASAEgBIASAP//Z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3975" y="-1570038"/>
            <a:ext cx="5238750" cy="3276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3734" name="Picture 6" descr="https://encrypted-tbn0.gstatic.com/images?q=tbn:ANd9GcTjTuJxMdbBeCcJ6oWWX0hWr12SC-d_2o3YTwOBpxZeB_nvc8jC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600" y="1844824"/>
            <a:ext cx="7200800" cy="42484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575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Das </a:t>
            </a:r>
            <a:r>
              <a:rPr lang="en-GB" b="1" dirty="0" err="1" smtClean="0">
                <a:solidFill>
                  <a:srgbClr val="FF0000"/>
                </a:solidFill>
              </a:rPr>
              <a:t>Wasser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smtClean="0"/>
              <a:t>The water</a:t>
            </a:r>
            <a:endParaRPr lang="en-GB" b="1" dirty="0"/>
          </a:p>
        </p:txBody>
      </p:sp>
      <p:sp>
        <p:nvSpPr>
          <p:cNvPr id="27650" name="AutoShape 2" descr="data:image/jpeg;base64,/9j/4AAQSkZJRgABAQAAAQABAAD/2wCEAAkGBxQTEhUUExQWFhMXFxwaGBcYGBodHRwXGhgYFxwXGBoYHSggHBolHBcXITEhJSosLi4uGB8zODMtNygtLisBCgoKDg0OGxAQGy0mICYsLCwsLCwsLCw0LC8sLCwsLCwsLCwsLCw0LCwsLCwsLCwsLCwsLCwsLCwsLCwsLCwsLP/AABEIAMIBAwMBIgACEQEDEQH/xAAcAAACAgMBAQAAAAAAAAAAAAAEBQMGAAECBwj/xAA/EAACAQMDAgMGBAQFAwMFAAABAhEAAyEEEjEFQSJRYQYTMnGBkaGxwfAUQnLRByNSYuEVM/FDgpIkU6Kywv/EABoBAAMBAQEBAAAAAAAAAAAAAAECAwQABQb/xAAxEQACAgEDAwEGBgIDAQAAAAAAAQIRAxIhMQQTQVEUImGRofAycYGx0eEFwUJS8SP/2gAMAwEAAhEDEQA/APOVt7cjmi9I6/zc1NfVZMVoLPavt6TPnpZLW4TaUNimS9EcLvjB70JpdNGatT9XY2AgnHrSSco1pMspr1FNgMAATgUx6XqCG7HzpaDuH1pl0xAD4h9KM0qdmbVTLDobALAxA71b9AgAxSHpmwjGDinlsYFeJ1Mr2PV6ekrOHvAOV8jUr3hFJuo6mLjTHPP0pZf6yFxNLHA5JMWWfS2iyNrEAPnS65fE9qWabUbzgz6UQlsmqLEoid1yN3XmoS/nRg0xobU2SCaKaKEbXsULcvway4aGvQTjiqxiI5BN3qEiKCv35rh7dQstVjBIzZMjZvdW0Wm/Reim9mh9dojbYij3I6tK5JvHKtTRxYaKb6XX7RFJEwcjFdC5FCUFLkaMtPA5v9Rmld7UTQ1y6aga5XRxpHSy2SO1Q3G9a4N2oGerKJNyN3DW7F4g5JAri3zmjb1pIGRTP0F1Ab3ZOSYnn0qFyJ5oj+G3GFrNZ01rfIopxujrfIMtErCsCCfWfP6VnTQocbuKcdVeyANoBxSylTqgpWrsGbr1zsxgAD7Ct0sKDzH3rKHah6DdyfqVM280RprGeKntaaaN0lmCKs8heUhj0/p5jKyCO/6VKNLt+nOKY2bkqIxUnuzcy3bkj9ay913uK8aaEtwiciCfSmejsAZafn6VBf6fDApLT25oX2p0mpNlmW4UVR4vBLEx4YwYXzEDE5iRRy5dMLRPFi1ZFFl36dpUI8DTHb7H9R96d2UPf9iqT/h113SXba21uN/EoIIvNljnIkxPMxGd0c1er1hlRiTkiB+teRPJre56yxdvwUrrjHczA8kn70jtaZnP1q163Tz8qB6eptPkSK9GM6jsebpuW5P0nREETin1rSDcaEXXLM8elGafWisuRze5rxqC2C/4URS7WiARR9zVCKT67VTipY1JvctNqthY4GZ/KoPdk0Syic/hRml04PFbNWlGfTYrOmofVaUrzVrGjAHE0l6hp4oQy2wTxJIB0XUXtfDUV7UFzJ5qN0zW0Wr0uTP8De4xHastpJzTFUXbQ52gigpAlBHOo0wFA37cAgRTDqepQgbZGBOf+KVlqfHbVslOrpAq3CpkVE5JPrRZtYmsCFCCOeRVtQiRFo7G45qe9phPNQ3HO4nueaiuOfOu3bGpGWdQbbSO1T9Q6s13mgWE1sWzTaVdneKOJJqRRPJroW66C0WFArjNaqS6M1quKJElrS0Ra05xHP7+lWTU9Cj4CrDzBrVvpbgZU/v5Vk70WuR3jmnwLrNpvKj7VzYp3D8KJtWSpBAiu7mkLKeIJ4/WpuSZy1I46PZFwmJkVP7XaB7uje0krv2h2H8qcsxx6AduaJ6TY2wIIHp+tWbTFQvi7iD6+kd6xdVPfY29JFWmzwj2n/w2vJftrp9Qt5nfbuwro/lcKkmIByByIq6+zN7UCwbWoF5L1piGLPIYF3A2ZI2goy5/095q+lFUgiSR8MmYHpOBj795pH1OC5Ydwoj+ksfnJLGo4E3Lc0dXlWjSuStdX6jftLKJ70EwTIXYP9TwMr8h9qC0nXC7lDt3AgMAy4JzjxSR8h5036pqLltGNkKXEfErMNsjd4VIJMSYmvKes9J1mmdX2Aqo3IyAsgV5MbWAYAyZkTJ862TnpexmwYo5I09memndOKKS+wqqeyHtBde2vvELgsVEHxgzx4sMB5zI7zVrGpXCsChPAYRPyPB+hqncUkT7Dg6ChfMeIHjFQK+c8Ur0vX1uvsskXACVcjIUjsGGM548qabK6LTOmpIkCqzYwO1ONFaKdpmk0hWkTHrXev66QABQlCU6SEWRQVsevqhFI+pX1LQCPrSm71iREZnmlmp1ZOe1WxdI07Zny9XqVILuXZJonSWC/FI/4imvSOre7M1onjajsQjPf3gy9YZeaAuvRnUOrK4mM0kv6iTihixyfKOyZFdRJneud1BtcNaW4R3q/aJ2Hh/tWbxQr3G2jxAjy/vUW80O0MpBbsK5CqRiS/YChprADOO3lTdug6ibTqN4DVYtdbshBtOY/YqsB+xqRmkwCaSeK2nY8Z14D7igjFDAVi23UxmfTyrBcFLQUwPUHxH99qypNTqPEfCO35VlUV1wWXAz6NrHJkGD+/vV26ZqmI8QB9Riqr0awo2zE9/Srr09VjBFeP1Gk2YdRM7KRkH7A1C1tOyn7iKYXrcLIgmq91DWagTstSPmKzYk58P60UzNQ/EvpYYNVs5UKPv+NEJqkPBBPzql63qeq72yB/SSPwpV/Fsx52n0JFehHoNStv5bmCXXaNkvnsejXrwpXeYedDezWhNyTcbcI85gzUvWejsFlWiOBnj1qGmGPJos0LVkx9ygfU6iSMDHlQt7UAnIHEHd5HkUpuC8D8Qx3orSaV2b/MfnzitvZjFW2jMssnwmV7p1q3YvXhubaPHaBM7IALjdyyneInj6mbW2tsX7e26AVYQynP0I+dRdU0KpwVMiJxNAN0mR4iI5gH4vT5elLHDicbsaXU5dVUJtXeRWZbF9bVtU8HuiJI5AbGY7f1c+ZWh6vqEe2j6izdBIBlArGcYYECQfSrX0r2eFzY1wKbm4MTgwFyEB8hj0OT3qD2o6FbuAoUUns0CQewB5Enn0msaS1NJmx5PdTkuQXXdQZVJ92xgTCwSfkJ5qqL1PKXL7pbLSFQkCVmPETHiHcR+tWKxpDaU2wZtrhPML2H0/eDApHXNG9686om1AwDFm+JzAkAEmBuH/AMvnWuVxSkl+hkw6ckpQk/1/9LA9yciuJmqsvs/c09xG2blGWFvJgcyDGI78Y7VbdP0626hgkyJgjIHrPFaYdUmnq2a+P9EsvSqNOD1J+Uv7B7x2qW7AT9vniudLqUdmUONygEjP8wkR6R3pho7VtLd287f5CR4ZlgxIAQgckmcRIqi3tWumv3H2uqOge1bnBFwI4mCQoGR9I7VCX+RimvTz/Joh/jJSjLZ2lt8eNvr/AL/O5bxHJmuN1VjoftA9+4LfuexJIbgDvBHyHPerK9kjjNbcPUY8sdUHt8jFm6XJilpktzZNZWlTzNTLaFO8sUTWGbIprdFppx5TXbWP9tJ34j+zzAVBJgCSeAOZ8hV30PsAQu6/cgxOxPyLH9B9az2O9mixF+4AAM21Pcg4c/7QeB3Ppzbr+qO6MmR2BOeDAry+r66WrRif5npdL0cdOrKvyPOrvs+dxCCIPfNLb9p2bKwRjA8sV6D1G+LQZiM+Rx2mc5jFUK71pDedd4DABi0gA7ieD9vvVMPVyf4v0slm6Vf8E/jRrTWXBJDBTHc/hQr2zM0feB70K2oIBXGa1qb5MlIWakMWPP7FbrrUTuM/vFZVlkdFUti7aS4IER88U302pjy+1KV9nHHwXkI+Q/SiLPTbynhGj/d/zXhy0PyegtS8DS5rT5/v7UNc1rAY2z5xQt0ODJWPk4j8TUbanccz91/Sgoo5snPUrn+lfx/vU1jWM3NpD+/UUPbA8n/D+9OulqPL7j/mhOSS4DGFs70t5EybIHyA/tS/retO7MbAc+UYg5+gmO9WG/aG3hfxqm9f1BFxyWG0Y2cEdt24CZBB+gmpYmpSstkThGiYarT7sLJPp+NdfxlmIEAjzWlly2yhWtWg6kSGkzPrBpffe7304+5/vWxQvz9TI5V4+g+1CpcGBbnzIj9KCfQbf/TVvk394pOL1wf+iR8mqW11Nx/K/wB6rFTjw/v5kZKEufv6DuyWQEhGHpn8KjuameVafrU/SXu3MwyjzJH4Uztq7MQ04qbypPdfUbsNrZ/QQ7N3CH7V1032etsTuTmZnvJJz9z96uFnTgCpbdsCoT6u1SRfH0tO2xbb6AuxhyzAqCf5VIjHmY7nJgTwK71HQljA7z68s0A/NjThHFdG6KxOcmb1CKPL+u/4e2ritsZ0YkkKBuGZnHI79+/avOuoewGoUn3T27oDbI3bWwCRhjAXDd+1fROqugiDBHkc1X+oaC058S8cdwJ/2NKfhTaZS5H9olHa/oUT2C9nfdadmuW9uoLMryZgKxAUHiO+PMVZH0IIyAPl+tE2tIUbwv4CZKlczAXDAgDAH8tG2lBateOTjGjDlWuTk/JXNT05R2zUjezV5YLLE5C9/t2+tW+zoFa9bIXEgmf9on9K76sSbhYCTIH2/flTe1StJA7CptldsdLhcIQe/H35rLnSWjgn6gfoaKu6pw5VoELM/M8RH41i9RIME4PB/Cu1SBURpZ63cXDWFiAPC/YCBjbTXpXVbbSPgbyPf61WEvAZBkd6C0eqZnYN2OCBGDMVCWCMl6Fo55RY59t9I9y25tMFdVJyu6YB8PPf614cuqZwloW2DqwOUMKJG1ivIHBzgV7Z1bWG3pbz+JittjC5aAOR8sn6V5dpNdbX31xWO8G2N0EjIXaQVHBJODzNT0RdKT4/sZz815v9eN/XnyPWBCAOwZgMsBEn5UtvNJxArlNYWtiTkYOZyPWBQxavoMSWmzxJxep2R3eayu9lZVrQVZ6bo9IrLlF2+Xf58zNFjo1oidsfU/3oLS9eUQHtXbZJgblIz9a41vtdZSQCW7Y868Nxyt1FM9C8VW6GDdMULgY75M1Ha0Fs/wAg+7f3pQntba3QW8J9Pzpt/HoybkdY+dCUckfxWFPG+KJm6baJ4A+WPyoqzokSIH4mk/8AFyJBmKJTWwuaRxlXIycfQdXlWOKqftFowPePEypP4bvI8nEd4z6OrWtBgHk0L1VfEfMqQPkcwZ/l8/nSwTjIpJqSIOgdNV7ILiGgAhcQ0eID0nj0ou50hIwWB+ZojpqAJI78/MY88cVNBNF5JXyL24+gst9Jg5JI+dEafpyjkTR7OAPWoP4keddrkwqEUS7I4rYUAzQ73wO9Z7ye4pKYwclyublyKBOpiobms9a5QDqDGvmuWvmghqK1c1FPpFsmu3zz2oN7wgzM1w1+RE4qB7gFOkK2bZqI6c43iaHS+oEkj/zA/UfeudTMSActAPafp2pn6C8blzu6lFQMIkUrTqtu46oFbczQOD9Txxmqxd1re7I3yZGBJAHiyYBA+Ej6is9k9ep1AuHFpSVW42AWKEGPQSJNR9n0xcive1SSLJ1rQbQWVAzdp8geTH1pfc6Wx8bGEiAscDzOfT8qsuumRBOInbmFOCftn1qLr7BbME7RIE8mPrjPrUoZXsiksS3ZS21yyVQYA+IxB+UYPH413ZvKi+8cwJ/5olOkYVvDDZEcckR+FIfarUp7o6ZM3W+FeM5iY4EDnitlprYytNciP2x6zveUuobayyMDO1yApDzg2iYQxlS09sedWNay3SNrKRslJ8K7AVDHdmACCJMSflTjW2/dOGCqlxTtKvEG20gq6x4wW/mHp5Ur1mlZbha2gm4dqrLQoxHJyo7biRA9K83K25WjbhqqfkuQuWF2rpzdYMoaboCsxMAsAYxJGfXmp7YWJeQO3HPrVd0r27Hu7Yh9SxFu4xYbQSwi2Sx2qVgQBERV96J04ag3B7sgJZAUDlrreFTjII5J4GZ4r2emzJYkn45PP6jD/wDT3VyJl4rK9U6N7JWrdlFvLae4J3MbanJJMS2TAIE+naspJf5GCdJBXQzas89s6e9bIcNftqVVmK3WG3GdsMd47+n4UJ1HSszFveswMHdcJJ285JyeKWXPahwkB4I9JntBJFKNT1t3G0nHqYj+1bYQmnbok4Sn6ls03RC6/wDctifPd/Y000vstiE1wBOSvu2GSPVxPzrzdeqXFwHj5Gf1rZ6xfj/v3B8jH5ZozjlfEvoh4YEuV+57J0j2f9yrC5fVi0BSJH3kkH6Uvu2b26EO8TAg/oYP4V5h0G/dbV2CGdn94sFvEQCfEfFPAk17Lp70O6kgwAYByCGbwwP5Rnv2rHljLHK27v4FJY40ktiq/wDWRw75mMZYH5D8qsevuzcQSQu4HcO4buPTxfMQK856f0u7e1jJkRdfe44G1iWIIxPlx24q+NFuwu4OoCqxa6wdgGXe25sTtU7cYH40c6imq+7EhFpMJ6r1Uae2pJJVjAgDGJ8+4n7Ulue2K4MsB8qh9rFNzSIVHBVo7lSsT92GKoq2HP8AKSKpgwQlG5CzlK+S+H2w5zuHoa6X2rRgOaojaMk4VgPmP710li6vCz8yP71b2bEJqfqXrUe0KrktRtvqF33e/YdpTeMiSkAyomTgzXnIu3w4bbkccd+1ek9L0du3o1DCGZAwDYIuXVS5tUdhvWAvn+ObPCONIrBN+QHq/X/cbdx+JQwHfPY+opantUZyPlTP2l6bbvuty6YFtWLAcwYxjEgg/fuKG6bpbCkFbTEwAGcGAJnviI3euKMO3otrcErvZhek6y90+FGb+lSfy4wRTA3nxuG2eNx9J/Z7V1qbZtWU8TK4lmJXyOPCCO0YwePWl2o1CbAi+NoBXcMyQGeQPIT59qhalwhkmuWGLrFnbuzI7ecZ/E/Y1K1xSPEQpDDBG6cKYif934T2pXq7cKPhGCSOAdoJ4GRBIJ+ZpZrOogFYESOcyShCk/efpimUL4A5UG3teiEgM3iyI2iAIgCRg7SMig9R1J0UlXPB+LgpkTxgeKK50V85B2kFisFScOeQR5Kn/wCXFOv+kG7ZNxLYuEZZTERvnaq+WSfoaq9MORFcuADQ9L1D2hqV2sBO1JI3JkA+g5wT2ov2W1jsWt3n3Wpdz4TKwyJ8U4AxiO3qKa+zrXPd3gQ20AACcLO4kqDAAgD6mgtNvt3rq2rRc3VgNjwszsQ0GZWYPzQZ5qUpuSknXwKRilTPQdPb9wiokM3cDljIlvMwJ/ClXta1yFxCfMTMZBHf59vrT8oLNtUWYUBRJkwBAknJqle0Gov6vw2F2qsB7rFYE/yqJkscT2Az3Febg3nq+rN+baOkM6NfmyQ5gAEqfKefxzVI62qor6h9xCkgbCNxltpic+ZxnGKsvWNOdNpRcd1DtkCY27Yb+bmCMzXnXWfbv3jbRpA4OCNxPjIK+FlUQYYjB4nzrS8sYW0+TMsbk0n4F+s6QjpcfRXxqEtp4feFl2C7avLcRQ5OfEjZiCp4qq6XWssI6gzI3btpEYyfIU36tbuspD6ZLavcUym2dwDiIQwx8ZztEd55p10r2NF3TyfiSZJgmCzY9DBURnif5hXmzbUtkza5x01z9+op096yl1SGW66mVVFJRcydkYie5zxXqv8AhfrRcu3STGF2giJMACB3y1z8K8Y01+3pmcMnvM4O4AgT2BBk+vavQ/Y32vsW7gRrZS8soPCWKljt3ElhME7SAAAMzODqhmWhx4shLE9Skt/v0Lxr+ldSvXGuW79u0jHwoWeQBj+XGYn61lOLDPtEXJAEfCO2P9NZVdcltt8hNn6/Q+b2f1rkqPP8q4sOvDbvTaRz9aJ/hweJiva1MDWkitIpOWNWX2f9mRqbqW1YifE7zhUESY7nIA9SKQWNKN8Hd+Pp5DyzV09kNEnvNxAcC3vSVmCrgzB4bwt5d6XJNqLpk5vdbjzpvsnasam3dV2BUkeIiJZTbg7QI+LsT5U06RoPdO4ALbySWhckj+ZonLHcBgZ+6XR9dFzVsjsdgIABAABBkse8k984jzNWwdRt7lA2kxGBEDI+o4+/yrBNz8+gNiv6To2/UvbtHap3G84B3QbjA2gYwIjjnkzEB117Sbj7sOVKqWCgAyJx8XrUnQQEv32EwxPnzJaB6xJ+hpZ1vXutx3DKVWA0Z3JuPij5HJHkciltyn+SOSSiJOr6pvdY3Bh4XVgPhxLD54/HypXY0zETK9sTnPaKYBgZZiCptqwXgyZBUntG44/KKP6XwWUoIZRAE95Jnv8ACfL+2pS0xM8o2wfQ9EZjniQJ85MYn5zTL/oFo2y8A7cEKT2zJx9PLBoe71HcAqsBJ3HMweBnyhjnvVh6XZ2i5M7WCgyO+W+mGI+XNSyZJrceEIvYrA6lp7au/uiWAGyIVWJGOBIGQCeada9xctbmO1PA5k9oBUeIHGWG3nIyeaHbpLk+EeXhICwcwADA4WR28PpFWDVaTdaCEDeo8QAG0vttgtxyCTHy78iWScbRWEXTENzRtd2racLgFtzEkxIG5ozkmTGT5RFBWekncxe4BbWSQsklVZQfECOTkfMU4GmDQrH4WRiRjcFbc+BxKiAO5b61JbNsHeYG3k8LDJukRjlR5REUdbWyBpT3YRr9MBeJKoVMyFmSR/qft5Dy5oFtr+8QOyB/5dsgrtXI8xkZ+XE1rU65XuXLqCUj4R/qChiR5fSkj6q6z7Co8KbmYR3BBII4l7Z+/nFCEHW4ZPfYar0SAdtwk+IszKOWyTn0A5FB3/ZtZ8LF3MmWMDyhdq55/EUO+uYMVDSCH9ONroO3YHgceVR6Lqx/h7ZIYuLZiZn4sgepGz8KqtfKYjSGvSejBVm5bUxA3KTyS3HHClfEPM4p3p/8rbbReFBZskb2WApkzgQfIcT5yWVdLKWioDkgEN2Ahd2McRjzB+kWuvG6xNrxSSWGARB5EmImPPn6Vnc3N78FVFRW3IXpQq6dyQckesgCY9cRI9aj9ntOH1BBXwWlDMcbfeMZVY5OPFOew70z0PQ4UC4YBUSq/wCqTJ+uPxprpNJbtqdqgT8RGSYwJPcDyrNPMkml5NOPC2034JhdV1kZXzHzgj7iqz1bqKG0UtnxbvhUTBB8+OckmoOrdQNgXNnxNMAsQiy0szHzJ8pIzjzQ+0llVt2kU2wxUXDcA8Rf4SQxyJgT3IkfJsOKn+wMuW1+5B7ZdGfVCzfBYqtoqUE7tyu2AOM8GT515d1rpTLe+I2j2VnZYHmoLFhJxERimftP1G6XZW3Ncc+H3YUNiJA934tviAG719arbdIX3N+9cuolxGAFq4x96xPkBknPfiDNQzTp6aOxQb96/wDZHatFLgZgI/3AsR855JPFX1ParSnR3rbm4L+yF93wOwJPbP6V57odcCIuKSFwNvPB+LsR866e7YBOGI9UB5+fy+dZ7p7Mq4+97yI01PxrcRLikiSwhx2lLg8XHYyPQ1cF02nbUJdZhF5LbuLVy4pM3DuIS0hJI2EHxDxTicUh0Wo01lFc+6feIZTZDnnkbyQp+Ucit+80kblvXA20hVRHESxYDFwgZY4GOTTxXq0M5t3yfRHTOrA2l2INmYkkYk+efvmsr53sahgoEofV7IZvqWaTWU7yx8pfP+yFfH6DzpvQwvvdwUkJALf6ixEicfCB/wDKmtjTBrg2kLbB2gf0T28zA+fNT6p4aSQAzCAfIA8+mP3FDafUQpHeDyfVcHyPiP3r6C2ee5OW7OT0/dcLyc7iB5TAERyILGeOKsnQv+6QgDHIK9iI4JHAmOPXvikWk1HB7AjGe4gDPOR9x6VY/Z60RaFxhhrvxYEAXVWCfkhP2qWV7DQW4l6101U1KMJBYtIPrt7jBzjB7k0y6dekbm7CMcjkEz++KXe11psTG1Lgk+QIIzJ4JxPY4xUmm1QFtrZmQwzEkkjaYnIxMx6etct4nPksVzqDWwCkwTLcfCO+DHJIMxwT2pD1bVgK20CWlBjkRwPxP1kzROplbSncJa2Y52gZnPGcceXzqu6sFiCZMKWA5+Qjue0fIUuOCuzpN8DC3dQQoHhEA+ZjxEE9j4ufWpOpX1CHYu0EruG4mSUuZJ7eEAD19DhSrlWVWYndMgROOAD2wdveI71zq9QZCuplduPJtkfOfBiPM8zVdO4CbQ62byBSJ3QAfLfIGfOT++bv0nVblujtuQjPmbgk/wDtAEfPFUHptgi9LbVhQ4JnhT4NwXJyRgdieKt3sxpblyzuZeSrhgD4gZExGFGSP6jGIqeaq+/UaKp7E169N/arwTcAnJ8WwqO/I3E/SnOuvbbXxNuZmdgPDuPjXaZyQQFOImAZgxSD+EX+KXEAtu7iW2GF7RLEffntTFke/ddmwFIAxALQDEeix94qEoptX6DxbSYB0/VbwHAuEmGACyx3tEFf9Ik7h2A+VLLgPvW3OFVlUCYxsDB3zjwqSM+dOtOfdXSUMdyvkcHjsDzHnnzpboF947MXO5Hu+ECbhcnwPjPxxB8/mapxbF52OOpXBIvWCFEgMOVIWACYMzAInuOac9StqiF9m1lQTHcjcPr8Ux5k1rp/sjqnKEv7m2m3aJ3HBkgiduT3Bq2af2fQoq3PGFBkk8gkyMR2IE1HJmhFreykcU5Lg80vLvQhRCtuk8RzBweybh5mRzVr6F0q6U3G2FIAClhAAEAkAjuqjIxVp6T061aJW2qqsyAFEiPMiZ7c02ZhEVHL1XiKLY+m8yZWbujZxAmVwpEEMwJJk5IzHPke9Oem6H3ediKTO7aM54En94qYFD5fbvWtTehSQRjvOJ7An5xWeU3LYtGCjuJfbn2stdOshyu+88i2nE7YJJPZRI+4r599qv8AEHW6wMLl0qk5S2SilTjaVB8Q/qJ5r2H2j9jb2v0zm9cV9QtvfYZcKrncTZGT4YCruPMg8ivm7UnJ7en6GldRVLkvD3tyw+wnUzb1SjLblYASY3gblYjuRGPnXq66ZblgXdSyhpO2DG5jkkEkS3rxI8hXivR+j6m8waxYuXIYZVCVBGcsMD716DZTqLahVv6Y2rTKcmSPhgS6GAeMeU1bFlcY/Ez9Tjt2iz6q7pDb2i4ylR4DDYeGBgr3IaCQfIgzkUbq9+3ZuC57qyFBgG1aCgKMeFDjfBJliTI5imOq0VxHGLJBnILOo7biSOfvVZ61qyxNoAlvPgEGfhkfjioZJzfPJGFt14FOs0ty0CGYYO0wZhwATbJAjcoYSJ8+SDAllzumYBPM5/Cn/UtPcCJvCq5Ny5cYwAWuMBAIwRtVTj/7lINLZLONoBhu/Gc+Icxioedzfcd6G+p6HebSnWEobe6D413HMSV5Jmc9646GNOrH+J3KJUhfdq29cyN4IZOB4lBoZdaIMWrY3bgQMr4k2xsYkBhDMGGQTg4FMF6VeFuy4YvtMe5u4K4Lf5fvQbbKwBIiT/tMTXICVLc9I0WmtogVdP00AEgC4tlngE/EzagM3zYAkQSAZrK8y1X8OWO2zdQf6NtttvpuME59BWU/cXp9Qan8PlH+Cz3taSLrAyQ+fD/LuJIE+uPL8KkS2XJZYG1SPIZgjnBwnrz8zVw/6FpYhrN1AeZlwSe593LAevhrek9jNJcMW7p2jBVCmO0ZEr9ZNfQdyJ5CXoU3R3QWJY4UqRmJbaw7/wBQPp+Vm9n9QtxlVCQhY5jsQSfD2+HB8zxPJus9gkK7LVzZnuu7HljbP3rvR9BbSoW94X2KYFtDuJ5nbk7pHY0k8kWtmFRd2Re0BG9gB4mcErBMeKQPpMx6mgrl0i3cJgu10lpGdggSPLI/H5UNrNQWuWVUw/ckyQ4O7aT3iY/LgVLqtJcNy+FMpbtncN3AWDmeT6d4poLZE5MH1/WEINm6wVFCKCDz4NxPlkmPIQD3obWAEuFAUhA8zwhAgj7fiO+KYHoaMiOtl711wCZBKJggQAIJgAS003tdEuyqe6bawkkAhVhTAYwBMAY4BEV2pRHatIqF1Ntm3cyXYxvgE4JgjHxSPqJ+VI/4hrjB2OSD94AHHpPHY+teop7NXLtoJsYZ7xg+cE/T60sH+G99L9ltyBFuKxy24gGSBAg4HBNDvwXkbHF+hW/ZTWEal2bhbDAzIjawGeMdvLkd4r03pDhrEwdzGVzBIx4j9TiOwHmKrPUvZHUNrNTcS2DbuW4HjUeMhJGTx4TMj+ae2bV0LoVy3YtpcuqGRAshtxkPMyY7QP2Kz5skZK7KqLvYm6hogWS6iiVKwOF57nyP4T86k1ehJ94qklpLWxAkmBOO4858yMcU/XSqRtM8DA/8VPtmdsBoiREx9MxWN5qLrCUsdFS0Q+rv/wCdcUD3SAkyGlYCyScxxBMRTT2e6XbsF2Ck3n+LM7VJLAEjE+LJH+2nGm0CjxkkmMsfD6mR5Y/vNdPd2kCQFIjGSSZ4+x+xrpZXJVYY4lF3RE6XXZWR9iEeJSoJ+h7H0z9KG11i60LLKrc5X7D8z+vZgNSqTHc9z3kiM+v5+dVl+uJYvEE3jZUgOXS6QCe9u+4IZZOV3Tgx3FTUmt6KaFLa9yz9K0oS3Hmfwo1mA7+lL3Vb9ptlyUdCodCDEj4gfP8AtQen6o2xvebBetN7txnaWhWFxAJO1kYMB2kiTE0juch09EfyC9XdPYYMz6c5x2jPIpU9996hH3r3UCSYPcTCDnJzMCeak1V1WQOZSzzkDxd5VTwMcnmeM130jUWvdC4gVEJMERJz3j058qulpjdGZu5VZB7RdQ1FjTe8sWP4i5J3qHACCCdxgS4BAEDz9KoXsr/hxbf/AOu11tXu32a6LABFtA5LZVjLHM7TgTEE16S3UgtuRtg8buI7k54x9ak6tqYxU6d7ospbbFV0PVrD3X06Hx25lQpUAKdpAxGCYgV11Pq+mDLp7jxcujAAJjcdoyBiSMUTprVgnUPY91/FhCG7w7LuUXAOJME8TVO9m79+9c3dQ0qJftnbbv7kUMZxbKhstJlSJHPB50qWHX5qvhz/AAT0ycfBXuva25pr5R2XYGB3H4inHwkkzzxApb1Sxa1I3oDgc7wCRGBAHBPp+tSf4t3QdVaWQD7olpJxLGOOfhOKr3s51GzaebgLLGcDPcx+Q8+fSskm9TXgHaajqRPcSy7wzeIqIx4QFUKFJzIhQOaHt9JQhjJW36HvkQC3MnH0pn0zpb692GnspIUsS/EDjaeJ/wCKq2o3bnVokEgqSTkGMHv3+1Rv1RSEZPy7Gx6OgOII47ZxPIggiOf0q5dJ6bpr5CX7Z/zrKBmttDh0RACMldoKQVbiARMkV53pnbaRyJB5xPkR3xjzqwdH6jbYrb95esBVuFWRd+yCbnj8QLJHvPFIK45ANGMo+UPoyJclsT/DdQAFaR2LFgfqFaPtWVXm9qNR/qDD/VLCfWDxNZTa4/8AUze/9s911CCMjjsPLGY+p58qgfRJc+JAQPNVP5imaadZ/tRjoABtitvcrgTt2I16WAMFhH+4wPuSPwrLnSAVPjaCIM5mfkAB5cimbsz8duDBj5xgfjXFy0QeGc84wJyJn99q7uS9TtCKjb9jtMbgYOzMDPxwEOCJAHeOJ7URZ9l7SNd2Xb4F5dt3aFgjyl1PrkedO7gfjYT6HwjJ9ATPqYrmwt6TOBwFUFYzwSCZP1H41TuTrkTTH0O9DpxbtrbQn3aCAJPnMlv7f2ow6cPG4OfkTH24P1rvT2o+MxJnED8R4vLk0attY8JJzzM1mlPc0RhsCLoggG0EAcCf7flUdwXGIEQI5JAHfJAk+Xf7U0gdv2aHIUGWmR37fQE+tIpsdwSFF/SFTudtwHA2iAfMGZiTwYo/SODBC/IrEETjOPnjFbvojZfxZGDkcz8PE8ZOaJDGOf7x/fmmlJtbixik9glQBUM4METwTHfzzQd+1dklHBGIUiAB3LNMn6V1YEblYyZBk4+UZJxHpn51PT8SmrxRKUAJJJJjuT+EnExQ7algQBMQMcxx5dufTBrrVqxUkEkfbOOMZXue9CKSisCckQCOBOFHb0x6H0p4qxJOjvWHfKggwRuiZJnB48/wmimuqo24CAgNPeexHqT6zSux47YIgSxOD4TnByP3+FML+mOSWiVgeQj684IntNM0lswJvlFc1fTLctd0pu6S4DH+WPA58jbmCP6cD1qLUWtbbbfdsJqVcKG23BbaVnMHkZ4AFPtBptxFx592vwrnLd7hjJkzA/Chdf1tHdjbtai97vcCEtEBmBIKC4+1SsiJBjBzig0oy2HUpSj724lHX1a7sv2TZuiPdJeEJ8x2YSQAMDHpFE6r3lzdLktHYDE7eJkcEmI7du6vUuLwZ9YqO7AgIPgtLPwo0Al5Al8HAAwK46B7J27jTbF1bQORvO0ZgxuBM/WtCU4x1Mg3jk6Tf7nfXNBdRLbSxEhQrbWwSpDL7zG7cSPtEYiym2+xC8lio3AiMxmfL5VpfZbSWbi3BbJuJlSzEweJC8T9KY3tUCIAE1F5HJcFVjUXyVHrHRrV1g+0o6sXDodpLG2bW4x8RCnE+Q7SKTaD2fs2mW7dd7pt21Ba6ZA92S/vIIw4nntHqSb9e0p25pPc0oMhgCCCCDkEHkGeflQVMLbPA/ajqAv629eDyhb/AC5keAAKojkY/XzpVuSDu3FiTiYUYgHzJ+1el9b/AMOAbpFiLdsmZYBtvmoBEt6Z784pXe9hXRgilWuFZJJCrbByGbaMmP5Y8/SovDN+CizQW1spum1LJO0AGG/mKnIydwYcdlMg+RqC0RAYkfLuMjmfU/nVy0fswPem0QzOQjK4EDxctBmIJByOFOBR1r/D19wc7MnAKyHDA5KzCx6HvOBij7LkpWge0we1lDa4ATBLA4OYMZjIJxJFQ6a026AT5eWDg9+MxXonVf8ADa8oDptYEzsH+X67QDMGJ+1EaP2FXaLgDhjIFu54WEdjMzkgkgxnntSxwSlKqoR50lsb0f8AhNqmRW4kTGDg8cnyrKuumTWWkW2LjwoAxuI+hAOPrWqt7N97ia16v5FnZSo+ME+UnHr4aLFnAMkGM5Mfjz+dTaDQcE5/T6Uc9kd6aWRXQI43VgXuCckz8/7ZrZcjAGfX9zRDtxUV2D+mf15mlTGaS4BwzNPiUEHmCe/zFTJZkfEW+RFBjTW4AZjA/qImTMseWwZz27VMfDtCsIPzz/btTP4Cr4hD6EERiO4ImY8/OoIZMg9zAjn0nt/wKKRsZj9D61CXEFvXBI9O3z/WlTYzS8ExbdB/f3/fFb95E9xP24x+NLbFwj+jyyZPp6DH74NtsG488iP3j9+dBxo5Ss7WS0xjie//AI5FTIoE/rW1X05xXLgRJwIj0iRiaSylEts80NfOT6x9ue9TM8YHPFQlgDkZGRPqM1yOfBwjkggANHBPfEEg/agbhRBDTJPOckRkGcDPA4qfUJLBgzA+WfMYg4/Y8qhbR+8cSZROfIk5j85+UVWNLngnK3wZZACbmJAwF+Z4gD8v71vT396bSZgxcMjsT4cY+1a6hbLkdiQQOYE/E0DvHhB58oqLp1j3ZKbdicKO/wDVjgz8znsBTbNX5F4deBvbOB5xgREDHPlBFD6izPiA8UyPnxJ+lED147/vyFYp7ZJOSe2Ix6GO1SToq9xC/QLLPuaQefd7iFHrIz+Pf5U66ZaKDtHCqIgDsB3/APNdHmPQ9vXvW7cTIPPbyjH6GmnNyVMWMFF2gHWMSZ70OW2n1qXqDQR5UBqDuwP70Ugk13XziaGdo54rt7MRCyaF1LscR9aKQDoarawxKmQf2aLudFS8xO3ajATIALCByPLtFC3tNKDzp501NwO6cxz5/wDkU+rSrQmlN0wT/odu3lB4vPvmO5ycz8gTQ9/TKCAFBIwAScRHKjgCeI8s1YGAnJj51GwXuOP3+tJHK/IXjXgR3Om+8Pj8hxgjMmABBG4T5QO+aZWemKkQJPqZ8gSSecQfpRN0jE4Hr+sdsfjURGQ3zET+85P7555JM5QiiVNEAMAj5f8ANZWlvEYk1lJ7w/unfSP+yPr+dTXjWVlK/wATGX4V+QLeGa3b5P8ASPzNbrKfwS8nYrjVIIBgTIzFZWUPIz4FemY+6BnMn9f7CjbnH/uj6eVZWVWRJcEI7Dt5f+0GuumDB+tZWUsuArka2uK2BWqys75NMeDY5P1/IVFqeD8v0NZWUVyc+AWcD99zUugPhb+o/pWVlO+CceSG9y3zj6ZxU90eH9+VarK5+Dl5BnPiX5//AMmpNKxls96yspnwBcnAYg4Pcf8A6r/c/ep7Yg48j+dbrKDOFPUD4R8qzovetVlP4OJ9V3+RoNe1ZWUQBRGBTNP1/WsrKWQYnLnn5fqa6HH79ayspQnIy2fMflNaP8v1rdZRQCG2cfU/ma1WVlOKf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682" name="AutoShape 2" descr="data:image/jpeg;base64,/9j/4AAQSkZJRgABAQAAAQABAAD/2wCEAAkGBxQSEhUUExQVFhUXFxcXFhgYGBgXFhgXGBgXGBgYGhYYHCggGBwlGxcYIjEhJSkrLi4uGB8zODMsNygtLisBCgoKDg0OGxAQGzQkICY0Ly80NzQtLCwsLCwsLCwsLCwsLCwsLCwsLCwsLDQsLCwsLCwsLCwsLCwsLCwsLCwsLP/AABEIALcBEwMBIgACEQEDEQH/xAAcAAABBQEBAQAAAAAAAAAAAAAGAAEDBAUCBwj/xABBEAABAgQEBAQDBgQFAwUBAAABAhEAAwQhBRIxQQZRYXETIoGRMqGxFCNCwdHwB1Ji4XKCkrLxQ6LCJDNjc9IW/8QAGgEAAgMBAQAAAAAAAAAAAAAAAwQAAQUCBv/EAC4RAAICAQMDAwMEAgMBAAAAAAECAAMRBBIhEzFBIlFhBXHwFCOhsdHxUpHhMv/aAAwDAQACEQMRAD8A8nIhjpHREcERJzIFQ6Uw+W8dmJLnMOBCcCOUxJJKCIbPDNDhMSSMTDhMdho5KuUSSM0PCEOBEkjQ0SNDERJJyDDkQssODEknBTDZYlhNEkkeWNbh2T99lWQkFC3DsbB9H11sYzpJ8wuB1O0XZcynBuZijzyISl/8OYvHD9sS4SYbLISlST8J8rPbp7WjnBJAVNUNbk/Ow/OKUiqlqCbPMFxqAbcwX1vG1wzKXNmKUyQ5LqchlNYA3G3zd4XziSdY1RsUgLyy5I8SbMH85chKRusIYDlmfeAHFKwzJjlISAAEoGiEsGS+/U7lzvHouNgCnutByklSnBQCVm5exLgMHZ0AaPHnFXMckMw5Eue5O5La6coJTKlZ4TwssKDyToKhwRyjh4TxJJ0YaGeFEkjxyYeE0SSM8O8M0KJJHeFDQokkkVURGZ5iGFEkknimOSuOWh2iS47w4MMBHQESSODDhUJIiZKYkqRgGOwgxKFAQ3iCJJGSnnHccGYImlUkxacyUKKQ9wOWveKJAlgEyN4cGIs3SFniZlTrNDPHJXCzxck7JhRx4kLxIkkkAjpCyCGI1Gvw+o5RD4kbWAYZ4pC1MEBRBzHKksAddw7uwOjbxyzADJlgR6ZSVsFkAg2Msai+1hrBTgCCkqSFAqUACCQlQBBCiEv5iAbM/pHNLSo8WYUJzS5aVLBcAOkMHGhFwW66NEstcvwZcwLInBbhho9mJN9XO/tGe7kniE2r7xV1E9OqXKGVSSSiwVnUAVFKXPkOTRZGgUReArGMNmyznWSsKA85JUQQycq3uFCw5aMTHo+Ey1VUwmdOAmJJ8pIypSEqY+Hou7Gx53hvCM+oKJkuSoIS0wywB4gCRp5XPLnrdheV3Mhx3lbR4nkpTHLRpY5SiXNVlSpKFOpDj8LmwO7Fx6RnPGgCCMzjEZoTQnhRckUNG/gXCFXVsZMrynRazkSez3PoDF3Ev4d4hJLGRnHOWtKh8yD8oEb6wcbh/wBzrY2M4go8KN7/APj6sXXJMtLgZlqQGcsLBRJ9o6osClqUlKlqF2UwFrnQX0EX1k8HP8y1qY+IPw0bPEnDk2jUAvzIV8CxYKs7EapLXYxjwQMCMicspU4MaFChRc5jZYWSLOWGyxUuQZIfLE2WGyxJJFlh8sXKGgmTlhEpCpizskOW5nYDqbRrTuDqpKXyIOoIStJUCLEas4NtYG1qLwxAnSozdhB1oTRNOkqSSlQKVDUEMR6Rw0d5nM5hRtUOAKUApbpB0SA6j/8An1gywIKkJMqQEyiRdZDzFk/1ajZhs2zwN7QsgnmqZZOgJ7CDvhxSzJQwEvIkJSL5lLCi5KW0Vyh5ySoqKyVHU6OeZ6xwkB7qsdCfMn1GqfSA2tvEtLNpzJMX4DqaieZkuWlCVgKVnOUJV+LysTfXTcx1N/hZNSH+0If/AOs5e2bO/q3pFyk4gqKZQTnJTsFkrlkdFHzJHrblB5w/xDKqPIRkmfyK/FzKFaLHaErLtQnY8fb/ADCKyE8ieCYvhU2mmGXOTlUA4YulSTopJ3EUmj2j+MGEoNGJwHmkzE3/AKZhCFJ7OUn/ACx5nh2CTqtKPBQHDpJJCEsL5sytWdiA50tD1F++vc3HgymTnAmG0M0HVL/DGqV8cyQkdFLWf9gHzjup/hbVD4JklfcrQf8AaYL1k95XTb2gE0GmCy0SRL8RWZDKWkNmTmcFFgbk8uYjExfhyopCDUSlBDjzpZSDcWzpsCdgWMassSky0mWcy0F1Zjco0SAnkz/6hA7jkDEijEt09XNdUpDpClZhmGVWZ9gTY20t66RfqadMmalRJmpY5lKC0kLABZLMQXLWjNxCtVOKSUKStxlKlbbBLbsQIt1uHJTLGRa1L1mJWSACwIFyzOGfqb81DjzxOsS7iVUJ6hMMkoTmTmUSsPLNmLHQtcjYRq1c1NKZaaWYhKyCgpBKgHzKSoggMQLfrGfR1s1ck5JP3ORvMtTWzZlaltdFW941MOwbxqZKpQAmeRQV5kELRmuo2G5dn9YCzhe/A/Pz+pYXJ4gTx5JUlMpKg6kFSisFwpMzL0DMrkADeA5o9txDgWoqZUwTahHiLKTmyqUAEl2AtAniX8Jq2WCqWZU4AaJJQs9goZf+6GKNbSF2lvz7yNU3fE89aD7gHg0TAKmoS8vWWg/i/qV05D1jCwXh2YuqEmchSMpBmJWkpLOwsdjz7x7jJkAAJSwSA3YCBfUNbsGxDCUVZOTLGHzghrbsGFg5t8t+8YnEmLrmVCJUqalCQCZqiHAHTrt6xbnqK/LLLDQqFz2Ts/WLeH8NysnkRlmHVanWodb2ftGOjs4xHGAHMDK1B85VOXkZgksFLLWLM6R84wQAJoWtLpBL5QAc2j6ub7PBFXYZUfajJH/TAGcXcEPmv+JlDq8WKPAJaETpk5fmdaZMuwslJCSzuSVOX5NBVsasHBgyYH/xHxVE6nkABQV4qiQoGwSlSbKIvZSeesefkx67xpwvNqqSUqQjMuSVEpHxKQoDNlH4iClJbU7ObR5IpEbX020PQOeef7iVvLZnDw0O0KNCChjh/CEybMQgzJcsLSVBSiSLC4YDX2izjnAFRToK0qTOSNcoIX6ILv6F+kXFVqy02zCzCzCCHBeKFFhmb5/WMOzX3A5HYfEMFU+J5PNklJyqBSeRBB9jHVNTKmLShAdSlBKR1JYR7PjE9FUjJNlomDYkeYdUnVJ7QHUHDxp6tE2W65ac6iSwKPIQArndQYiD1/VK3BGMHHHzLNDDtDbC8PlUNOmVJSMxvNmFgVr/AEGw2EDeIVs5M6yGCnzKAsdGJ621/tHWJ8RoWpw9tAdB7RSm4znurlaM0F3bc0OtREocQUSJrZlMXHnZyA97bjpF/AOE5fieVJXlLBSj8R5sLAfu8UZUwTZrH4UjModAQw9SQPWCWmx0U6f6mJL8zGrpd23B7QOoYDjzKtfIAnBANgWOguNT2jFkV58YEn8Wobf6xzOxTPOzFrqfpdz+cVJ62mKfnDBGWx8RSWqyaROUpOxJG2uvvDU62VnCTl0WNQx1FovT6dOQKS4OuvMfrvCwJI8TKr4VggiOMjbmVIaimCFBJJVKUAUkPoRqOoJiSQkyFZZh8imKVp1Qdlp5Hnv+clFSBU3LmYBwkm259tzGmmgK0iSoM2YJOxUHZJPItb0jkrnj8+8ku4pVmqp/s04ZiVJJWLJmISQsFxoXCQQObixjumkoRkSAAPhAAtlLWbQf2EZlJPKQJBDLSoBJ5gHfqlz6P1irjNapBlm4ZRBbmB/aM2yp1OB2jlVmUPvDUJMtVi7f2b9Y0pM0N9b8owMMrfEQJidWuP5mjTkTRqOd+fLTneOqm8GGDZEvzEBQIUApKnBBFiOoNmMAPGfDKZEozZKAEJOZSbnI7C39HTbsbHsmbs+oFxzvz9W7d4qV+IgK8NKQskMoK+EA6gj8Tg6Qx1Aoye0o17uBPL63EVlMhSpZSA2U5iUtmZxaxYEEf0g7xzUSZIlA+fxHJPmB+IgM+Z7ZXA5qNtoKcS4LK0/cLLC+VQJTbYZSOTXB7xxwtwsiROMyeM0wF0MCUgubm2vfvAv1Ve3IM52EnE0OEcGXLkJ8dKQo3CALgH+br02f2LqSXEQ5xapzGPdZvbJjCpgYl5BvFkARSSYtyDBKTuOJy4xM/GMME1LsMwuk79n5QJVVQVHK5A3gg4k4tkSJSikhcx8qUjnzJZmGsBkysKiVfC4JOhBDvmcWBvoOWggVmlJ9SHIh6Q/GVPPELMPpiEhmbf8ARo3pCsqbxSw6n+EbAA9+USY6ppZA1UyR66/IGDIStZsPicPy22VsLpkzFGaXcrUpPZzrz1+Qgd4nkpGIAc5OZurlP0EGmHyMiQOQH94BseOeu8UHyhAQN7Odfr6x2yHo7fJzOc5aFfDM0qQpwAkKIQRqQGBJ/wAz6co8i/jVw2KepTUSwyKh8wGgmp+I/wCYEHuFHePR5mLppQmUkpzqICAS4SCzqPvYbkjvAzxCtaiJc8JnSwrO0zzhJLupiCxYq0h/QBlwQPj7wLpuE8WaFB9O4dpVKKky6hjcZEqKA92ScpsIaNbrrAdBpLQ5krWi1lFJe4bt1Bi1MwcIBXLtupI07gbHpFvEJAT94NmzdRo/pEM3F0y0BXxAqCbbWck+gMeX3u5BTzGAoXkx6KsMEicCmTkOfuwRqbEg9NYyOG1S1EzkIMwufDQx1Busjly79I1a6pql3WVJ6WSBEKqDkg59v8zotxxBjFOBJ8tOaVMROL3SBkVc6jMWPuI7xPhyno5L1VUrxiPKiSAoAtoXuodfLHOK4pNkgtPUVEHKAQwPff0t30gGnmZMV58xUou5u5383ONfTr1B6ziBNrGb2EzkJAIPxXVu5T8I6XJiebVfczD+IkhyLu1m9zGdQ0wQCVEsEuoJu4SH1bkIU6rSqmBe4JA56kwwWXOF9xAWjyZUpHKw1yL9Imql+c/sRBhM9lvDYlN+8Igu79zEDC7CJ6Fyy2uVlDQdL84z5M3Kt30MUMBqHzS3Z/8AgNy1MS1qMpBdwf8AnTsY5XAcrKhiJYzomZSxYhxb/CCYJ6pUpMoZmAmjM7/ivv0Le8BGGTwqnWVqNvhcuxDMOYdm9YtUCzNkzAST4bqT9T++kWrgD7cSCPjtP4a0TElwplB9QRrGJxFMBIIOqgrrm0I9lJPrGiaoLkKQVjMZiAl+ul9hY+8YeNH7pBSXImeYWPlAPmtqmybwCzBPM7Q4MJOF60JdOg1gilS85zJOW34XcN0GsecUtcAQdf0aDTAMeEvYlJ16aMQYz2TnmNIPaQ4vMmSyHUoglg57RpS1gS3357uYz+PK9MyQtYDXQQ3W30jAwrEyUAA2jm7dsyv2jIbxPUMDnjw7xqyJQI/OPOaHFcrAmNet4pTKlMkgraw2HUwpXb6sMJWzM28UqkSAVrLIF/7AbwNo43BPkknLzUpj7AFveBVNcZk5YWpSwQCnmSUuLerRMuiXJKc4YLcp7Bn21DwyuiQklu58e01aK62xu7mH+EcTInEJKSgnRy6ffaN6sqckpahskt7QA8PqlmYkLuDa2r7GCHijEUyJS0MT92kk2bMpSkgav+Ev6QG7T9MbkgNVWiuAs8u4yXcMfSByXjcwWUpRszPtyYxpzcSCpqirV2HptF6TTUdRLV4mcTkfDY5WDl1kbFx2ykxp6ZBXUAwjano1dRGyT4xJ8G4hqVedVVNTlawWoDKP6RY22b9Y0OI8eqJq5aVziQoBSNEAWFzls9yd201jNwzC0JzfiKQ6MylIDvrYXZ9HD7mIMdwdU2dLShBSZl03YlJJTnKW8oOV8u1+w69Gc+IC+2xLk/b4APgZMPcCxSdOk5FzCpCS2ZySqwcFWqgNO78okxPEPDlkJUUjdi1uUSU9OmlkJlpAyoSB+p7k39YEcWUuYrOfh0Snl36xl2FWc/MRvs3MSBjMqVEgTUzJy1ZQkeQfiUslkjsDcn/kZ6TMyOVuH3ubvpE82WXPL5RLOskIbQ37h4MrFeB/qKn4hfT4gqUhCGdkI6apB/OFGzgeBonU8qYpRcoSDp+EZfyhQLN553SxYJ57xZWhEsJOqjYMCLNcgjtGZw/g8ytmeEFAS0kLmrIslNw4HM7De/Ixb48pCqWFD8J25HWCPB6X7FSIkj/3FALnH+sjTskMn0hnT2V1aUN5hWAJ7TfTWSqZAlU6QlIAD7lrOTvAzjmJKVp5jy29YjmTySw1injFaKaSpWqyDlHMtqekJ73dwP4g2XiDUyb4ucuVTAoBtmb9iLWG02ZSQRYa93v+XtE/CuE/djNqrzKO94NsPwJADgXhnUalVJRZwVPiCWHyc6mUCQQQrsQx+RgWqcNVIWuXM1SdRoQQClQ6EH9tHp+DU4SrT/mMX+JmH5VyZwDZkmWruHUn5FcXpNTmwr4P9ic2VEDMB6FPmfkxi3iqHZW+/qP7GKlCvLMHsYv1UkryoT8V2vawfX3jUJw4i+JXwgee2weNXFVMlGn7/wCflEGF0xlJmZkuqwDabb+sT1EsLQRo1xpr6Ryx/czLFbFd2OJb4cQJmYGzAKezOLB/eHRjBkrmoQfKsEc2STr7OPWMPD8VEgmwL2I6fnGjh06XOdS/iUvypBYsHfMMrB7NfaLYFST4lKhJ4mHRVakKIUVABmB2IOrHXT6xs+CmZLmKKkqtYeZwdX8txo24v2jUxDAJS6SZUulJQn7sJN1EHzqIO1m630a4fSTrNz/f0icP6hwZsaWmnpZsX3lrCJapmV3SCfX/AIj0zBsJlZA+pgQwvDVZQzP9OkFeGVaJRSFec97CM7UWCw4WWlaIo28mLinAM9OsIUUt5m2OUaHp/aPOKGp8GWUqCvFVMyJS10hJ8xP+a3oeUe3z1JqUKljy28pFi4vYx4/UiWgrUzzFKSMx1yh3blcD3glDFUKsMgzlqi7jjEJsGnBJSEgKmHVRuE9Ej84NZUmVNRlnpSsf1jN7E3EAmArAIMEU6v8AKydT8ozLgQ+FHMZuC1rgCczsEky6pRkJOVg5zFQzAfhe4G3pEnHco/Z5Skh8s0JDf1ggAf5gkRPhagUg8r3PztG/JliZLKSBs29wXSb9gYcrY8+8RruKuH9ph8O4CQMxWDMbT8I5h9fWLn2mYJxR4RCSlIUVp8liotmNlfFtEBxLK4IZSSxAihO4huxLwtVmxj7woSzUPkmVuNeEJE6WqZIQiVOTd0DIhR/lWkWv/Nr3jyqlqpic1jfyqG4ykuDHs0/GPEleGGY+49YxqXg2mUtUxalqUtiQ4Sl2vYB7m5vGi+sp067bDmNmqyvGw4P5zPMlYgs/iOjataPSeAaMzUmpW7qdKOgB8xHIFT/PnCqv4d06yVSlzEE7KZaPZgfnBFSyRTSkSQGKUhI67W9XgFv1Ci1MVn/Uqy27BVvMrYpMzHKNB9Ywq9BJQnmfkNfyguw/C811RjVlMDUzG0QyB3bMr5lvSMsM2d7RM4JxIKTCAoMNH+sZUlGZz/Ur1L3PygyMrw5RVySo/It82gUwmX90nqH97/nFqx2kmD2jMMMFxTJJQnk/+4wowpSmEKOOu44BldISWbTBShmDgKf/AE3/ACinUTMylExcralyopIyh0k81liw7D/d0ijJDj1EHcFFAnWcmS01EEpK1dzAHxBMM9Sn0JCQOQzCPTOIRlkMN2H5/lHnVZJYA9QfYvB9Fw2495TCGWDU7JH76QVUclhA7gx8qYLaMWhQDLmdgcQckSmmK6LV9f0ivx3KE6jKEsVjzp7pv89PWLdekiesbKCVj2yn5p+ccTZVo5rc12ZH3nTKGWeJGc/mG8XFV4IBPxA+vJ40q/hGoM+aJKQZZU6SVABlXbnYvFafwtUyUlUySpQY3QQoDkWF/lHpxfp3x6xn7iI/p7e+04+0sSanMcoJYtY3PlChrsCSbdfe7TSwp0WHlJF2BZrXsbHTt6iaKnnr9Y1cPxNIssBXckH37WgpUgTf01lZUAdpVm0w8UjTpoL/AKw82WqQc6SbF35de36iHxzEErnOgZQEpHK93b6PHdHXpWSmYzKttuG3/d32jvuOYvQlKsVT5wY9VXT58t1OoFwCfXf1MZkpSkG7PuOXR+fSNjC8TEuWuWwUWUEggu+xSkb6fpBJg/AqVpTMqQpL6IBbXZSvyHvAr7qtOmW7fzFH6t74B+PiQ4VXhh1iadVgKeCyj4XpEgASh/qW/vmiljvA4WkqplELH4FF0noFG4Pd/SPPJrKGt4yPvGUpevk8wbruIl3CS0Cs+odT8j9f2PeIcSnrlrVLUkpWkspJDEEbERPhmErmDzHKOW9/pG6la1ruMWs1R3ADxN7C6phrBNhlWkylki6t+TaQDzqZckW8w62MauG1fkHPXt+7wlYmPWsu28W8CGVHXJCSOrH97/3gtwWtT0vr+UeYJnuHFi8beE1x8t97xwrbeYAL7y//ABC+6UicnRRyK7gOn5A+wjzytxAlTjXbvtBv/ECeZ6ESZeUqBExROwAUAOhL/KPPRRzUzUZ02zO4LgNeCVBMlvMapuCcT0jBaNKKfMs31PU/u0SUdXfpGJJrXS0Lx2jMsXefUIxuJJJM9AwusQCCeTfsRZrlImTAwGtv+ICqPEH3ggw6dmUluYhR3ZE6eOM5hTWrer4hTJlBCXOgDmBHC6bOyiLrJWe6yVH6wV42Wp5jalBSO6vKPmYpYfTAN0hzUpllQTLQ9zM3iwZKOcrkj8xA7h9N5Up5AD5QVcco/wDRrT/MqUj/AFTEj84zcOkX7QLUDbhR5nSnzIEUZaFG/JlW3326woCKGIzK3TzhK/DGR7FQXc7+YK+qIuyNIz8asgFwSlXq2kXKJTp7w9qh5nFR4hBxCh5Ke4+hgMxCleW/SDeoGemSeTP6WgbmospJ7jsYAj7TC4zJuHKh5Y6fn/d4McPmuBHnGA1GSYUdW9D/AH+sF9HUqTHT+iyWO0u8RyPgmj8JZX+FbD5Ky/OOKaVLUha5irCyU8z1itieLLCSkgEEM/KMD7Xs8c5G/djMYqTI5M3JagRpaLcodIzsPmAiNOmWHvpCL1cjPmOh/aCPFvC0gvUBDEXmACxTusJ0zAP3jzNM2WlayhLB7Oxs5066R9AYxUJmaCzNprHic+TKlKKDLcJJS/NiRHpfpWoJDUltwXsfiZ2pq5VwMZlWZUSppRmB8r6l7WsLWu/PXpF9cmlWhSUJZTDKp9C45hyOkZWIzpTJCUkaueY2s219zrtFvBZqQkKIG/fUh+8bQiR5OJs8JyvGnCZNQHpxlFmOY3u+uUC3+KPQq/EfEZgzAWgJwnEUqUsgAOQ7dEgfQRtSZ0eb+ou5tYHtx/E1dLWorHvCeiU4EbuGU4W45QJ0tQQ0alHXkaGMtWqRwWXIhLFYggQa/iRwwiZMlzwwWPKo/wAzB0v2vftA3hUtndnBbSPQeIpoUgFV3WPdjGLiOAOnxJLv+JGr9R+kO6bVbl2nt4+0ytUmG4gpiyXeBtNd4ZZWj68o38SmWa/KIMMwiVMczASLP9NPWNWogA7pWm09lnK9h7zumqwQ4OvURPLxEpNr39H7xdxXhKSlAMpKlcwmzcnb6tDU3Cq8oVoBok6e/PrAGNSjcYZ67BnI7SbDKJcwklXmVc9Yr8QUvhFxo4P6xt0U0IZrNaMvG6jPmCmLnykfIHr13gFdm5pzX35lGTNtaLKVloxsPppyDlIS2odVwPZvnGrMniSHmjKnmbj3Fo6sQA4HMaUAjJ4lmTNINoNeFJZJC1AkDTvHn9Pi8pR+6GcvyIT7nX0j1nhGWRIlZrkjMdtb6QBqSWG4YkstAXCnM1MevKSn+Zcseygr/wAYfDg5jjHLmSP/AJCr/Shf5kRZw1EEI3agREcLMvi9Ly5af5pyP+wKmf8AhFPC0XMaHEZdUscs6vUAJ+izCoJFu7Qnf69TgeJ2vCTQp5PlEKJtIUaQAAxAzyGvlBaSCNv2ekVMHn+XKdUlj6R1ileySkXI/Fy6QOUVSUzFrJPmFgB+IOHJ5WHts8cDTNYCs6pBZsCej4bWgJVLVorTvFDEpB1Go+Y3jMwMTJgVMUpkoDq67ekS1GJqJYXJICR35tyhY6KxWHaMsNmczBrpvhq8TYEZv8JsT6a+kGeGVQWgHfQ94rV+DSpsshaAoNdnSRzuC4jEwyZ9lWEFRVL0BOoGz8yOfKOrFV1wP/of1BKeZv48vyPygaVNJgmrRnQRzECAmFKiliTsIqkZEOrYGDNSjrFAjlvG3Kr7O/8AaBKTVkuCGI9PrEE+vUUkJCjspgWbvFtpOocToXhF3Q0r8ZSiUpbhgCe/ICPOhLz3UFEqueT3c25O3rGmikM1JBXZCcyUn4bZWHXeMpVeFOFAgBywY+bS73y6WvvaNH6fphTnHmFrtF6hmHadIopaiFMmxB8yXTrvs214eqwjwipLu38lho9gU725R1KmlRslgOb2D7jdrX6PF9VYFtlIB8wCNfKGbzgXNzdhd4esZlGRK1FNbV7lGCPzxB/CsQZYSkG9suqir0F49HwPCJygFKZA5KN/YaRNwrwilINQoAKLEk68mEFEoB22jF193UOVGM+feCoLIMZmevCFkeRSfV4gTSzpV5g8o/Em49dx6xqVlUpDMknsCe/b1jUoFGYLjX96GMzovjHfMYNx8wArcZTNmhCbiX8X+I7eg+sb1HiCRqpgNrufnGTxNwwKVRnSE5UKV50DRKidQNgTtse8U6dT2LXDWt+zDddKcbf/AHMQsBY5Mj43wIv9plXQf/cAux/ntsd/fnA7Szsum+vaDnDqvwZglLP3MwZfN5mJtd9j+cDHEWA/ZKgpD+Eq6P6eaH6W9PWNCskDBjOlu2DYZsYfjKUoyzPiDM18w27K2iKu4inzE5EtLRyAdR7rN/Zoo01Kky8xIfaIUi8OV0rj1czQCgjBl6jnEnn3DxrU9NLnOFS0m3L89YwpRZuca+DVbTBBDWIpeVHiXRw3Lz5jmZgMruPnc+sGlJh0lckJVLlqSxDFKTbQi4ijKmpUOv70jmTPKDY6wndQq+oczO6viA2KcIy6GoV4ZaTMzLli5yMBmQTyDgg8i20HOF4/TpShIUoslI8qFEWA3ZvaBbGsUVUzMn/TlqO1yrQk/pBBhEpARpfaFAWZ9zQxVVXBmrW1qZkyXkLgImE2IYugAFx3jWw926N6wD0WNmbMKMnlBIBZgeoO46wVS1+EMxNstjux1B9QItRtc2HtAnBGBK+MLeZ2SPqSfyiNFbsm3WMrE6oqmMDq1+wFveIULZTExj2lyWdfMaRVwAZvfaFfswohRMDQoH02/wCRnfHtPC8Rrra62jMRVlwHvp72/fYRbXThQNn12/X3tyjJWkBQPIiPa1IAIGqs1ruB7w2oMX8O34WYjmI0jxPokS0JFgVAErP+Ymw7QCyaiLX2qBMvPMLuUnmerYdjUtQD+veB3iqlSuclMhiV6DkdyeQgNViSkjymCHgGeCuZOWXKWSO5v+ntCVlC1A2TkpWORDbD8ITTyQFq8RSRfZI6NyHWHwzFkzCUplZR5gFBKgl06jNo/wCkRTMRzEkpzEm76fKJ6CaD8QA7BrRnnjc3fMXeo95n41IC0kKSFDnv6HaPNamqVJK5YKgnQh7nkTz59wI9rTJlqsdDrzbk+0eN8f04lzy2oJSeo2PtDP0wFW2nsZA2zuJnoxUpBAUb6nd+jxmCccxMQhcSyEfPaN/aFEpriAAkuoqwxBfttGxwfI8SfmOiSG7k/p9YwV0RAc/v1je4UnZQf8UKas/snbD9S3IDjE9T+3Fgh/KNo6lVA5wLT6skW/fOL9FUuB2jzRDDkmFGIXSZwMTUdWx0ZjA0iqb9/rFynrgbxOqF5EmMwhxBYnIUFDUN09O0eeJWBsLODtcWv6gwXJqo88rapK58xKSWzr2DAgqeC6exrrC0E9fZRLmNVeYBIZnDEdhtGBXYpMWQhSypKQkN209esSVlYASDqNNtIF01nnV6NGzRWWOfacc12gPCMTyAzx39sYOYxVVW8RIqSSXh0LiaB1AI4hTIrQR1iaVVsqByXUPE6J8UYnZbnvPQsPxVwAT2MacuoePOsMxBixMFFDVi8K2AiI2NOOIwZU1MxJZMwMeWYfqPoYVJixsk/CbHtEPFlQDTE7pUkj1OX84GqesdoTZM+qdI2RPVMPxaWSAQnpEXGmPCXTqUCxNh6XPy+sefy8QbeMvH8X8fyKWwAaLRHsYJ4g2ODmG2HYh4iEqJvvFiZUuYAeH8RYMTpaCJFbzhC7TNWxUdo6jgjMJUV7CFA/8AaoaAdIwm6CdPhxVda8hKSQykuGJ1H0GttowMRpG0J31/WNufiTK8RsydidFX5G8ZGI4jnvpHrKt2eYvVaGqIaUZU9rHWJvHikxMNmIhkoDFRcfMuTJ1o1eFcQylSH1IV8m/KB0kmO6aYUKChtAraA6FZfXOcz1yir7CLgroAsPxgEaxfGK8zHnrNEwaHWzzDJGJPobx5tx1WeJM13+gaLVTirAsYFqyo8RT+0aGh0pV9xkvuBTEhkJdQG0a1h3/L1jNpmeLqUvvGnZ3hdFwmZfRMdOUBzZtL8xrEWGVWRZSd7iIJVVl/Z/O0Ua6odeYWI5QM17wVMNqrAE3Zh/S1QIaLtFVtZoCMOxR9dY3aevEZF+lK5GIuloMKhVwya5jA4a6Ks/Fgm5MKroyfEJ1YV4vxB4ElSybt5RzO0ed0GNFIcsVc3a/OK+J4iqpUA5YfCOcRScOKS62DMzFx8o1tJokoQ7u5gGvZnyoyBLlRUqmkkB+0ZImEGDGqmS0JCEgNqWsTzJMDmJSPxfPpDVDg9hGdVRYyC0nmRic8OmbGeFtE6JoMHKzP6xmhLqBFyXOjHTFmnn84GyydSaqKgRqUOIkWeBxS2O3pDTK4J39BAHr3DEEWhLxLiGeSmULlahpqybk36t7xXw3Bpy0tL8xALtdzci+gDA30gXl1SlqdR6DoOQgjw7ElIDJYEvqApx0e3rfWIacDbNPSaet0y3eUq2fMlLEtSWV+UcTKHdRN7u30vFqvmpmTZbBlAEEnk4y22Gsc11S1h+x9D36xargccQv6KsZDHMzfGEtQUknKSxBN35xuUeIONYFatWYxxIqVI00i7dMLBnzMsPsJHiHaazrCgQGLnkYUKfoWhOuJZ4hlnyMS1w2wbQD5xjplQoUbAict0qQFJ5R3X0+VXQwoUSSVckcqTChRJc4uNC0d/al84UKKKg95MmcKUpWpjpKYUKJJOskdeIoQoUQjM6V2XsZEuaoxwEw0KLAxIzs3cxM2kWJdctPWFCjllB7zkEjtO1Yks8hFZayrUvChRQRR2EssTLNAtj3aCCfZA02229oUKBWjmbX09j0sTBXXlyDzLRZFXmSxhQo6KAdovTqbGYqe0zVoiMohQoNMw94mPOGvzMKFElToPzPvEq5LFoUKJJGlHKqNldd92HHrvb9/n2UKBsOZo6RyEPxMn7SrNm/YbSJptWV/mYUKOtoiv6izaRnvI8sclEKFFwMbJChQokk/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68463"/>
            <a:ext cx="5238750" cy="34861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3730" name="AutoShape 2" descr="data:image/jpeg;base64,/9j/4AAQSkZJRgABAQAAAQABAAD/2wCEAAkGBxQTEhQUExQVFRUWGBcZGBYWFxYYFxgXHRUYFxwXFxUYHCggGB4lHBYYITEhJSksLi4uFx8zODMsNygtLisBCgoKDg0OGxAQGy8kICQsLDQsLCwsLCwsLCwsLCwsLCwsLCwsLCwsLCwsLCwsLCwsLCwsLCwsLCwsLCwsLCwsLP/AABEIALEBHAMBEQACEQEDEQH/xAAcAAABBQEBAQAAAAAAAAAAAAAFAAMEBgcCAQj/xABDEAABAwEFBAgEBQIEBQUBAAABAAIRAwQFEiExBkFRYRMicYGRobHBBzJS0SNCYoLwcpIUorLhJDOzwvFDY3ODkzT/xAAaAQACAwEBAAAAAAAAAAAAAAAABAIDBQEG/8QANxEAAgEDAwIDBgYBBAIDAAAAAAECAwQREiExBUEiUWETMnGBkaEUI7HB0fBCM1Lh8RViBiQ0/9oADAMBAAIRAxEAPwDcUAJACQAkAJACQAkAJACQAkAJACQAkAJACQB4SgATb78a0fhDpDpker4jVZtz1GNPaC1P7DELdveWxDs97Wl2ZZTHc6fVLxvrmXEV9/5JOlTXmeWa22huJzi2pJnBGHCIiGkaaTnOZK5C9uYvMkn6LY66dNrbYKWa9mujEDTJyGKNeEynqV9CbxJOPxKZUmuNydizjf8AzenSo6QAkAJAER95UhWFAvb0rm4gz82HPPkMj4LmpZwd0vGSWunBIASAEgBIAAXlfZb0rPlcASwwZLR8/wC4AEjjISc7hpuPfsQcgvd9o6Skx/1NB74zHimactUUySeUSFM6eOdGZQ3gDylUDgHDMEAg8jmuJprKA6XQG69ZrBLjA/mQ4qurVhSi5TeESjFyeEDK94OOZIpt3TGI/ZY1TqFSp7r0R83y/wCPuNwoJdtT+wNN7NmCKh5l27jEpKVwm/E5P5/tkb/CSxlY+g5Tvdo0NQctfIldhdafdnJfPP65Iu0k+cBSx3mHCSQR9Q3f1DctS36jn/U481+67CdW2cX/AH7BFaoqJACQB46Yy15oAi2W2iowlo6zXFjmz8rwYLSeG+eBB3rmQHLPaQ4uaYD2xiAM6iQQYEjI7txQmA6x0+JHgYXQOkAJAHL3AAk6ASexclJRWWdSzsUC8L3rGuWuONjiMFPJsMLiJcN8SJmdN0wvMXd57drLxHPHma9K2ioZ792WCyWZrdAB2c1fSUFwKSyPwrlkieAZqtZ1kux7VjepzqRXJFJga5LW41pcHtaw4dHNacWQgaFufPcoWtw4zWc4ZdXglHCLmt8zhIAivtzdwLuYiPEnPuVUq0UWqk3zsDL5r0y1lUw19Fwe0ugEjR7QZzls5byBwVcqsZLPdbko05J45yS6t/2Zpg16c8A4EzwgZyr9ccZycVvVe6i/oSWW1hE9YDi5rm+MjLvXFUiyLpSRIBUysRMIyB6gCubY2Fxp9JTHXZ1h2jjyIkHuSN5T4muxCSOthrSXWYNIgsMEcJAd/wBx8FZaSzBryZ2HBYU0SKntja3UXU3GSwOFQcQWiC0donxKzb2coSXkRk8ErYu0OdTe0mQ1xw9hJOquspNwafYIssScJFdtFsmaz9B/y28uPaV5i4uVXl7WXur3V+5qQo6fy4892B3uL3knj4cvAJJNzk2x9JQhhHJETB390ahSxhPDO84yOMYd+7+aqSi29yDa7HlKq5pxN036ZjsUU5LeJ2UYyWmRarstIcIBkRLTy4dy37C4T/Kb+Hw/4MWvTcXknrTFxIAG3vflGzx0jusdGj5jz5DmVXOrGHLGbezq1/cW3mVO03+adpc+k6kadoaMYaTUwVGNgPMFp6zYaf6AqJVsPZrf5lk7T2Ml7VNJ9+N/vsC9i73fTtVVhAc54Ob34AQ10iDBkw92XI8FXbzedtxShBTk029vJZ/gtdbaplAA1Ww1xcQ5rg7VxPymDHMJj2yissdodPlXTdN/VYD132+nXYH0nh7TvHHgRuPIq2MlJZQpVozpS0zWGSVIrBe0FqLaRa353ZAa5SJMdiz+o3Cp0nFcvguoQzLPZECjRgDITlKx1T8CxyNatx7DoRu1Cs0LKlF8co5nbDHgU0nkrwcvUZHURalTMgZu8h2/ZKTbk9MOfsv75FqSSyxu3M/CInOJnmM1f7tPHcr75DFx23pqLXn5tHf1BbFrW9rSUnz3FakdMsEW8bV0lboB8rGh1TnJOGn2ZFxHDDuJXa0/8UXUqeI+0fy/kehLPIZI142fpKbm7yDHaoyjn4koyw8gDZCyY3vqvbm2MyPzloLvCSFylFvktqVpOCjkuACY4FRqz1cD8H5Xacnax359/arKc99J2ccx1E6o2QRxVzWVgpTwxqyV8Tc/mBhw4EKFOepb89yVSGl+nYYvi1Np0iXDFOQbxME67tFGvOMYbk6FF1p6UZ3s/tS+hXq4mNNN7hLW6tiR1SdcvTcsy3vFFvK5NafRNMcxluafRqhzQ5plrgCDxBEgrYTysoxGmnhgPbWxdLZXR8zcwlL2GqnnyISWxA+HE/4frCHQyQdR8w9lGyWEwiW5PEilXlVmpA/KIA7t3eF42o1r0+XB6C3jiGfMYYYPDLXn/AuRzF7k3ujt4idP9lN7ZIrcTHQCO7uXIvTHB1rLyJrgRuy0HcuxcX+yBpphG5CQCTucD45HyTNq5Rkp+T+z5FLzD2XkWhenMgB7S3s6kG06UdK/Qn8jdMUceHYeCorVHFYXI/Y2sarc6nur7vyM8vO0sbUOI4nE5vcZJO/NZ0udz1NvTlKHh2XkhUWNJDxGWe6PBccckK0FODpzWUybbizEHNaGuNJjZyJAE/KdQTOZUFFdjLtelwjJyk8ry/kHVBTb8x7JKlhdzZhrxiKCV12t1lf0tLrMMY2g5EffgVbTqSpvK4FLmhG5j7Oe0uzNLslpbUY17DLXCQVqRakso8nUpypycJcoqDzVNprOeQevDd0MbujdrPOZ3rzd9JyuDSp6VSSQSbWIjT+c1Wqk0+EQ0JkhpnOIP83plNPfGGVtY2GatfPJUTrvOEWRhsdU6kqynU1bMjKODttMBWxio9iLeRu0CQq6kc7oEebKDC6szUBwPYSNE30tSjri+CitjZkLZupjdaqp1faKo/awik0f2sCaqe8xqrtCEfJfruHWhCQsyPeFTAJOQGc/dV1npOwWQfsvbGOa8N3vc/txOOfj3Ku3qS3UidWK7B7Em2ynAza/lnhBHaDPsuJ4eSUfIIpsXK9f1Z9nqNrMEtd1XjdO4ntHpzWfdSlRkqseO5pWcIV4ulLlbo5vO1tr0ab27ndYbxLSFyrVjWpKUfMlb0pUKzhLy2M6tVHBWIM6rFw1No9TGSlTUjTNi6uKyU/0l7fB7gPJeis5Zoo8f1GOm4kCdsNpHUajW4CaOlUtEuORyHYYKrrXCjPQ+PM7Ss3Upalz5egK2b2pAr5U3ClVc1pLhBbmQ1wE6dbOd0cINVGqqc/iRjZT0tvZo0daQmUm2wHv39YnvyyXj6ixJr1PQUcuCI27/f1VfiSLglYalMUzMY4MFwkTnh8DCft5UlT35Eq8ajntx/ckS31Wl5Lc2+h0MCEpXalU24GKMWob8jYy/wDHmuKLXJPknXS7J+ucevDvV1F4T9WhW6XHzLcvVmKZ5flsPSWqtl1fw2zuw5esnvWdWk3Js9NZUl7OnT8938wFYLvbVxcYDzI6xMghwJGmoyyzStRtPwmnWuHTx9PQH4KotGAMeKbtMQIAid/h4rsctDLlSdHU5Jv0LBf13vLMVMS9rRA48lTTez+LM2zuIKembwmwFYbodWlzpLwPlOv7d3FQ1zb2NKtcxo4S48xXHXDaj2T1eBzgbxzznwTMHtkjcx1wUu5f/h7a5bWon/03At5B05eLSe9P2ksxa8jzPWqWJxqf7lv8USL8cP8AEt6onBrv1Ovh5LK6hJ/iUsdhKgvy/me9JwCpU5dkW6V5jzXGM1PLa3I4IlRuaSkmpF8XsPWdqYoR3yyubH3Hmms5KkNOcRqVHdHXgc2aMvrOGksB5uAJPkW+Se6fl6n2yLVsZQJ2YOB9rpHVlpqn9rzjae8OVtVYkxqo9UIy9CxMKExdlc24sD7TQdSY80y6OsM4zB0S054nlltPYZsV0ubaqVVlTCxlM03MjJ85g8iDn3BEZ74wDl4cFrplMoqZ5Vbiy45LsVloE8bhFOC43aKLXtLHgOa4QQd4XJRUlhkoycWpLkoN42d1lrFpJwOzaeLfcg69xWBWpO2qbcM9LQqxuqWf8l/fuDr9oRUa/wCoKi4WJqXmOWc8wcfIuOwp/wCGjhUf7H3W1YP8lfM891Vf/ZfwQL2rcOjfOpcfUpa8liL+I3YxzJfAqN1tLnNaN7mgd7gEpbpuSQ/cYjBv0Zsi9CeTKZedPPGPleBmM+sP9vdeOqZeJrhr7m9by20vlEKq6NIEqD3YxFZ5OyMvZTexE5B/mi5HcketdH8EqScos5hMNXTQPVkQXOB54W55/wA3py2pudSMX55+SM+5mt8dl92WRekMoyTaN/4VpESelqTy65WXV5fxPaWK8VN/+q/QWz9ozmYLmNwtDnEQBwMCeyUtLk7dw2x684DNrtbC0GJI1XYatW7EadKSeByja+rPbvXJ005aiEqXiBtndgLn5mJ01PdqVXwOzWtKBWbNWDqwyEw6ILjq4GDiAIjPJXwxp4NJpxp/9fsX3YJn/E2mNMLJ7ST9inbVbs871mWaVPPO4Y2sZhFOoInFhM8DJyS3VKSwqnlsZNtLmJFa8xkRPPQBZctWMRf1GUl3OqAk5EkDVx3ngOS5Ti5PKfz8/wDglN4W/wBCQ7JXNY5KluOMU48EWN12ncYPke1RnGS3i8P7MlFruQ7VaIYcUAidDw4KyLbj4iEkuwb2csxp2em05HN2kfM4uAPOCJWzbU9FJRE5vLBF9Uf8Pam2iPw64bTqnc2oP+W88j8k/wBKK0e4zRlqg4d1ugm16WzgjgbqwUNJnOCNYbQ12KCDBIMbjwVcJJsk0wg16tyRwPWRkuLjoNO3f9u9XUY76mRqPCwMPvUB0aZxnv7d7TyKjO50v+/1MoCNKoHCQmYzUllHSPeV3srsLHjLcd7TxBUatKNSOmRdQrzoz1QKTfdieymGv+Zh13ObuI7vOVh3dJwjh9j0FlXjOeqPf9QvsPa2hj6ZIBxyOYLWjLnIKd6dUjo0vnIl1alL2imltgj7Y0oY7+qfHNVdQjt8yzpkt18AJsRZMVpZP5Zee4QPNwXLCCc8l3VKmKbXmaatk84Vm3WTAejd8jjNJ/0n6D2eY7F528tvYyf+1vb0ZqUauvxrlcrz9QZaLA5uufms2dOUXusj0LiL4GX1MO7LONZ0QqiSwS5Gv8QCIE+GvauqS7HeHuSLBRxkn5WgiTx5DmrIRy9yFWqorbkuF32fCMREE5AfS3h/PZeis7d01qly/svIw61TU8LgmJ0pM222u/BXdI6lYFzTnGPRwy3zB/cs+5hiWfM9V0ivrpJd4/oUqmalGHgfKczvjXDyBzHYUphZybktFTwkxl5PcMJiSWSRGRd1sI7BvR3KvYxW/wASba7z6ITry7exdlngqhbqoB7TeReS0SQ4Ata3XMSWk+fIhVwpjUaSisku7sTW9JUJc6Mideyf5oFcvIrqJN6YmmbA3c6nZzUeIfWdjg6hujQfM/uWjbw0x37nkur3Cq19MeI7fyEtpbI+rZqjaQaasdTH8uKcpMGBrnzRc0VVpuDM+jPRNSZTbkux9Cq8V3kOeZwHSfqa78wOncFhzoOMtMtjRqXCnFaSxggAAZIWI4RTu9zm0vzaBvM+CrrSWUiUFyz2zP6nMLtBvR8AqY1HtWs2ExiMirLRVBc1epbBaKDRUYKjMQxAANMB2sA7yQJ7JV1vScpZS2JyrR0aWactgzxu0UGva5jwHNcCCDoQUHU2nlFQ2g6ax08TSH0gQJd87eAcdDwns3659elKDzHg0KEqVV4ns/sVg7ZPcCBhnjIy5xv7Es5tDX4amDdj7VWoh5NUPxHMEGZG/TMneuTrrOyIu2S5Zetm6tptDiSWtpNME4c3fpbnl2lM28ZVN2sIVr+zprC3ZcWtAEDRaCWBDORi2WJlUQ9oPPQjsIzChUpRmsSR1PBX7UH2MiKhcx2TS75mx+U7ndqz6ubXdPZjVrbqvLHkdWbaJzT+JDmH8wEEexXYXrT8e68xyp0+Ml4Nn5EjaNjatAPaQ4QYI3gifUKy+SqUdSKbByp1tL2KHRtJYZHDPuKw4TaSaPSzpxnsybeV5mpSiZ7de9NzqOrDkVo28aVTgLfDej/zXkZjC0d8uP8A2p/p8MJszOsT8UYou60TGOK1IOBa4Ag6gqMoqSxJZR2MnF5QItFzOBBpulu9r5Jj9LtfHxWTU6Uk9VKW3k/2Y7G7TWJrfzX8A2vZQTmsadJKTT5G4VHjKPG3e3gpxpxXByVRvkN3ZdLaeZzOo4CeA3nn6LftbGNLE5by/T4CFa4c9lsgknxYSAIF93Sy00jTqTxa4fM125zefroozgpLDGLa5nb1FOH/AH6GWX9cdahIrscWA5VmNLmOH6ozZ2HxKz6tBo9daX9Kt7jw/JvD+XmAqVkDxLHFp4ZkciCEqoeTH/aOO0lk5dYnZ4niO8+yHFrfJYqsXwiRZujaWgYi8nIDU9jRxUaSk3krqSk028Jf3uXnZvY99Rwq2oYWAy2jvPA1OA/Tqd8aLSpW/eR52+6tGKdOhu+8v4/n6GgJw84JADFrsragh4mDIO8HiDuUJwU1hkoycXlFevGyupug5g5g+x5rz97QdKXoP0KikgXaKr92qQ1yGlGJHJqHiOKshJkZJBi5rmFUE1C7CMoBiTvk9mXetezoKom2I15uLwi00qYaA1oDQNABAHcFrJYFDtdASAOK1IOaWnQhcaysM6nh5RRrzuanWpupgM6YY2SWNDpJcNeeGZ5Ss6cOyNCFWS37A5l3UaNAtwinVGGmwBsk1SJaZzE9SZ5KmMEm33LZ1ZSws7GiXbZOipMZMlozdl1naucY3kye9a0I6YpGXOWqWSSpERIAhXtdza9MsdlvDhq13H+cVVWoxqx0yLrevKjPXEoNuo1bK7DVbLToR8rhyPHkViVKM6DxLg9JRrUrlZjs/uSbDeH5GnqPiWnceKIVseFcMjWt8+NrddwfY7AatQ025Ph2DgXDrYT2gHyVNtS9o3DvvgYr3HsoKfbbPwBFZxYZgyCQQdQRqCN2ai04PyGouM16Msuy974HSND8zNx5jgU7a3OH+xmX9nqjv8maFTeCARoRIW0nlZPMtNPDOl04JAAO8aUOXneowUKql5mhbyzHArK2XNHNQoR1VYr1Cq8RYcXpTPEgBIASAEgDNNvrC2laW1GNDQ+mSQAAC5rocct8Pb4LLu46aiku6PU9GrOpRcJPh/qVe56BtVpp09znCQOAzPkCk1mrNQNi5mrahKp3SNosl2UaRmnSpsJ1LWNBPaQJK3owjHhHg6lepU9+TfxZLUioSAEgBIAh3pQxMPEZpS9o+0pNFtGemRWC3NeXXka3YdFNTzhEWWW7qOCm0cpPac16e0p6KMUZVWWqbZJTJWJACQAkAVx9jItzj+Ut6QDn1WmOw02//oUpUj+YMxl+WD7ysRqXnZTn0TWGqRJwmo0lrSRoSMXqq2s1Y4JxlilLPJc0+JiQAkAJADdooNe0te0OadQRIK5KKksMlGTi8xeGUi99kalJxqWYl7d9Mnrj+k/mHI59qyLiwlHxUvobtr1SM1or/X+QbYLUWWjpA2SxwOE5Egggg8DHokqE3TquTXA5XpqpQ0Z57kvaujTqO6alALgMbdDOkkbnR4wmbudObU49+Sjp7qUk6c+3H/BXRdNppkVBSeGZS+Mg0/m7IVatai8T2RfX6nRjBrOX5GkWK/qDWNbijCAMyJ0GeZ36rVhcwjFJnlpycpNvuHE2REgATfDcxzWF1hcMdtXszm6x1+wKrpi1Vl6I7cvwhheiERIASAEgBIAqHxDoSyi79T2f3U3H1YEneRykzZ6NPFSS9E/o/wDkrPwrsuK0PqfQw+LjHsUnYxzVcvJGv/8AIKumhGHm/wBDVVsHjxIASAEgBIA8c2QRxXGsrAFXvCnheea8pdU9FZmtRnmB7ZxJA4kDzUYR1TjH1OTliLZaF64yhIASAEgBIABbR0DiY9pghlVg1GZwVG6f/EfFK3K2yMUH2Zxcs42NcCC1pzJmQACYPbWj9pVNv4p58kSrbLb+/wBwWBaAqJACQAkAJACQBn982MvvB9MOw9JgIMTBwnd2hYdejruZQzjOD0dtW9nZxnjOMkW30n0XinWGEnRwza4cQd/qlqlOdGSU18+wxRnCvBypv5d0XK6L4ZV/DcA10fL+VwjQfZbNvdRqeF8mDdWcqXiW6/vIJvPYWlUfiacI+kyY5CCMlyVpv4XhCeS3J04JAEC9m5ArJ6tHNNMZtn4hm6B1ndgS/SI+OT9ETuXsgqt4TEgBIASAEgCvbcsmzA/TVonxqBp8nFL3X+n9DR6W8XCXmn+gI+FdmihUf9T47gI9ZS/T4+By82PdfqZrRj5IvC0DAEgBIASAEgBIArl+Nh/bmvOdVjpqZNC1fhPLnZNRvLPyVdhHVXiduHiDLIvTmcJACQAkAJAAzaB0UpicwB+4Fk/5kvcvFMuoLMxm6qmOsXbgyB+7CT6BL2Ty2WV1iKDK0BUSAEgBIASAEgCm311byoniKf8A1I91l1truL+BtW/isJr1f6FmrWNlUk1Gtc2IAcARzMFPumpvxLKMqNWVNeB4foBamyLW1BUovLcJxBjpc2QZiZkDxSn/AI+EZ64PHp2Hv/JzlTcKiz69yw0KkjPI7xvB4J6LyjNawxi03lTY/AXS8icIzMGYJG4GD4HgVI4dNtLjoAO1dwA1bSS3NIdSinRLqHvDdibDnQYybw5qjpsFGUvkTrvKRNl3HyWtgWPcZ4A9mXquAeWa1NfiwnNphwOrTAMEdhB7CEAMi3AvdTbGJsSCc8xMhusc+RQdxtkdDncfJdwcBO1omyVORpnwqsPsqblflsd6f/8Apj8/0YN+HtRosrWyAcbspg6z7pezcYw05HOsxk7hvHZFsTxjDdWsGCXODRxcQB4lceESSb2Rxd9tbVaXNzEkA5w6N7SRmOaDkk08M6vC2No03VHmGt17yAPMhDeDiOGWlzgCGgA8TPoFw7gcl3EeC6ALvymeqTnqFidYhtGQ3avdo4uFvWceAHn/AOFV0iOakpeSJXT2SDclegEhq1Wno2lzowjUzHrqVwMD7TIldOAqzXyKuPogC1j3MJJzxNcWkYRpmN64dwShWcd/gF0MAfam0ObRaZGVWnOIwIDpOnYk73/SGbVJz+R5s9WLnPkFp0HYIGfPNL9Pfikiy6jhIOgniVqCR5WrYWlxc1oGZLoDR2nKEAcXReLLRSbVpkFrpggy0wSJa78zTEg7wg4c2q8QyoGOloLZxkHCc9MQyae3WVxtLklGLfA/Tqh2bXBw4tIPoupp8A01ydPMDM+aG0llnEs8FK2mrA2yzkGYwSf/ALB9lkXElKtFpm7ZQataif8Adi6LYwYRw95bmXADnEeKNgB1e+WSfwzVj81NuJvZPHxUdKZLDQIvthp28PaY6Wk0HtYXAEg65PjduUcvXgEsxyGKNqcBmB3H2j3XJ1tHP6ko088HtS04sohZl1cuonHb6l8KWnc8p14dly9/uo2lXRJnalPKJja08PFa0aqfH7Crhg8qdJuLW9xcfUBT3ZHYh7L0urVqElxq1XHE6JIaBTGggCG5DdKjEGRtprzp0D+I0PDiIBAMZawewqNWpGC3G7S2nWeIvBX6O0LDmwZcA+o3/KHeyqVeL4NN9Pmve/RP9gNfu1jz+H0TsLiAXOfUI1nIEw7RU1a+VjA/adNjFqblx5JEC576ex8BjS2c4c5p04NPnCqpTa7DV1aRmuXn6/qaLd1txtBw67sTj6lPRnk81Wo6ZYz9kDH3w1locG0mAt1fhbP92qqdVKXAz+DcqKbl8i33ZUxU2umcWflHsmovKyY9WOmTj5Hl7UsVGoOLT5CfZcn7rIR5Ad0VaXRtgYDocBLRIyOQMJf2tNLfYucZZJxtoGj3f5T6hUyu6aWVJ/YkqTfYh2u3YxEz2x7BZV3fKtDC3+n7F9OlpeSTcjx1hMHL3TfS3HDxsyu4T2DGEHefH7LZFCFeNkZhyaMRyDiASJyyJzCi8EosIgKZAp1Kw0jarQHMb0gfOICHw4Yh1xnGfFRJ52C1K74+WpVb+8u/6mJGDufQG7TWVzbM9xrPdEZOFOJd1PysB/Nx3pa6jmmy63lia2GNkWVXiajy12EyG4InHBzgz8qps1htlly1wWltl4uef3R/phaAm2RbZdlGMTqTHlskOeA9wPJzpIQdHrjZFBk7wT4kn3XURfJHv22dFhcNXZDmYKprVNCGLel7R48gPc94GoX42NDhGeESe+JVFKrqzlD1xbqCWl7DV/W4029VrZ5yPQoq1dK4J2tBTe7ZRql4vlziGSMwAMjvGufms6U5as7G7GhHThZLDd1/1HN69IN5l1Qg/wBzk9C4b5RmVbGCfhln5L+CRT2gptfPRsc4bwxsj90e6HdQi+CmVhOUeWl8S23Y/p6YqDfHoDHmnoz1JNGPVh7OTiyHtPYyatCoPy4wew4T6hVVp6cMKSzlCk8FjVpVG22hyCSOKbji3wk8yUt08FrS07HZOa7F+MjjYnMGWi1qerGyFpYG7TaC2m8QZgx2xon6dTw7lMobku5KGChTbwaPurIe6Vy5KV8WyWCz1B9TmnwkJW8jmKZudDktcoPujPmXg2ZiDxBI8Vn5kuD0/ssrknVL3D2Gm7MGOE5GVJ15NYaKY2mmetcjl32yk3LAHZzJ10hchVa20hWoVJb6sFyuy85bDQAP5xTcKkn2MSvbJPdlU2ovR3SPaD4ZbuWqWq5lLc1bOhGNNM1+56eGhSbwY30C14LEUjxlxLVVk/Vkt7ZBHFdZSU6hAkcDCwnWi24yHtL5HalMGPXd5hU1aMKmEv2/cnGbR0yzt4nwVX4KlwpY+RL2kvIcsbSCrLSE4PcjUaaCba0Ba6m0uRdxTGadpc6qxu7XwzlFKvqmohKGIthpPCxlXxMo1m2xr6WKHMaYBw5gkTiBnQDcUhd3MaUkpcM0rO3dWLceUDbq2jrUxFR72gT8xDh/f94SsbmEvcfy4G5WkkvGvmSq20JfEudHKM/5xVdZ1H3+pyFCK4OLrv5rKhwlzZ5yDnOg0UaE5Re8vsSq22VwWqzbRAj55P6Z+2S1FViluzOdCWcJFPvba21NrAUpwkhsVXlwMuAyYBl24lV+Mhqwsl/4KWjLwbDZKeFjG8GtHgIWgjMfJV/iSIszXfTUb5gj3SV/HNL5mr0d/n480AdlbxcWuz0hJW7klszTvqMcpjt73l9QB7Qu1Ks12RC3t/JlYtFqpuMloHZlpySjqybzg1IUpRWMitV8B2v29FKVapLk5C1UeCC68gB1QAopN8k5QS5Nh2NpYbFQnUsDj35rfox000jxl5PXXk/UkX66GNPBw8wR9kvfycaepdmctlmeAZTtQWbC8XcblSY704Oqt/FU5ckPZyQ6wMJmM1KMbdvUksnG6mMEoPCZ9rFLYp0sh2+qIKXq3WNkWwp5DVBsNaOAA8lrR4Qk+Sl/F2hisOL6KjD3E4T6qquswNDpc9NdGJues2SPZUqmw5TqqGBhSJtjf1ghcnJvYv8AcbeqE3BHn7qW5WL6ZitRbxe0eJAVElmZoUpabfPobxSbAA4ADyWueGby8nSDhnV52jo7RVbwefPNeQvswryXqbVGGqkmO0rwSquJI66JKZbJU1dMh7Mk0bQmKVyyuVMlurZJqVd6clajudXJ1qs8GnzVnTG51m32RG42hgsC9AIlL+Idnk0XR9TT5Ee6xOsx8MZGv0mWHJFErUc1hKWxvpkCrTwOxNAnjl2+uaao3E48MjOlCfKI5o5zhBPYOM+6tVaUnuzjpRitkWq629XSOStgxKoBbPQx2yizjWb/AKp9lK38VVfELh6aL+Buy9EeZK58QKWKw1f04XeDgl7pZpMe6bLTcRKLsdnj7vdZ1v3N6/fB7tBkiqiVpIqD6iUwauSO+qpJEXIbknIb8vHL3V0I5E61TCPo+7qOClTZ9LGjwaAttcHjJvMmyJtI2bPUPAB3g4H0S17HVQkW2zxVRTBaV5ORuaB+nalzJFwJtC0K2E3kqlAKUnZLThwKyW5FtBlzW/U5o8SAqE1KrGPqixLEG/QtC9MZJX9v7N0l32lo1FMuHa3reyhUWYsYtJaa0X6nzxVOazGeypSPaZVbHIsn2A9YLi5Oz4NL2fZ1AnKfB5y7fiK5QpdJebG/+83ydPsqorNX5j1SWiyb9Db1qHjRIAzDbnqWt36mtPlHsvM9Vp/nt+aN7p7zSBNG1rIlEccAhZ7Sq3EqlAKWKrJV1Fbi9RBSo/qJ+axTF1yTtmBJqHsHqVodHjtKQvdvhB9bgkANs6GKg0/S8eBBHuFl9Xjm3z5Mf6dLTW+KKBaKe5eTyejiwXVbPHemIvBahgMzV0HuEuCzXczqTylOw4Myo9wbsfRx3jS5Fz/Bp+4V1is1UV30sUWbKt88+DNpqOOyV28abvIT7KusswaL7WWmtF+pmmxB69Qch6rKtuWej6h7qY9tOIClWOWbKPVKTNfJEeVNFUmTtn7P0looM+qqwf5gfZM0VmSM27niEn6H0atc8sR7fRx0qjfqY4eLSFCpHVFr0JQeJJmY06kgLx047npIsdpvVTRYELM5cXJCXAfs/wAq1Ie6Zs+RqxjFaGDmT4AlFlHVco7Wemiyzr0xkke8aGOlUZ9THN8WkIZKLxJM+XqzcJg7svDL2WXJYPZ0JZWT2mqWPxCFg+YLi5JT4NR2fH4Y7E7T4PNXXvgHYtnSXqD9LqjvAOHuq6CzVHOovRZY88GyrSPJCQBnPxQpRVpP4sI8HT7rE6rDxRZsdLls0UylUWK4msEbLUVTiVyD11vV1GO4pWC9rdDE1X2pisPeDGybfwnHi4+QAWt0mOKOfNit4/HgNrUFAff1LFZ6g5T4EH2Sl/DXbzXoX20tNWLM7tTDvheIPTQYMrUs1ZGWwxFkfKVfT3CT2LDZjFInkVpQ2iZs3mZH+GdGba530U3ebgE301Zm2L9SeIJGrLaMQbtNPExzeII8QuNZRKLxJMyHYwxaHN/SR4ELGt9ptHqL3eimTdqxkrK5CxKFWSRrkR6sRVMsvw1s2O30f04n+DT907bLxmP1GWKTN4WkeeEgDKrVSwPe36XuHg4heUuYaakl6noKEswTPKRSjQwEbIVFckZFjo/KtKPumdL3hXG2a5PBp8SQPur+lxzVcvQhePFNIsS3zNEgD5m2ps3R2uuz6ar/ADcT7rOqrEmeuspaqUX6A+kUuzUgELB8wUVyTnwapchijPAH0TsODzVxvUBPwopYrbVf9LHf5nD7KFoszbGOtS00Ix9TW1onlxIApXxRoTRpP+l5Hi3/AGWZ1SOYJ+po9NlibRmrCsBm7kIWQqtorkH7p1VlFbilbgMXg7qhM3HupC1Pks2ztOLOznJ8SVu2EdNCIhcPNRhJOFA3aGYmOHEEeShUjqi16EovDTM5tVPJeAmsSaPT05ZAtrJAJAk8BvE8+Ssgk3uMp+REp5kE6Zds7wcuaYisPCBvKLBX6tB55FPp+AQ/zJHwoo/iWl/AMb6laXTI7NiPU5bpGjrVMoSAMguxnR3lUb+uoPMkLGitNdo9RUeuzT9ETNrtFOuQseSgVjmUmjZIdQqcSiZffg1Z8Vqqv+il5ucB7LRtFu2YPU5eFL1NhTxjCQBnG01LDaqo4kO8Wg+srzvUI4rM2bOWaaB1NZjHUwnY1xckZFiaep3LQ/wEX7w9s03Oo7+kep9wn+kx8MpC9690g6tcREgD5/8AipZsF41v1YH+Ij2SNwvEem6XLNFFVpJRm3AIWD5gorksnwafY34bK88GO/0pxe6edqLNdL1F8HaH/wDQ/wDoH+ortkuWR67LeETS08eeEgCu7fUMVjf+ktd5x7pLqEc0GN2UsVkZGBmvNs9AmTrKq2Rkyw3OM1bR5FKzCV6HQcldccpC9Mut308NJg4NHovS0Y6acV6GZUeZNkhWkBIAoF7UYc8aQ5w814a8horyXqeitp5gmV+0NmeB8/sqVsPJkfCZEcRkfYq6njO4SewUvV0WY84H+60v8BFe+G/hTRihVf8AVUEHkGCPVbFhHFNsy7+WaiReE+IiQBlF8MwXsTxeD/c0LIqrFwelt3qsvkO7YfKu1zlhyZ7X3pNGy+CFUVkSibNY+C9minaH8XNaO4En1WparwtnnOpy8aRpKaMwSAKLtvSiu131MHkSPssXqcfEn6GlZS8LQBprFkjSTCdjXI8kZcB+qYZ3J+XuCa94IbNN/CJ4uPsPZa/To4o/MSunmoFk+LCQBjHxts0Wmk/66cHta4+xSdyt0ze6RLwuPqZ3SSbPRQCNg+YKC5LZcGjV3xYah/RHjkmn7jMCKzcr4hr4SUYs1R3Gp6NH3VtmvAxLrUs1kvJF6ThjCQAP2go47NWb+h3kJ9lTcx1UpL0LaMsVE/UxirTgryjPRRexJs4UGcbLDc4zV1BbilZ7BC2DFUaOweaumtVVIoi8RbL40QAF6dLCMs9XQEgCm7Q04q1Bxg+IC8j1anpuG/M2rKX5aKzamZZLNXJpRYOL4PHMd272KZpx3JSewQvt8UO2FoY8CEo++XD4bUcNhYfqc93+aPZbtnHFJGPdvNVlpTQsJAGX7ctwXix3Hoz5x7LJu1iumeh6c9VtKPxOdr/lRX4J2PvGe10mjZfBDerYi1Q274UWbBYGn63vd5x7LWtlimjy9/LNZlyV4mJAFe2qus1izD8wDo8Rqlbq3VaPqX0Kvs2VGpYKrD1mOEcifRYdSyrR/wATSjcwfcfsroO9Uxtqmfdf0JOrHzDlpLiwBrSSeAK0VaVJrGBV1ophy4aJZQYHCHZkjhLidy16NNU4KKEaktUshBWEBIAp3xA2UNu6MNdhcxry0n5ZlvVdGYkE58lVVp61sOWd17CWcZRltt2Dt1I50HPHGmQ8eWfkkJUai7Ho6PU7eX+WPicWHZ21Yh/w9bvpuHsq1SnnhjMr+3x76+poNbZuvUs3RQGThku3CZOQzKb9jOUcGF+Opwq61uWbYu7W2eg6m0lwFR0OOpyaCfEFM06ahHCMy5ryrVHOQfVguJAHFdstcOII8lxrKwdRlduuGqIdgJaQCCBIzE58D2rzlxZVKbyllehsUrmMlhkBlAjcktL7l+vIYug5pihHcXqvYkMrk2uk3CYNRokiBxy46bk/QtZSq63wLTqJQwaMtoQEgBIApm1VjrOtU0oI6JpwEgEkPeCWk7wC3IwMxnxzb6yVfdcjlrX9nswRUumqRJBaeBafUSD3FYsum1V2NKN5AGVLnqTl5Nd9lOnZ1E/dZY7uGOSPtVZaopNEAASS4nluGs+C06dm9tQlK5Szhmi7AUy27rLiyJpNcco+br6fuWpCKjFJGZN5k2WBSIiQBT9rtnhaawMlrwxuB35SQ50h2XZpxS1e3VXfOGO2t3KhlYymDtpdn676YwNxnkR7petQm1ssjtreU4yzLYpL9kLaTlZ6nkPMlKK3q/7TTfUbfHvBK6/hnaahBrFtJu/MOd3BuXmmKdpUfOwlX6pTx4NzU9nLAKFnZSGjMQEmTGMwSeMQtKMVFYRhVJucnJhJSICQBHttlFQDMggyCNx9wuNZOp4BNro125ZuHIz5aqL1E04kBorTlTqf2n7KOZEvCSq932isA0uNJv5ji60cg33RpkzmqK4D9nohjWsbkGgAdgEK1LBU9xxACQBEt9nc7A5hAewyASQ1wILS1xE5ZzocwEHUzh1pIHXpvB5Av8CyfOFw6sEYVhMhtUnsqx/aclxEnxj+B0uqvEMbg/U+Mv26lSI7Eyy0cDQ3E50aucZJJMkn7bkER5ACQAkACrHYDRLhie5pJIBwlokk5Q3EI01hV4aLMpnlqY06tae1oPqotJ8oktu5CMDJrYP6WCfABCSXCB78ke6Ljqm0i0VXODW4i1jiJJIjNrQIAk656KUYvOWRlJYwi1qwrEgBIAHXndLKr6dQgF9PFhnTrROeoPVGY5qMlklGWDyo1w/Ie0QfQyob+RPZ9wfXoVD8tN3eI9Vz5HdvMFXhsY61QKrujZvg4n92rR259ilpycc0uC52ag2mxrGCGsaGtHAAQB4BWFQ4gBIAiW2yF5a5ryx7ZggmCDEhzdCMu0btTIdQy59UZOZPNpBHgYKDqwN0ngExSeCdYYfVRwSbzyx6oarhDGhk/meQSOYa0me8hdI7Eqy2cU2NY2cLGhonMwBGZ3ldIjqAEgBIASAEgBIASAEgBIASAEgBIASAEgBIASAEgBIASAEgBIASAEgBIASAEgBIASAEgBIASAEgBIASAEgBIASAP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3975" y="-808038"/>
            <a:ext cx="2705100" cy="16859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3732" name="AutoShape 4" descr="data:image/jpeg;base64,/9j/4AAQSkZJRgABAQAAAQABAAD/2wCEAAkGBxQTEhQUExQVFRUWGBcZGBYWFxYYFxgXHRUYFxwXFxUYHCggGB4lHBYYITEhJSksLi4uFx8zODMsNygtLisBCgoKDg0OGxAQGy8kICQsLDQsLCwsLCwsLCwsLCwsLCwsLCwsLCwsLCwsLCwsLCwsLCwsLCwsLCwsLCwsLCwsLP/AABEIALEBHAMBEQACEQEDEQH/xAAcAAABBQEBAQAAAAAAAAAAAAAFAAMEBgcCAQj/xABDEAABAwEFBAgEBQIEBQUBAAABAAIRAwQFEiExBkFRYRMicYGRobHBBzJS0SNCYoLwcpIUorLhJDOzwvFDY3ODkzT/xAAaAQACAwEBAAAAAAAAAAAAAAAABAIDBQEG/8QANxEAAgEDAwIDBgYBBAIDAAAAAAECAwQREiExBUEiUWETMnGBkaEUI7HB0fBCM1Lh8RViBiQ0/9oADAMBAAIRAxEAPwDcUAJACQAkAJACQAkAJACQAkAJACQAkAJACQB4SgATb78a0fhDpDpker4jVZtz1GNPaC1P7DELdveWxDs97Wl2ZZTHc6fVLxvrmXEV9/5JOlTXmeWa22huJzi2pJnBGHCIiGkaaTnOZK5C9uYvMkn6LY66dNrbYKWa9mujEDTJyGKNeEynqV9CbxJOPxKZUmuNydizjf8AzenSo6QAkAJAER95UhWFAvb0rm4gz82HPPkMj4LmpZwd0vGSWunBIASAEgBIAAXlfZb0rPlcASwwZLR8/wC4AEjjISc7hpuPfsQcgvd9o6Skx/1NB74zHimactUUySeUSFM6eOdGZQ3gDylUDgHDMEAg8jmuJprKA6XQG69ZrBLjA/mQ4qurVhSi5TeESjFyeEDK94OOZIpt3TGI/ZY1TqFSp7r0R83y/wCPuNwoJdtT+wNN7NmCKh5l27jEpKVwm/E5P5/tkb/CSxlY+g5Tvdo0NQctfIldhdafdnJfPP65Iu0k+cBSx3mHCSQR9Q3f1DctS36jn/U481+67CdW2cX/AH7BFaoqJACQB46Yy15oAi2W2iowlo6zXFjmz8rwYLSeG+eBB3rmQHLPaQ4uaYD2xiAM6iQQYEjI7txQmA6x0+JHgYXQOkAJAHL3AAk6ASexclJRWWdSzsUC8L3rGuWuONjiMFPJsMLiJcN8SJmdN0wvMXd57drLxHPHma9K2ioZ792WCyWZrdAB2c1fSUFwKSyPwrlkieAZqtZ1kux7VjepzqRXJFJga5LW41pcHtaw4dHNacWQgaFufPcoWtw4zWc4ZdXglHCLmt8zhIAivtzdwLuYiPEnPuVUq0UWqk3zsDL5r0y1lUw19Fwe0ugEjR7QZzls5byBwVcqsZLPdbko05J45yS6t/2Zpg16c8A4EzwgZyr9ccZycVvVe6i/oSWW1hE9YDi5rm+MjLvXFUiyLpSRIBUysRMIyB6gCubY2Fxp9JTHXZ1h2jjyIkHuSN5T4muxCSOthrSXWYNIgsMEcJAd/wBx8FZaSzBryZ2HBYU0SKntja3UXU3GSwOFQcQWiC0donxKzb2coSXkRk8ErYu0OdTe0mQ1xw9hJOquspNwafYIssScJFdtFsmaz9B/y28uPaV5i4uVXl7WXur3V+5qQo6fy4892B3uL3knj4cvAJJNzk2x9JQhhHJETB390ahSxhPDO84yOMYd+7+aqSi29yDa7HlKq5pxN036ZjsUU5LeJ2UYyWmRarstIcIBkRLTy4dy37C4T/Kb+Hw/4MWvTcXknrTFxIAG3vflGzx0jusdGj5jz5DmVXOrGHLGbezq1/cW3mVO03+adpc+k6kadoaMYaTUwVGNgPMFp6zYaf6AqJVsPZrf5lk7T2Ml7VNJ9+N/vsC9i73fTtVVhAc54Ob34AQ10iDBkw92XI8FXbzedtxShBTk029vJZ/gtdbaplAA1Ww1xcQ5rg7VxPymDHMJj2yissdodPlXTdN/VYD132+nXYH0nh7TvHHgRuPIq2MlJZQpVozpS0zWGSVIrBe0FqLaRa353ZAa5SJMdiz+o3Cp0nFcvguoQzLPZECjRgDITlKx1T8CxyNatx7DoRu1Cs0LKlF8co5nbDHgU0nkrwcvUZHURalTMgZu8h2/ZKTbk9MOfsv75FqSSyxu3M/CInOJnmM1f7tPHcr75DFx23pqLXn5tHf1BbFrW9rSUnz3FakdMsEW8bV0lboB8rGh1TnJOGn2ZFxHDDuJXa0/8UXUqeI+0fy/kehLPIZI142fpKbm7yDHaoyjn4koyw8gDZCyY3vqvbm2MyPzloLvCSFylFvktqVpOCjkuACY4FRqz1cD8H5Xacnax359/arKc99J2ccx1E6o2QRxVzWVgpTwxqyV8Tc/mBhw4EKFOepb89yVSGl+nYYvi1Np0iXDFOQbxME67tFGvOMYbk6FF1p6UZ3s/tS+hXq4mNNN7hLW6tiR1SdcvTcsy3vFFvK5NafRNMcxluafRqhzQ5plrgCDxBEgrYTysoxGmnhgPbWxdLZXR8zcwlL2GqnnyISWxA+HE/4frCHQyQdR8w9lGyWEwiW5PEilXlVmpA/KIA7t3eF42o1r0+XB6C3jiGfMYYYPDLXn/AuRzF7k3ujt4idP9lN7ZIrcTHQCO7uXIvTHB1rLyJrgRuy0HcuxcX+yBpphG5CQCTucD45HyTNq5Rkp+T+z5FLzD2XkWhenMgB7S3s6kG06UdK/Qn8jdMUceHYeCorVHFYXI/Y2sarc6nur7vyM8vO0sbUOI4nE5vcZJO/NZ0udz1NvTlKHh2XkhUWNJDxGWe6PBccckK0FODpzWUybbizEHNaGuNJjZyJAE/KdQTOZUFFdjLtelwjJyk8ry/kHVBTb8x7JKlhdzZhrxiKCV12t1lf0tLrMMY2g5EffgVbTqSpvK4FLmhG5j7Oe0uzNLslpbUY17DLXCQVqRakso8nUpypycJcoqDzVNprOeQevDd0MbujdrPOZ3rzd9JyuDSp6VSSQSbWIjT+c1Wqk0+EQ0JkhpnOIP83plNPfGGVtY2GatfPJUTrvOEWRhsdU6kqynU1bMjKODttMBWxio9iLeRu0CQq6kc7oEebKDC6szUBwPYSNE30tSjri+CitjZkLZupjdaqp1faKo/awik0f2sCaqe8xqrtCEfJfruHWhCQsyPeFTAJOQGc/dV1npOwWQfsvbGOa8N3vc/txOOfj3Ku3qS3UidWK7B7Em2ynAza/lnhBHaDPsuJ4eSUfIIpsXK9f1Z9nqNrMEtd1XjdO4ntHpzWfdSlRkqseO5pWcIV4ulLlbo5vO1tr0ab27ndYbxLSFyrVjWpKUfMlb0pUKzhLy2M6tVHBWIM6rFw1No9TGSlTUjTNi6uKyU/0l7fB7gPJeis5Zoo8f1GOm4kCdsNpHUajW4CaOlUtEuORyHYYKrrXCjPQ+PM7Ss3Upalz5egK2b2pAr5U3ClVc1pLhBbmQ1wE6dbOd0cINVGqqc/iRjZT0tvZo0daQmUm2wHv39YnvyyXj6ixJr1PQUcuCI27/f1VfiSLglYalMUzMY4MFwkTnh8DCft5UlT35Eq8ajntx/ckS31Wl5Lc2+h0MCEpXalU24GKMWob8jYy/wDHmuKLXJPknXS7J+ucevDvV1F4T9WhW6XHzLcvVmKZ5flsPSWqtl1fw2zuw5esnvWdWk3Js9NZUl7OnT8938wFYLvbVxcYDzI6xMghwJGmoyyzStRtPwmnWuHTx9PQH4KotGAMeKbtMQIAid/h4rsctDLlSdHU5Jv0LBf13vLMVMS9rRA48lTTez+LM2zuIKembwmwFYbodWlzpLwPlOv7d3FQ1zb2NKtcxo4S48xXHXDaj2T1eBzgbxzznwTMHtkjcx1wUu5f/h7a5bWon/03At5B05eLSe9P2ksxa8jzPWqWJxqf7lv8USL8cP8AEt6onBrv1Ovh5LK6hJ/iUsdhKgvy/me9JwCpU5dkW6V5jzXGM1PLa3I4IlRuaSkmpF8XsPWdqYoR3yyubH3Hmms5KkNOcRqVHdHXgc2aMvrOGksB5uAJPkW+Se6fl6n2yLVsZQJ2YOB9rpHVlpqn9rzjae8OVtVYkxqo9UIy9CxMKExdlc24sD7TQdSY80y6OsM4zB0S054nlltPYZsV0ubaqVVlTCxlM03MjJ85g8iDn3BEZ74wDl4cFrplMoqZ5Vbiy45LsVloE8bhFOC43aKLXtLHgOa4QQd4XJRUlhkoycWpLkoN42d1lrFpJwOzaeLfcg69xWBWpO2qbcM9LQqxuqWf8l/fuDr9oRUa/wCoKi4WJqXmOWc8wcfIuOwp/wCGjhUf7H3W1YP8lfM891Vf/ZfwQL2rcOjfOpcfUpa8liL+I3YxzJfAqN1tLnNaN7mgd7gEpbpuSQ/cYjBv0Zsi9CeTKZedPPGPleBmM+sP9vdeOqZeJrhr7m9by20vlEKq6NIEqD3YxFZ5OyMvZTexE5B/mi5HcketdH8EqScos5hMNXTQPVkQXOB54W55/wA3py2pudSMX55+SM+5mt8dl92WRekMoyTaN/4VpESelqTy65WXV5fxPaWK8VN/+q/QWz9ozmYLmNwtDnEQBwMCeyUtLk7dw2x684DNrtbC0GJI1XYatW7EadKSeByja+rPbvXJ005aiEqXiBtndgLn5mJ01PdqVXwOzWtKBWbNWDqwyEw6ILjq4GDiAIjPJXwxp4NJpxp/9fsX3YJn/E2mNMLJ7ST9inbVbs871mWaVPPO4Y2sZhFOoInFhM8DJyS3VKSwqnlsZNtLmJFa8xkRPPQBZctWMRf1GUl3OqAk5EkDVx3ngOS5Ti5PKfz8/wDglN4W/wBCQ7JXNY5KluOMU48EWN12ncYPke1RnGS3i8P7MlFruQ7VaIYcUAidDw4KyLbj4iEkuwb2csxp2em05HN2kfM4uAPOCJWzbU9FJRE5vLBF9Uf8Pam2iPw64bTqnc2oP+W88j8k/wBKK0e4zRlqg4d1ugm16WzgjgbqwUNJnOCNYbQ12KCDBIMbjwVcJJsk0wg16tyRwPWRkuLjoNO3f9u9XUY76mRqPCwMPvUB0aZxnv7d7TyKjO50v+/1MoCNKoHCQmYzUllHSPeV3srsLHjLcd7TxBUatKNSOmRdQrzoz1QKTfdieymGv+Zh13ObuI7vOVh3dJwjh9j0FlXjOeqPf9QvsPa2hj6ZIBxyOYLWjLnIKd6dUjo0vnIl1alL2imltgj7Y0oY7+qfHNVdQjt8yzpkt18AJsRZMVpZP5Zee4QPNwXLCCc8l3VKmKbXmaatk84Vm3WTAejd8jjNJ/0n6D2eY7F528tvYyf+1vb0ZqUauvxrlcrz9QZaLA5uufms2dOUXusj0LiL4GX1MO7LONZ0QqiSwS5Gv8QCIE+GvauqS7HeHuSLBRxkn5WgiTx5DmrIRy9yFWqorbkuF32fCMREE5AfS3h/PZeis7d01qly/svIw61TU8LgmJ0pM222u/BXdI6lYFzTnGPRwy3zB/cs+5hiWfM9V0ivrpJd4/oUqmalGHgfKczvjXDyBzHYUphZybktFTwkxl5PcMJiSWSRGRd1sI7BvR3KvYxW/wASba7z6ITry7exdlngqhbqoB7TeReS0SQ4Ata3XMSWk+fIhVwpjUaSisku7sTW9JUJc6Mideyf5oFcvIrqJN6YmmbA3c6nZzUeIfWdjg6hujQfM/uWjbw0x37nkur3Cq19MeI7fyEtpbI+rZqjaQaasdTH8uKcpMGBrnzRc0VVpuDM+jPRNSZTbkux9Cq8V3kOeZwHSfqa78wOncFhzoOMtMtjRqXCnFaSxggAAZIWI4RTu9zm0vzaBvM+CrrSWUiUFyz2zP6nMLtBvR8AqY1HtWs2ExiMirLRVBc1epbBaKDRUYKjMQxAANMB2sA7yQJ7JV1vScpZS2JyrR0aWactgzxu0UGva5jwHNcCCDoQUHU2nlFQ2g6ax08TSH0gQJd87eAcdDwns3659elKDzHg0KEqVV4ns/sVg7ZPcCBhnjIy5xv7Es5tDX4amDdj7VWoh5NUPxHMEGZG/TMneuTrrOyIu2S5Zetm6tptDiSWtpNME4c3fpbnl2lM28ZVN2sIVr+zprC3ZcWtAEDRaCWBDORi2WJlUQ9oPPQjsIzChUpRmsSR1PBX7UH2MiKhcx2TS75mx+U7ndqz6ubXdPZjVrbqvLHkdWbaJzT+JDmH8wEEexXYXrT8e68xyp0+Ml4Nn5EjaNjatAPaQ4QYI3gifUKy+SqUdSKbByp1tL2KHRtJYZHDPuKw4TaSaPSzpxnsybeV5mpSiZ7de9NzqOrDkVo28aVTgLfDej/zXkZjC0d8uP8A2p/p8MJszOsT8UYou60TGOK1IOBa4Ag6gqMoqSxJZR2MnF5QItFzOBBpulu9r5Jj9LtfHxWTU6Uk9VKW3k/2Y7G7TWJrfzX8A2vZQTmsadJKTT5G4VHjKPG3e3gpxpxXByVRvkN3ZdLaeZzOo4CeA3nn6LftbGNLE5by/T4CFa4c9lsgknxYSAIF93Sy00jTqTxa4fM125zefroozgpLDGLa5nb1FOH/AH6GWX9cdahIrscWA5VmNLmOH6ozZ2HxKz6tBo9daX9Kt7jw/JvD+XmAqVkDxLHFp4ZkciCEqoeTH/aOO0lk5dYnZ4niO8+yHFrfJYqsXwiRZujaWgYi8nIDU9jRxUaSk3krqSk028Jf3uXnZvY99Rwq2oYWAy2jvPA1OA/Tqd8aLSpW/eR52+6tGKdOhu+8v4/n6GgJw84JADFrsragh4mDIO8HiDuUJwU1hkoycXlFevGyupug5g5g+x5rz97QdKXoP0KikgXaKr92qQ1yGlGJHJqHiOKshJkZJBi5rmFUE1C7CMoBiTvk9mXetezoKom2I15uLwi00qYaA1oDQNABAHcFrJYFDtdASAOK1IOaWnQhcaysM6nh5RRrzuanWpupgM6YY2SWNDpJcNeeGZ5Ss6cOyNCFWS37A5l3UaNAtwinVGGmwBsk1SJaZzE9SZ5KmMEm33LZ1ZSws7GiXbZOipMZMlozdl1naucY3kye9a0I6YpGXOWqWSSpERIAhXtdza9MsdlvDhq13H+cVVWoxqx0yLrevKjPXEoNuo1bK7DVbLToR8rhyPHkViVKM6DxLg9JRrUrlZjs/uSbDeH5GnqPiWnceKIVseFcMjWt8+NrddwfY7AatQ025Ph2DgXDrYT2gHyVNtS9o3DvvgYr3HsoKfbbPwBFZxYZgyCQQdQRqCN2ai04PyGouM16Msuy974HSND8zNx5jgU7a3OH+xmX9nqjv8maFTeCARoRIW0nlZPMtNPDOl04JAAO8aUOXneowUKql5mhbyzHArK2XNHNQoR1VYr1Cq8RYcXpTPEgBIASAEgDNNvrC2laW1GNDQ+mSQAAC5rocct8Pb4LLu46aiku6PU9GrOpRcJPh/qVe56BtVpp09znCQOAzPkCk1mrNQNi5mrahKp3SNosl2UaRmnSpsJ1LWNBPaQJK3owjHhHg6lepU9+TfxZLUioSAEgBIAh3pQxMPEZpS9o+0pNFtGemRWC3NeXXka3YdFNTzhEWWW7qOCm0cpPac16e0p6KMUZVWWqbZJTJWJACQAkAVx9jItzj+Ut6QDn1WmOw02//oUpUj+YMxl+WD7ysRqXnZTn0TWGqRJwmo0lrSRoSMXqq2s1Y4JxlilLPJc0+JiQAkAJADdooNe0te0OadQRIK5KKksMlGTi8xeGUi99kalJxqWYl7d9Mnrj+k/mHI59qyLiwlHxUvobtr1SM1or/X+QbYLUWWjpA2SxwOE5Egggg8DHokqE3TquTXA5XpqpQ0Z57kvaujTqO6alALgMbdDOkkbnR4wmbudObU49+Sjp7qUk6c+3H/BXRdNppkVBSeGZS+Mg0/m7IVatai8T2RfX6nRjBrOX5GkWK/qDWNbijCAMyJ0GeZ36rVhcwjFJnlpycpNvuHE2REgATfDcxzWF1hcMdtXszm6x1+wKrpi1Vl6I7cvwhheiERIASAEgBIAqHxDoSyi79T2f3U3H1YEneRykzZ6NPFSS9E/o/wDkrPwrsuK0PqfQw+LjHsUnYxzVcvJGv/8AIKumhGHm/wBDVVsHjxIASAEgBIA8c2QRxXGsrAFXvCnheea8pdU9FZmtRnmB7ZxJA4kDzUYR1TjH1OTliLZaF64yhIASAEgBIABbR0DiY9pghlVg1GZwVG6f/EfFK3K2yMUH2Zxcs42NcCC1pzJmQACYPbWj9pVNv4p58kSrbLb+/wBwWBaAqJACQAkAJACQBn982MvvB9MOw9JgIMTBwnd2hYdejruZQzjOD0dtW9nZxnjOMkW30n0XinWGEnRwza4cQd/qlqlOdGSU18+wxRnCvBypv5d0XK6L4ZV/DcA10fL+VwjQfZbNvdRqeF8mDdWcqXiW6/vIJvPYWlUfiacI+kyY5CCMlyVpv4XhCeS3J04JAEC9m5ArJ6tHNNMZtn4hm6B1ndgS/SI+OT9ETuXsgqt4TEgBIASAEgCvbcsmzA/TVonxqBp8nFL3X+n9DR6W8XCXmn+gI+FdmihUf9T47gI9ZS/T4+By82PdfqZrRj5IvC0DAEgBIASAEgBIArl+Nh/bmvOdVjpqZNC1fhPLnZNRvLPyVdhHVXiduHiDLIvTmcJACQAkAJAAzaB0UpicwB+4Fk/5kvcvFMuoLMxm6qmOsXbgyB+7CT6BL2Ty2WV1iKDK0BUSAEgBIASAEgCm311byoniKf8A1I91l1truL+BtW/isJr1f6FmrWNlUk1Gtc2IAcARzMFPumpvxLKMqNWVNeB4foBamyLW1BUovLcJxBjpc2QZiZkDxSn/AI+EZ64PHp2Hv/JzlTcKiz69yw0KkjPI7xvB4J6LyjNawxi03lTY/AXS8icIzMGYJG4GD4HgVI4dNtLjoAO1dwA1bSS3NIdSinRLqHvDdibDnQYybw5qjpsFGUvkTrvKRNl3HyWtgWPcZ4A9mXquAeWa1NfiwnNphwOrTAMEdhB7CEAMi3AvdTbGJsSCc8xMhusc+RQdxtkdDncfJdwcBO1omyVORpnwqsPsqblflsd6f/8Apj8/0YN+HtRosrWyAcbspg6z7pezcYw05HOsxk7hvHZFsTxjDdWsGCXODRxcQB4lceESSb2Rxd9tbVaXNzEkA5w6N7SRmOaDkk08M6vC2No03VHmGt17yAPMhDeDiOGWlzgCGgA8TPoFw7gcl3EeC6ALvymeqTnqFidYhtGQ3avdo4uFvWceAHn/AOFV0iOakpeSJXT2SDclegEhq1Wno2lzowjUzHrqVwMD7TIldOAqzXyKuPogC1j3MJJzxNcWkYRpmN64dwShWcd/gF0MAfam0ObRaZGVWnOIwIDpOnYk73/SGbVJz+R5s9WLnPkFp0HYIGfPNL9Pfikiy6jhIOgniVqCR5WrYWlxc1oGZLoDR2nKEAcXReLLRSbVpkFrpggy0wSJa78zTEg7wg4c2q8QyoGOloLZxkHCc9MQyae3WVxtLklGLfA/Tqh2bXBw4tIPoupp8A01ydPMDM+aG0llnEs8FK2mrA2yzkGYwSf/ALB9lkXElKtFpm7ZQataif8Adi6LYwYRw95bmXADnEeKNgB1e+WSfwzVj81NuJvZPHxUdKZLDQIvthp28PaY6Wk0HtYXAEg65PjduUcvXgEsxyGKNqcBmB3H2j3XJ1tHP6ko088HtS04sohZl1cuonHb6l8KWnc8p14dly9/uo2lXRJnalPKJja08PFa0aqfH7Crhg8qdJuLW9xcfUBT3ZHYh7L0urVqElxq1XHE6JIaBTGggCG5DdKjEGRtprzp0D+I0PDiIBAMZawewqNWpGC3G7S2nWeIvBX6O0LDmwZcA+o3/KHeyqVeL4NN9Pmve/RP9gNfu1jz+H0TsLiAXOfUI1nIEw7RU1a+VjA/adNjFqblx5JEC576ex8BjS2c4c5p04NPnCqpTa7DV1aRmuXn6/qaLd1txtBw67sTj6lPRnk81Wo6ZYz9kDH3w1locG0mAt1fhbP92qqdVKXAz+DcqKbl8i33ZUxU2umcWflHsmovKyY9WOmTj5Hl7UsVGoOLT5CfZcn7rIR5Ad0VaXRtgYDocBLRIyOQMJf2tNLfYucZZJxtoGj3f5T6hUyu6aWVJ/YkqTfYh2u3YxEz2x7BZV3fKtDC3+n7F9OlpeSTcjx1hMHL3TfS3HDxsyu4T2DGEHefH7LZFCFeNkZhyaMRyDiASJyyJzCi8EosIgKZAp1Kw0jarQHMb0gfOICHw4Yh1xnGfFRJ52C1K74+WpVb+8u/6mJGDufQG7TWVzbM9xrPdEZOFOJd1PysB/Nx3pa6jmmy63lia2GNkWVXiajy12EyG4InHBzgz8qps1htlly1wWltl4uef3R/phaAm2RbZdlGMTqTHlskOeA9wPJzpIQdHrjZFBk7wT4kn3XURfJHv22dFhcNXZDmYKprVNCGLel7R48gPc94GoX42NDhGeESe+JVFKrqzlD1xbqCWl7DV/W4029VrZ5yPQoq1dK4J2tBTe7ZRql4vlziGSMwAMjvGufms6U5as7G7GhHThZLDd1/1HN69IN5l1Qg/wBzk9C4b5RmVbGCfhln5L+CRT2gptfPRsc4bwxsj90e6HdQi+CmVhOUeWl8S23Y/p6YqDfHoDHmnoz1JNGPVh7OTiyHtPYyatCoPy4wew4T6hVVp6cMKSzlCk8FjVpVG22hyCSOKbji3wk8yUt08FrS07HZOa7F+MjjYnMGWi1qerGyFpYG7TaC2m8QZgx2xon6dTw7lMobku5KGChTbwaPurIe6Vy5KV8WyWCz1B9TmnwkJW8jmKZudDktcoPujPmXg2ZiDxBI8Vn5kuD0/ssrknVL3D2Gm7MGOE5GVJ15NYaKY2mmetcjl32yk3LAHZzJ10hchVa20hWoVJb6sFyuy85bDQAP5xTcKkn2MSvbJPdlU2ovR3SPaD4ZbuWqWq5lLc1bOhGNNM1+56eGhSbwY30C14LEUjxlxLVVk/Vkt7ZBHFdZSU6hAkcDCwnWi24yHtL5HalMGPXd5hU1aMKmEv2/cnGbR0yzt4nwVX4KlwpY+RL2kvIcsbSCrLSE4PcjUaaCba0Ba6m0uRdxTGadpc6qxu7XwzlFKvqmohKGIthpPCxlXxMo1m2xr6WKHMaYBw5gkTiBnQDcUhd3MaUkpcM0rO3dWLceUDbq2jrUxFR72gT8xDh/f94SsbmEvcfy4G5WkkvGvmSq20JfEudHKM/5xVdZ1H3+pyFCK4OLrv5rKhwlzZ5yDnOg0UaE5Re8vsSq22VwWqzbRAj55P6Z+2S1FViluzOdCWcJFPvba21NrAUpwkhsVXlwMuAyYBl24lV+Mhqwsl/4KWjLwbDZKeFjG8GtHgIWgjMfJV/iSIszXfTUb5gj3SV/HNL5mr0d/n480AdlbxcWuz0hJW7klszTvqMcpjt73l9QB7Qu1Ks12RC3t/JlYtFqpuMloHZlpySjqybzg1IUpRWMitV8B2v29FKVapLk5C1UeCC68gB1QAopN8k5QS5Nh2NpYbFQnUsDj35rfox000jxl5PXXk/UkX66GNPBw8wR9kvfycaepdmctlmeAZTtQWbC8XcblSY704Oqt/FU5ckPZyQ6wMJmM1KMbdvUksnG6mMEoPCZ9rFLYp0sh2+qIKXq3WNkWwp5DVBsNaOAA8lrR4Qk+Sl/F2hisOL6KjD3E4T6qquswNDpc9NdGJues2SPZUqmw5TqqGBhSJtjf1ghcnJvYv8AcbeqE3BHn7qW5WL6ZitRbxe0eJAVElmZoUpabfPobxSbAA4ADyWueGby8nSDhnV52jo7RVbwefPNeQvswryXqbVGGqkmO0rwSquJI66JKZbJU1dMh7Mk0bQmKVyyuVMlurZJqVd6clajudXJ1qs8GnzVnTG51m32RG42hgsC9AIlL+Idnk0XR9TT5Ee6xOsx8MZGv0mWHJFErUc1hKWxvpkCrTwOxNAnjl2+uaao3E48MjOlCfKI5o5zhBPYOM+6tVaUnuzjpRitkWq629XSOStgxKoBbPQx2yizjWb/AKp9lK38VVfELh6aL+Buy9EeZK58QKWKw1f04XeDgl7pZpMe6bLTcRKLsdnj7vdZ1v3N6/fB7tBkiqiVpIqD6iUwauSO+qpJEXIbknIb8vHL3V0I5E61TCPo+7qOClTZ9LGjwaAttcHjJvMmyJtI2bPUPAB3g4H0S17HVQkW2zxVRTBaV5ORuaB+nalzJFwJtC0K2E3kqlAKUnZLThwKyW5FtBlzW/U5o8SAqE1KrGPqixLEG/QtC9MZJX9v7N0l32lo1FMuHa3reyhUWYsYtJaa0X6nzxVOazGeypSPaZVbHIsn2A9YLi5Oz4NL2fZ1AnKfB5y7fiK5QpdJebG/+83ydPsqorNX5j1SWiyb9Db1qHjRIAzDbnqWt36mtPlHsvM9Vp/nt+aN7p7zSBNG1rIlEccAhZ7Sq3EqlAKWKrJV1Fbi9RBSo/qJ+axTF1yTtmBJqHsHqVodHjtKQvdvhB9bgkANs6GKg0/S8eBBHuFl9Xjm3z5Mf6dLTW+KKBaKe5eTyejiwXVbPHemIvBahgMzV0HuEuCzXczqTylOw4Myo9wbsfRx3jS5Fz/Bp+4V1is1UV30sUWbKt88+DNpqOOyV28abvIT7KusswaL7WWmtF+pmmxB69Qch6rKtuWej6h7qY9tOIClWOWbKPVKTNfJEeVNFUmTtn7P0looM+qqwf5gfZM0VmSM27niEn6H0atc8sR7fRx0qjfqY4eLSFCpHVFr0JQeJJmY06kgLx047npIsdpvVTRYELM5cXJCXAfs/wAq1Ie6Zs+RqxjFaGDmT4AlFlHVco7Wemiyzr0xkke8aGOlUZ9THN8WkIZKLxJM+XqzcJg7svDL2WXJYPZ0JZWT2mqWPxCFg+YLi5JT4NR2fH4Y7E7T4PNXXvgHYtnSXqD9LqjvAOHuq6CzVHOovRZY88GyrSPJCQBnPxQpRVpP4sI8HT7rE6rDxRZsdLls0UylUWK4msEbLUVTiVyD11vV1GO4pWC9rdDE1X2pisPeDGybfwnHi4+QAWt0mOKOfNit4/HgNrUFAff1LFZ6g5T4EH2Sl/DXbzXoX20tNWLM7tTDvheIPTQYMrUs1ZGWwxFkfKVfT3CT2LDZjFInkVpQ2iZs3mZH+GdGba530U3ebgE301Zm2L9SeIJGrLaMQbtNPExzeII8QuNZRKLxJMyHYwxaHN/SR4ELGt9ptHqL3eimTdqxkrK5CxKFWSRrkR6sRVMsvw1s2O30f04n+DT907bLxmP1GWKTN4WkeeEgDKrVSwPe36XuHg4heUuYaakl6noKEswTPKRSjQwEbIVFckZFjo/KtKPumdL3hXG2a5PBp8SQPur+lxzVcvQhePFNIsS3zNEgD5m2ps3R2uuz6ar/ADcT7rOqrEmeuspaqUX6A+kUuzUgELB8wUVyTnwapchijPAH0TsODzVxvUBPwopYrbVf9LHf5nD7KFoszbGOtS00Ix9TW1onlxIApXxRoTRpP+l5Hi3/AGWZ1SOYJ+po9NlibRmrCsBm7kIWQqtorkH7p1VlFbilbgMXg7qhM3HupC1Pks2ztOLOznJ8SVu2EdNCIhcPNRhJOFA3aGYmOHEEeShUjqi16EovDTM5tVPJeAmsSaPT05ZAtrJAJAk8BvE8+Ssgk3uMp+REp5kE6Zds7wcuaYisPCBvKLBX6tB55FPp+AQ/zJHwoo/iWl/AMb6laXTI7NiPU5bpGjrVMoSAMguxnR3lUb+uoPMkLGitNdo9RUeuzT9ETNrtFOuQseSgVjmUmjZIdQqcSiZffg1Z8Vqqv+il5ucB7LRtFu2YPU5eFL1NhTxjCQBnG01LDaqo4kO8Wg+srzvUI4rM2bOWaaB1NZjHUwnY1xckZFiaep3LQ/wEX7w9s03Oo7+kep9wn+kx8MpC9690g6tcREgD5/8AipZsF41v1YH+Ij2SNwvEem6XLNFFVpJRm3AIWD5gorksnwafY34bK88GO/0pxe6edqLNdL1F8HaH/wDQ/wDoH+ortkuWR67LeETS08eeEgCu7fUMVjf+ktd5x7pLqEc0GN2UsVkZGBmvNs9AmTrKq2Rkyw3OM1bR5FKzCV6HQcldccpC9Mut308NJg4NHovS0Y6acV6GZUeZNkhWkBIAoF7UYc8aQ5w814a8horyXqeitp5gmV+0NmeB8/sqVsPJkfCZEcRkfYq6njO4SewUvV0WY84H+60v8BFe+G/hTRihVf8AVUEHkGCPVbFhHFNsy7+WaiReE+IiQBlF8MwXsTxeD/c0LIqrFwelt3qsvkO7YfKu1zlhyZ7X3pNGy+CFUVkSibNY+C9minaH8XNaO4En1WparwtnnOpy8aRpKaMwSAKLtvSiu131MHkSPssXqcfEn6GlZS8LQBprFkjSTCdjXI8kZcB+qYZ3J+XuCa94IbNN/CJ4uPsPZa/To4o/MSunmoFk+LCQBjHxts0Wmk/66cHta4+xSdyt0ze6RLwuPqZ3SSbPRQCNg+YKC5LZcGjV3xYah/RHjkmn7jMCKzcr4hr4SUYs1R3Gp6NH3VtmvAxLrUs1kvJF6ThjCQAP2go47NWb+h3kJ9lTcx1UpL0LaMsVE/UxirTgryjPRRexJs4UGcbLDc4zV1BbilZ7BC2DFUaOweaumtVVIoi8RbL40QAF6dLCMs9XQEgCm7Q04q1Bxg+IC8j1anpuG/M2rKX5aKzamZZLNXJpRYOL4PHMd272KZpx3JSewQvt8UO2FoY8CEo++XD4bUcNhYfqc93+aPZbtnHFJGPdvNVlpTQsJAGX7ctwXix3Hoz5x7LJu1iumeh6c9VtKPxOdr/lRX4J2PvGe10mjZfBDerYi1Q274UWbBYGn63vd5x7LWtlimjy9/LNZlyV4mJAFe2qus1izD8wDo8Rqlbq3VaPqX0Kvs2VGpYKrD1mOEcifRYdSyrR/wATSjcwfcfsroO9Uxtqmfdf0JOrHzDlpLiwBrSSeAK0VaVJrGBV1ophy4aJZQYHCHZkjhLidy16NNU4KKEaktUshBWEBIAp3xA2UNu6MNdhcxry0n5ZlvVdGYkE58lVVp61sOWd17CWcZRltt2Dt1I50HPHGmQ8eWfkkJUai7Ho6PU7eX+WPicWHZ21Yh/w9bvpuHsq1SnnhjMr+3x76+poNbZuvUs3RQGThku3CZOQzKb9jOUcGF+Opwq61uWbYu7W2eg6m0lwFR0OOpyaCfEFM06ahHCMy5ryrVHOQfVguJAHFdstcOII8lxrKwdRlduuGqIdgJaQCCBIzE58D2rzlxZVKbyllehsUrmMlhkBlAjcktL7l+vIYug5pihHcXqvYkMrk2uk3CYNRokiBxy46bk/QtZSq63wLTqJQwaMtoQEgBIApm1VjrOtU0oI6JpwEgEkPeCWk7wC3IwMxnxzb6yVfdcjlrX9nswRUumqRJBaeBafUSD3FYsum1V2NKN5AGVLnqTl5Nd9lOnZ1E/dZY7uGOSPtVZaopNEAASS4nluGs+C06dm9tQlK5Szhmi7AUy27rLiyJpNcco+br6fuWpCKjFJGZN5k2WBSIiQBT9rtnhaawMlrwxuB35SQ50h2XZpxS1e3VXfOGO2t3KhlYymDtpdn676YwNxnkR7petQm1ssjtreU4yzLYpL9kLaTlZ6nkPMlKK3q/7TTfUbfHvBK6/hnaahBrFtJu/MOd3BuXmmKdpUfOwlX6pTx4NzU9nLAKFnZSGjMQEmTGMwSeMQtKMVFYRhVJucnJhJSICQBHttlFQDMggyCNx9wuNZOp4BNro125ZuHIz5aqL1E04kBorTlTqf2n7KOZEvCSq932isA0uNJv5ji60cg33RpkzmqK4D9nohjWsbkGgAdgEK1LBU9xxACQBEt9nc7A5hAewyASQ1wILS1xE5ZzocwEHUzh1pIHXpvB5Av8CyfOFw6sEYVhMhtUnsqx/aclxEnxj+B0uqvEMbg/U+Mv26lSI7Eyy0cDQ3E50aucZJJMkn7bkER5ACQAkACrHYDRLhie5pJIBwlokk5Q3EI01hV4aLMpnlqY06tae1oPqotJ8oktu5CMDJrYP6WCfABCSXCB78ke6Ljqm0i0VXODW4i1jiJJIjNrQIAk656KUYvOWRlJYwi1qwrEgBIAHXndLKr6dQgF9PFhnTrROeoPVGY5qMlklGWDyo1w/Ie0QfQyob+RPZ9wfXoVD8tN3eI9Vz5HdvMFXhsY61QKrujZvg4n92rR259ilpycc0uC52ag2mxrGCGsaGtHAAQB4BWFQ4gBIAiW2yF5a5ryx7ZggmCDEhzdCMu0btTIdQy59UZOZPNpBHgYKDqwN0ngExSeCdYYfVRwSbzyx6oarhDGhk/meQSOYa0me8hdI7Eqy2cU2NY2cLGhonMwBGZ3ldIjqAEgBIASAEgBIASAEgBIASAEgBIASAEgBIASAEgBIASAEgBIASAEgBIASAEgBIASAEgBIASAEgBIASAEgBIASAP//Z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3975" y="-1570038"/>
            <a:ext cx="5238750" cy="3276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4754" name="Picture 2" descr="https://encrypted-tbn1.gstatic.com/images?q=tbn:ANd9GcSpSoc__lFg01H5ZI3LSKX52R1LUyVA-uz1lE243Wqe9gmH5qXQ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624" y="1628800"/>
            <a:ext cx="6840760" cy="4392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953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 smtClean="0">
                <a:solidFill>
                  <a:srgbClr val="FF0000"/>
                </a:solidFill>
              </a:rPr>
              <a:t>Der</a:t>
            </a:r>
            <a:r>
              <a:rPr lang="en-GB" b="1" dirty="0" smtClean="0">
                <a:solidFill>
                  <a:srgbClr val="FF0000"/>
                </a:solidFill>
              </a:rPr>
              <a:t> Tee - </a:t>
            </a:r>
            <a:r>
              <a:rPr lang="en-GB" b="1" dirty="0" smtClean="0"/>
              <a:t>The tea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19810" name="Picture 2" descr="File:Cup of tea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628800"/>
            <a:ext cx="5387355" cy="3823647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Photo by Ian Pegg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1660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 smtClean="0">
                <a:solidFill>
                  <a:srgbClr val="FF0000"/>
                </a:solidFill>
              </a:rPr>
              <a:t>Der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Kaffee</a:t>
            </a:r>
            <a:r>
              <a:rPr lang="en-GB" b="1" dirty="0" smtClean="0">
                <a:solidFill>
                  <a:srgbClr val="FF0000"/>
                </a:solidFill>
              </a:rPr>
              <a:t> - </a:t>
            </a:r>
            <a:r>
              <a:rPr lang="en-GB" b="1" dirty="0" smtClean="0"/>
              <a:t>The coffee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20834" name="Picture 2" descr="http://upload.wikimedia.org/wikipedia/commons/thumb/0/06/Latte_art.jpg/800px-Latte_a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484784"/>
            <a:ext cx="5476875" cy="3924300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Photo by Soerfm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79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ts4.mm.bing.net/images/thumbnail.aspx?q=1610562471095&amp;id=63fb67c96104385e1403f2551571ea05"/>
          <p:cNvPicPr>
            <a:picLocks noChangeAspect="1" noChangeArrowheads="1"/>
          </p:cNvPicPr>
          <p:nvPr/>
        </p:nvPicPr>
        <p:blipFill>
          <a:blip r:embed="rId2" cstate="print">
            <a:lum bright="85000" contrast="-23000"/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179512" y="1124744"/>
            <a:ext cx="4392488" cy="504056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3300" b="1" dirty="0" err="1" smtClean="0">
                <a:solidFill>
                  <a:srgbClr val="FF0000"/>
                </a:solidFill>
              </a:rPr>
              <a:t>Ich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esse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gern</a:t>
            </a:r>
            <a:r>
              <a:rPr lang="en-GB" sz="3300" b="1" dirty="0" smtClean="0">
                <a:solidFill>
                  <a:srgbClr val="FF0000"/>
                </a:solidFill>
              </a:rPr>
              <a:t> ... 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300" b="1" dirty="0" err="1" smtClean="0">
                <a:solidFill>
                  <a:srgbClr val="FF0000"/>
                </a:solidFill>
              </a:rPr>
              <a:t>Ich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esse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nicht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gern</a:t>
            </a:r>
            <a:r>
              <a:rPr lang="en-GB" sz="3300" b="1" dirty="0" smtClean="0">
                <a:solidFill>
                  <a:srgbClr val="FF0000"/>
                </a:solidFill>
              </a:rPr>
              <a:t> ...</a:t>
            </a:r>
          </a:p>
          <a:p>
            <a:pPr marL="514350" indent="-514350">
              <a:buFont typeface="+mj-lt"/>
              <a:buAutoNum type="arabicPeriod"/>
            </a:pPr>
            <a:endParaRPr lang="en-GB" sz="3300" b="1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3300" b="1" dirty="0" err="1" smtClean="0">
                <a:solidFill>
                  <a:srgbClr val="FF0000"/>
                </a:solidFill>
              </a:rPr>
              <a:t>Ich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trinke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gern</a:t>
            </a:r>
            <a:r>
              <a:rPr lang="en-GB" sz="3300" b="1" dirty="0" smtClean="0">
                <a:solidFill>
                  <a:srgbClr val="FF0000"/>
                </a:solidFill>
              </a:rPr>
              <a:t> …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300" b="1" dirty="0" err="1" smtClean="0">
                <a:solidFill>
                  <a:srgbClr val="FF0000"/>
                </a:solidFill>
              </a:rPr>
              <a:t>Ich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trinke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nicht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gern</a:t>
            </a:r>
            <a:r>
              <a:rPr lang="en-GB" sz="3300" b="1" dirty="0" smtClean="0">
                <a:solidFill>
                  <a:srgbClr val="FF0000"/>
                </a:solidFill>
              </a:rPr>
              <a:t> …</a:t>
            </a:r>
          </a:p>
          <a:p>
            <a:pPr marL="514350" indent="-514350" algn="ctr">
              <a:buFont typeface="+mj-lt"/>
              <a:buAutoNum type="arabicPeriod"/>
            </a:pP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>
          <a:xfrm>
            <a:off x="4621916" y="1166017"/>
            <a:ext cx="4038600" cy="4525963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3100" b="1" dirty="0" smtClean="0"/>
              <a:t>I like to eat …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100" b="1" dirty="0" smtClean="0"/>
              <a:t>I don’t like to eat …</a:t>
            </a:r>
          </a:p>
          <a:p>
            <a:pPr marL="514350" indent="-514350">
              <a:buFont typeface="+mj-lt"/>
              <a:buAutoNum type="arabicPeriod"/>
            </a:pPr>
            <a:endParaRPr lang="en-GB" sz="3100" b="1" dirty="0"/>
          </a:p>
          <a:p>
            <a:pPr marL="514350" indent="-514350">
              <a:buFont typeface="+mj-lt"/>
              <a:buAutoNum type="arabicPeriod"/>
            </a:pPr>
            <a:r>
              <a:rPr lang="en-GB" sz="3100" b="1" dirty="0" smtClean="0"/>
              <a:t>I like to drink …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100" b="1" dirty="0" smtClean="0"/>
              <a:t>I don’t like to drink …</a:t>
            </a:r>
          </a:p>
          <a:p>
            <a:pPr marL="514350" indent="-514350">
              <a:buFont typeface="+mj-lt"/>
              <a:buAutoNum type="arabicPeriod"/>
            </a:pPr>
            <a:endParaRPr lang="en-GB" sz="3100" b="1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5536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g</a:t>
            </a: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ern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1680" y="5085184"/>
            <a:ext cx="62646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/>
              <a:t>4</a:t>
            </a:r>
            <a:r>
              <a:rPr lang="en-GB" sz="6600" dirty="0" smtClean="0"/>
              <a:t> sentences 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25251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When? – </a:t>
            </a:r>
            <a:r>
              <a:rPr lang="en-GB" b="1" dirty="0" err="1" smtClean="0">
                <a:solidFill>
                  <a:srgbClr val="FF0000"/>
                </a:solidFill>
              </a:rPr>
              <a:t>Wann</a:t>
            </a:r>
            <a:r>
              <a:rPr lang="en-GB" b="1" dirty="0" smtClean="0">
                <a:solidFill>
                  <a:srgbClr val="FF0000"/>
                </a:solidFill>
              </a:rPr>
              <a:t>?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</a:rPr>
              <a:t>Am Montag</a:t>
            </a:r>
          </a:p>
          <a:p>
            <a:r>
              <a:rPr lang="en-GB" sz="3600" b="1" dirty="0" smtClean="0">
                <a:solidFill>
                  <a:srgbClr val="FF0000"/>
                </a:solidFill>
              </a:rPr>
              <a:t>Am </a:t>
            </a:r>
            <a:r>
              <a:rPr lang="en-GB" sz="3600" b="1" dirty="0" err="1" smtClean="0">
                <a:solidFill>
                  <a:srgbClr val="FF0000"/>
                </a:solidFill>
              </a:rPr>
              <a:t>Dienstag</a:t>
            </a:r>
            <a:endParaRPr lang="en-GB" sz="3600" b="1" dirty="0" smtClean="0">
              <a:solidFill>
                <a:srgbClr val="FF0000"/>
              </a:solidFill>
            </a:endParaRPr>
          </a:p>
          <a:p>
            <a:r>
              <a:rPr lang="en-GB" sz="3600" b="1" dirty="0" smtClean="0">
                <a:solidFill>
                  <a:srgbClr val="FF0000"/>
                </a:solidFill>
              </a:rPr>
              <a:t>Am </a:t>
            </a:r>
            <a:r>
              <a:rPr lang="en-GB" sz="3600" b="1" dirty="0" err="1" smtClean="0">
                <a:solidFill>
                  <a:srgbClr val="FF0000"/>
                </a:solidFill>
              </a:rPr>
              <a:t>Mittwoch</a:t>
            </a:r>
            <a:endParaRPr lang="en-GB" sz="3600" b="1" dirty="0" smtClean="0">
              <a:solidFill>
                <a:srgbClr val="FF0000"/>
              </a:solidFill>
            </a:endParaRPr>
          </a:p>
          <a:p>
            <a:r>
              <a:rPr lang="en-GB" sz="3600" b="1" dirty="0" smtClean="0">
                <a:solidFill>
                  <a:srgbClr val="FF0000"/>
                </a:solidFill>
              </a:rPr>
              <a:t>Am </a:t>
            </a:r>
            <a:r>
              <a:rPr lang="en-GB" sz="3600" b="1" dirty="0" err="1" smtClean="0">
                <a:solidFill>
                  <a:srgbClr val="FF0000"/>
                </a:solidFill>
              </a:rPr>
              <a:t>Donnerstag</a:t>
            </a:r>
            <a:endParaRPr lang="en-GB" sz="3600" b="1" dirty="0" smtClean="0">
              <a:solidFill>
                <a:srgbClr val="FF0000"/>
              </a:solidFill>
            </a:endParaRPr>
          </a:p>
          <a:p>
            <a:r>
              <a:rPr lang="en-GB" sz="3600" b="1" dirty="0" smtClean="0">
                <a:solidFill>
                  <a:srgbClr val="FF0000"/>
                </a:solidFill>
              </a:rPr>
              <a:t>Am </a:t>
            </a:r>
            <a:r>
              <a:rPr lang="en-GB" sz="3600" b="1" dirty="0" err="1" smtClean="0">
                <a:solidFill>
                  <a:srgbClr val="FF0000"/>
                </a:solidFill>
              </a:rPr>
              <a:t>Freitag</a:t>
            </a:r>
            <a:endParaRPr lang="en-GB" sz="3600" b="1" dirty="0" smtClean="0">
              <a:solidFill>
                <a:srgbClr val="FF0000"/>
              </a:solidFill>
            </a:endParaRPr>
          </a:p>
          <a:p>
            <a:r>
              <a:rPr lang="en-GB" sz="3600" b="1" dirty="0" smtClean="0">
                <a:solidFill>
                  <a:srgbClr val="FF0000"/>
                </a:solidFill>
              </a:rPr>
              <a:t>Am </a:t>
            </a:r>
            <a:r>
              <a:rPr lang="en-GB" sz="3600" b="1" dirty="0" err="1" smtClean="0">
                <a:solidFill>
                  <a:srgbClr val="FF0000"/>
                </a:solidFill>
              </a:rPr>
              <a:t>Samstag</a:t>
            </a:r>
            <a:endParaRPr lang="en-GB" sz="3600" b="1" dirty="0" smtClean="0">
              <a:solidFill>
                <a:srgbClr val="FF0000"/>
              </a:solidFill>
            </a:endParaRPr>
          </a:p>
          <a:p>
            <a:r>
              <a:rPr lang="en-GB" sz="3600" b="1" dirty="0" smtClean="0">
                <a:solidFill>
                  <a:srgbClr val="FF0000"/>
                </a:solidFill>
              </a:rPr>
              <a:t>Am Sonntag</a:t>
            </a:r>
          </a:p>
          <a:p>
            <a:endParaRPr lang="en-GB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139952" y="1628800"/>
            <a:ext cx="4320480" cy="4680520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On Monday</a:t>
            </a:r>
          </a:p>
          <a:p>
            <a:r>
              <a:rPr lang="en-GB" sz="3600" b="1" dirty="0" smtClean="0"/>
              <a:t>On Tuesday</a:t>
            </a:r>
          </a:p>
          <a:p>
            <a:r>
              <a:rPr lang="en-GB" sz="3600" b="1" dirty="0" smtClean="0"/>
              <a:t>On Wednesday</a:t>
            </a:r>
          </a:p>
          <a:p>
            <a:r>
              <a:rPr lang="en-GB" sz="3600" b="1" dirty="0" smtClean="0"/>
              <a:t>On Thursday</a:t>
            </a:r>
          </a:p>
          <a:p>
            <a:r>
              <a:rPr lang="en-GB" sz="3600" b="1" dirty="0" smtClean="0"/>
              <a:t>On Friday</a:t>
            </a:r>
          </a:p>
          <a:p>
            <a:r>
              <a:rPr lang="en-GB" sz="3600" b="1" dirty="0" smtClean="0"/>
              <a:t>On Saturday</a:t>
            </a:r>
          </a:p>
          <a:p>
            <a:r>
              <a:rPr lang="en-GB" sz="3600" b="1" dirty="0" smtClean="0"/>
              <a:t>On Sunday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258319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6296" y="764704"/>
            <a:ext cx="1450504" cy="4234482"/>
          </a:xfrm>
        </p:spPr>
        <p:txBody>
          <a:bodyPr>
            <a:normAutofit/>
          </a:bodyPr>
          <a:lstStyle/>
          <a:p>
            <a:r>
              <a:rPr lang="en-GB" sz="20000" dirty="0"/>
              <a:t>?</a:t>
            </a:r>
          </a:p>
        </p:txBody>
      </p:sp>
      <p:pic>
        <p:nvPicPr>
          <p:cNvPr id="5124" name="Picture 4" descr="Speaking Man Clip Art At Clker Com   Vector Clip Art Online Royal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5715000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457200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Who is speaking?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22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ts4.mm.bing.net/images/thumbnail.aspx?q=1610562471095&amp;id=63fb67c96104385e1403f2551571ea05"/>
          <p:cNvPicPr>
            <a:picLocks noChangeAspect="1" noChangeArrowheads="1"/>
          </p:cNvPicPr>
          <p:nvPr/>
        </p:nvPicPr>
        <p:blipFill>
          <a:blip r:embed="rId2" cstate="print">
            <a:lum bright="85000" contrast="-23000"/>
          </a:blip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Its all about </a:t>
            </a:r>
            <a:r>
              <a:rPr lang="en-GB" dirty="0" err="1" smtClean="0"/>
              <a:t>Franzi</a:t>
            </a:r>
            <a:r>
              <a:rPr lang="en-GB" dirty="0" smtClean="0"/>
              <a:t> – where is she?</a:t>
            </a:r>
            <a:br>
              <a:rPr lang="en-GB" dirty="0" smtClean="0"/>
            </a:br>
            <a:r>
              <a:rPr lang="en-GB" b="1" dirty="0" smtClean="0">
                <a:solidFill>
                  <a:srgbClr val="FF0000"/>
                </a:solidFill>
              </a:rPr>
              <a:t>Es </a:t>
            </a:r>
            <a:r>
              <a:rPr lang="en-GB" b="1" dirty="0" err="1" smtClean="0">
                <a:solidFill>
                  <a:srgbClr val="FF0000"/>
                </a:solidFill>
              </a:rPr>
              <a:t>geht</a:t>
            </a:r>
            <a:r>
              <a:rPr lang="en-GB" b="1" dirty="0" smtClean="0">
                <a:solidFill>
                  <a:srgbClr val="FF0000"/>
                </a:solidFill>
              </a:rPr>
              <a:t> um </a:t>
            </a:r>
            <a:r>
              <a:rPr lang="en-GB" b="1" dirty="0" err="1" smtClean="0">
                <a:solidFill>
                  <a:srgbClr val="FF0000"/>
                </a:solidFill>
              </a:rPr>
              <a:t>Franzi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err="1" smtClean="0">
                <a:solidFill>
                  <a:srgbClr val="FF0000"/>
                </a:solidFill>
              </a:rPr>
              <a:t>wo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ist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sie</a:t>
            </a:r>
            <a:r>
              <a:rPr lang="en-GB" b="1" dirty="0" smtClean="0">
                <a:solidFill>
                  <a:srgbClr val="FF0000"/>
                </a:solidFill>
              </a:rPr>
              <a:t>?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6016" y="1628800"/>
            <a:ext cx="4038600" cy="4525963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 smtClean="0"/>
              <a:t>Warm</a:t>
            </a:r>
          </a:p>
          <a:p>
            <a:r>
              <a:rPr lang="en-GB" b="1" dirty="0" smtClean="0"/>
              <a:t>Hot</a:t>
            </a:r>
          </a:p>
          <a:p>
            <a:r>
              <a:rPr lang="en-GB" b="1" dirty="0" smtClean="0"/>
              <a:t>Cold</a:t>
            </a:r>
          </a:p>
          <a:p>
            <a:r>
              <a:rPr lang="en-GB" b="1" dirty="0" smtClean="0"/>
              <a:t>Ice cold</a:t>
            </a:r>
          </a:p>
          <a:p>
            <a:r>
              <a:rPr lang="en-GB" b="1" dirty="0" smtClean="0"/>
              <a:t>Left </a:t>
            </a:r>
          </a:p>
          <a:p>
            <a:r>
              <a:rPr lang="en-GB" b="1" dirty="0" smtClean="0"/>
              <a:t>Right</a:t>
            </a:r>
          </a:p>
          <a:p>
            <a:r>
              <a:rPr lang="en-GB" b="1" dirty="0" smtClean="0"/>
              <a:t>Stop</a:t>
            </a:r>
          </a:p>
          <a:p>
            <a:r>
              <a:rPr lang="en-GB" b="1" dirty="0" smtClean="0"/>
              <a:t>Straight on</a:t>
            </a:r>
          </a:p>
          <a:p>
            <a:r>
              <a:rPr lang="en-GB" b="1" dirty="0" smtClean="0"/>
              <a:t>I need help</a:t>
            </a:r>
          </a:p>
          <a:p>
            <a:r>
              <a:rPr lang="en-GB" b="1" dirty="0" smtClean="0"/>
              <a:t>I have found </a:t>
            </a:r>
            <a:r>
              <a:rPr lang="en-GB" b="1" dirty="0" err="1" smtClean="0"/>
              <a:t>Franzi</a:t>
            </a:r>
            <a:endParaRPr lang="en-GB" b="1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552" y="1628800"/>
            <a:ext cx="4038600" cy="4608512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Warm</a:t>
            </a:r>
          </a:p>
          <a:p>
            <a:r>
              <a:rPr lang="en-GB" b="1" dirty="0" err="1" smtClean="0">
                <a:solidFill>
                  <a:srgbClr val="FF0000"/>
                </a:solidFill>
              </a:rPr>
              <a:t>Heiß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Kalt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Eiskalt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Links</a:t>
            </a:r>
          </a:p>
          <a:p>
            <a:r>
              <a:rPr lang="en-GB" b="1" dirty="0" err="1" smtClean="0">
                <a:solidFill>
                  <a:srgbClr val="FF0000"/>
                </a:solidFill>
              </a:rPr>
              <a:t>Rechts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Halt</a:t>
            </a:r>
          </a:p>
          <a:p>
            <a:r>
              <a:rPr lang="en-GB" b="1" dirty="0" err="1" smtClean="0">
                <a:solidFill>
                  <a:srgbClr val="FF0000"/>
                </a:solidFill>
              </a:rPr>
              <a:t>Gerade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aus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brauche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Hilfe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habe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Franzi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gefunden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0242" name="Picture 2" descr="http://images.clipartlogo.com/files/images/44/443334/various-cliparts-clip-art_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772816"/>
            <a:ext cx="1809750" cy="1495425"/>
          </a:xfrm>
          <a:prstGeom prst="rect">
            <a:avLst/>
          </a:prstGeom>
          <a:noFill/>
        </p:spPr>
      </p:pic>
      <p:pic>
        <p:nvPicPr>
          <p:cNvPr id="8" name="Picture 2" descr="Flag of Europe.sv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lum bright="80000"/>
          </a:blip>
          <a:srcRect/>
          <a:stretch>
            <a:fillRect/>
          </a:stretch>
        </p:blipFill>
        <p:spPr bwMode="auto">
          <a:xfrm>
            <a:off x="0" y="0"/>
            <a:ext cx="9144000" cy="6895900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King or Queen of Knowledge</a:t>
            </a:r>
            <a:br>
              <a:rPr kumimoji="0" lang="en-GB" sz="4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GB" sz="4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König oder Königin von Kenntnissen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2332037"/>
            <a:ext cx="4824536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Das war gut aha a - aha,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Das war fantastisch, Leiblingsantwort,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Felix und Franzi helfen uns,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Beim lernen von jedem Wort.</a:t>
            </a:r>
            <a:endParaRPr kumimoji="0" lang="en-GB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4788024" y="2332037"/>
            <a:ext cx="417646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That was good aha a- aha,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That was fantastic, favourite answer,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Felix and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Franzi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help us,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learn every word. </a:t>
            </a:r>
            <a:endParaRPr kumimoji="0" lang="en-GB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2" descr="http://www.clker.com/cliparts/9/2/f/f/1197148439997296199liftarn_Crown_of_Saint_Edward.svg.hi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1268760"/>
            <a:ext cx="1252872" cy="1139102"/>
          </a:xfrm>
          <a:prstGeom prst="rect">
            <a:avLst/>
          </a:prstGeom>
          <a:noFill/>
        </p:spPr>
      </p:pic>
      <p:pic>
        <p:nvPicPr>
          <p:cNvPr id="13" name="Picture 4" descr="http://www.frog-clip-art.com/free_frog_clipart/clip_art_illustration_of_a_frog_wearing_a_crown__wearing_lipstick_and_holding_a_bouquet_of_flowers_0521-1102-0812-4800_SMU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39952" y="1340768"/>
            <a:ext cx="1152128" cy="1003312"/>
          </a:xfrm>
          <a:prstGeom prst="rect">
            <a:avLst/>
          </a:prstGeom>
          <a:noFill/>
        </p:spPr>
      </p:pic>
      <p:pic>
        <p:nvPicPr>
          <p:cNvPr id="14" name="Picture 6" descr="http://ibytemedia.com/wp-content/uploads/2012/03/Crown-with-Diamonds-Clip-Ar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20272" y="1412776"/>
            <a:ext cx="1253382" cy="8640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When? – </a:t>
            </a:r>
            <a:r>
              <a:rPr lang="en-GB" b="1" dirty="0" err="1" smtClean="0">
                <a:solidFill>
                  <a:srgbClr val="FF0000"/>
                </a:solidFill>
              </a:rPr>
              <a:t>Wann</a:t>
            </a:r>
            <a:r>
              <a:rPr lang="en-GB" b="1" dirty="0" smtClean="0">
                <a:solidFill>
                  <a:srgbClr val="FF0000"/>
                </a:solidFill>
              </a:rPr>
              <a:t>?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7544" y="1196752"/>
            <a:ext cx="4038600" cy="4525963"/>
          </a:xfrm>
        </p:spPr>
        <p:txBody>
          <a:bodyPr>
            <a:no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Morgens</a:t>
            </a:r>
          </a:p>
          <a:p>
            <a:r>
              <a:rPr lang="en-GB" b="1" dirty="0" err="1" smtClean="0">
                <a:solidFill>
                  <a:srgbClr val="FF0000"/>
                </a:solidFill>
              </a:rPr>
              <a:t>Nachmittags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Abends</a:t>
            </a:r>
          </a:p>
          <a:p>
            <a:r>
              <a:rPr lang="en-GB" b="1" dirty="0" err="1" smtClean="0">
                <a:solidFill>
                  <a:srgbClr val="FF0000"/>
                </a:solidFill>
              </a:rPr>
              <a:t>Nachts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Am </a:t>
            </a:r>
            <a:r>
              <a:rPr lang="en-GB" b="1" dirty="0" err="1" smtClean="0">
                <a:solidFill>
                  <a:srgbClr val="FF0000"/>
                </a:solidFill>
              </a:rPr>
              <a:t>Montagmorgen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Am </a:t>
            </a:r>
            <a:r>
              <a:rPr lang="en-GB" b="1" dirty="0" err="1" smtClean="0">
                <a:solidFill>
                  <a:srgbClr val="FF0000"/>
                </a:solidFill>
              </a:rPr>
              <a:t>Dienstagnachmittag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Am </a:t>
            </a:r>
            <a:r>
              <a:rPr lang="en-GB" b="1" dirty="0" err="1" smtClean="0">
                <a:solidFill>
                  <a:srgbClr val="FF0000"/>
                </a:solidFill>
              </a:rPr>
              <a:t>Mittwochabend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Am </a:t>
            </a:r>
            <a:r>
              <a:rPr lang="en-GB" b="1" dirty="0" err="1" smtClean="0">
                <a:solidFill>
                  <a:srgbClr val="FF0000"/>
                </a:solidFill>
              </a:rPr>
              <a:t>Donnerstagnacht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16016" y="1196752"/>
            <a:ext cx="4320480" cy="5184576"/>
          </a:xfrm>
        </p:spPr>
        <p:txBody>
          <a:bodyPr>
            <a:normAutofit/>
          </a:bodyPr>
          <a:lstStyle/>
          <a:p>
            <a:r>
              <a:rPr lang="en-GB" b="1" dirty="0" smtClean="0"/>
              <a:t>Mornings</a:t>
            </a:r>
          </a:p>
          <a:p>
            <a:r>
              <a:rPr lang="en-GB" b="1" dirty="0" smtClean="0"/>
              <a:t>Afternoons</a:t>
            </a:r>
          </a:p>
          <a:p>
            <a:r>
              <a:rPr lang="en-GB" b="1" dirty="0" smtClean="0"/>
              <a:t>Evenings</a:t>
            </a:r>
          </a:p>
          <a:p>
            <a:r>
              <a:rPr lang="en-GB" b="1" dirty="0" smtClean="0"/>
              <a:t>Nights</a:t>
            </a:r>
          </a:p>
          <a:p>
            <a:endParaRPr lang="en-GB" b="1" dirty="0" smtClean="0"/>
          </a:p>
          <a:p>
            <a:r>
              <a:rPr lang="en-GB" b="1" dirty="0" smtClean="0"/>
              <a:t>On Monday morning</a:t>
            </a:r>
          </a:p>
          <a:p>
            <a:r>
              <a:rPr lang="en-GB" b="1" dirty="0" smtClean="0"/>
              <a:t>On Tuesday afternoon           </a:t>
            </a:r>
          </a:p>
          <a:p>
            <a:endParaRPr lang="en-GB" b="1" dirty="0" smtClean="0"/>
          </a:p>
          <a:p>
            <a:r>
              <a:rPr lang="en-GB" b="1" dirty="0" smtClean="0"/>
              <a:t>On Wednesday evening</a:t>
            </a:r>
          </a:p>
          <a:p>
            <a:r>
              <a:rPr lang="en-GB" b="1" dirty="0" smtClean="0"/>
              <a:t>On Thursday night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01180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1625</TotalTime>
  <Words>1527</Words>
  <Application>Microsoft Office PowerPoint</Application>
  <PresentationFormat>On-screen Show (4:3)</PresentationFormat>
  <Paragraphs>485</Paragraphs>
  <Slides>81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81</vt:i4>
      </vt:variant>
    </vt:vector>
  </HeadingPairs>
  <TitlesOfParts>
    <vt:vector size="85" baseType="lpstr">
      <vt:lpstr>Office Theme</vt:lpstr>
      <vt:lpstr>1_Office Theme</vt:lpstr>
      <vt:lpstr>Default Design</vt:lpstr>
      <vt:lpstr>2_Office Theme</vt:lpstr>
      <vt:lpstr>PowerPoint Presentation</vt:lpstr>
      <vt:lpstr>Der Vampir</vt:lpstr>
      <vt:lpstr>Das Vanilleeis</vt:lpstr>
      <vt:lpstr>Der Vulkan</vt:lpstr>
      <vt:lpstr>PowerPoint Presentation</vt:lpstr>
      <vt:lpstr>Sportarten</vt:lpstr>
      <vt:lpstr>Do you do sport? – Treibst du sport?</vt:lpstr>
      <vt:lpstr>When? – Wann?</vt:lpstr>
      <vt:lpstr>When? – Wann?</vt:lpstr>
      <vt:lpstr>Translation 1</vt:lpstr>
      <vt:lpstr>Translation 2</vt:lpstr>
      <vt:lpstr>Secret Signal – to play</vt:lpstr>
      <vt:lpstr>To swim - Schwimmen</vt:lpstr>
      <vt:lpstr>To run - rennen</vt:lpstr>
      <vt:lpstr>To do gymnastics - turnen</vt:lpstr>
      <vt:lpstr>Hangman</vt:lpstr>
      <vt:lpstr>Fragen - Questions</vt:lpstr>
      <vt:lpstr>PowerPoint Presentation</vt:lpstr>
      <vt:lpstr>Frage 1</vt:lpstr>
      <vt:lpstr>I like to dance with friends</vt:lpstr>
      <vt:lpstr>I like to dance with friends</vt:lpstr>
      <vt:lpstr>€100</vt:lpstr>
      <vt:lpstr>Frage 2</vt:lpstr>
      <vt:lpstr>He listens to music</vt:lpstr>
      <vt:lpstr>He listens to music</vt:lpstr>
      <vt:lpstr>€200</vt:lpstr>
      <vt:lpstr>Frage 3</vt:lpstr>
      <vt:lpstr>We sing on the weekend</vt:lpstr>
      <vt:lpstr>We sing on the weekend</vt:lpstr>
      <vt:lpstr>€300</vt:lpstr>
      <vt:lpstr>Frage 4</vt:lpstr>
      <vt:lpstr>I run or I swim</vt:lpstr>
      <vt:lpstr>I run or I swim</vt:lpstr>
      <vt:lpstr>€500</vt:lpstr>
      <vt:lpstr>Frage 5</vt:lpstr>
      <vt:lpstr>I like to do gymnastics</vt:lpstr>
      <vt:lpstr>I like to do gymnastics</vt:lpstr>
      <vt:lpstr>The wheels on the bus – die Räder vom Bus</vt:lpstr>
      <vt:lpstr>The Hotel – das Hotel</vt:lpstr>
      <vt:lpstr>Der Bahnhof</vt:lpstr>
      <vt:lpstr>Die Bushaltestelle</vt:lpstr>
      <vt:lpstr>Das Hotel</vt:lpstr>
      <vt:lpstr>Der Supermarkt</vt:lpstr>
      <vt:lpstr>Die Bank</vt:lpstr>
      <vt:lpstr>Die Toiletten</vt:lpstr>
      <vt:lpstr>Der Briefkasten</vt:lpstr>
      <vt:lpstr>Das Krankenhaus</vt:lpstr>
      <vt:lpstr>Der Flughafen</vt:lpstr>
      <vt:lpstr>Die Post</vt:lpstr>
      <vt:lpstr>Der Laden</vt:lpstr>
      <vt:lpstr>Das Restaurant</vt:lpstr>
      <vt:lpstr>Das Cafe</vt:lpstr>
      <vt:lpstr>Die Schule</vt:lpstr>
      <vt:lpstr>Das Kino</vt:lpstr>
      <vt:lpstr>Treasure Hunt Challenge</vt:lpstr>
      <vt:lpstr>Blindfolded Treasure Hunt Challenge</vt:lpstr>
      <vt:lpstr>Translation</vt:lpstr>
      <vt:lpstr>Likes</vt:lpstr>
      <vt:lpstr>PowerPoint Presentation</vt:lpstr>
      <vt:lpstr>Mögen oder gern?</vt:lpstr>
      <vt:lpstr>das Hänchen – the chicken</vt:lpstr>
      <vt:lpstr>Der Schinken – the ham</vt:lpstr>
      <vt:lpstr>die Trauben – the grapes</vt:lpstr>
      <vt:lpstr>die Kartoffeln – the potatoes</vt:lpstr>
      <vt:lpstr>die Karotten – the carrots</vt:lpstr>
      <vt:lpstr>die Erbsen – the peas</vt:lpstr>
      <vt:lpstr>die Zwiebeln – the onions</vt:lpstr>
      <vt:lpstr>die Pommes Frites – the chips</vt:lpstr>
      <vt:lpstr>der Salat – the salad</vt:lpstr>
      <vt:lpstr>die Suppe – the soup</vt:lpstr>
      <vt:lpstr>das Eis – the ice cream</vt:lpstr>
      <vt:lpstr>New Foods</vt:lpstr>
      <vt:lpstr>Die Limonade – The lemonade</vt:lpstr>
      <vt:lpstr>Die Milch – The milk</vt:lpstr>
      <vt:lpstr>Der Saft – The juice</vt:lpstr>
      <vt:lpstr>Das Wasser – The water</vt:lpstr>
      <vt:lpstr>Der Tee - The tea</vt:lpstr>
      <vt:lpstr>Der Kaffee - The coffee</vt:lpstr>
      <vt:lpstr>PowerPoint Presentation</vt:lpstr>
      <vt:lpstr>?</vt:lpstr>
      <vt:lpstr>Its all about Franzi – where is she? Es geht um Franzi – wo ist sie?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German - Deutsch</dc:title>
  <dc:creator>Sean1982</dc:creator>
  <cp:lastModifiedBy>Sean Sullivan</cp:lastModifiedBy>
  <cp:revision>142</cp:revision>
  <dcterms:created xsi:type="dcterms:W3CDTF">2014-08-31T12:54:10Z</dcterms:created>
  <dcterms:modified xsi:type="dcterms:W3CDTF">2017-08-03T14:29:39Z</dcterms:modified>
</cp:coreProperties>
</file>