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461" r:id="rId2"/>
    <p:sldId id="540" r:id="rId3"/>
    <p:sldId id="541" r:id="rId4"/>
    <p:sldId id="542" r:id="rId5"/>
    <p:sldId id="465" r:id="rId6"/>
    <p:sldId id="492" r:id="rId7"/>
    <p:sldId id="466" r:id="rId8"/>
    <p:sldId id="467" r:id="rId9"/>
    <p:sldId id="468" r:id="rId10"/>
    <p:sldId id="469" r:id="rId11"/>
    <p:sldId id="470" r:id="rId12"/>
    <p:sldId id="471" r:id="rId13"/>
    <p:sldId id="472" r:id="rId14"/>
    <p:sldId id="473" r:id="rId15"/>
    <p:sldId id="474" r:id="rId16"/>
    <p:sldId id="475" r:id="rId17"/>
    <p:sldId id="476" r:id="rId18"/>
    <p:sldId id="477" r:id="rId19"/>
    <p:sldId id="478" r:id="rId20"/>
    <p:sldId id="479" r:id="rId21"/>
    <p:sldId id="480" r:id="rId22"/>
    <p:sldId id="481" r:id="rId23"/>
    <p:sldId id="482" r:id="rId24"/>
    <p:sldId id="483" r:id="rId25"/>
    <p:sldId id="484" r:id="rId26"/>
    <p:sldId id="485" r:id="rId27"/>
    <p:sldId id="486" r:id="rId28"/>
    <p:sldId id="487" r:id="rId29"/>
    <p:sldId id="488" r:id="rId30"/>
    <p:sldId id="489" r:id="rId31"/>
    <p:sldId id="490" r:id="rId32"/>
    <p:sldId id="491" r:id="rId33"/>
    <p:sldId id="537" r:id="rId34"/>
    <p:sldId id="519" r:id="rId35"/>
    <p:sldId id="520" r:id="rId36"/>
    <p:sldId id="521" r:id="rId37"/>
    <p:sldId id="522" r:id="rId38"/>
    <p:sldId id="523" r:id="rId39"/>
    <p:sldId id="524" r:id="rId40"/>
    <p:sldId id="525" r:id="rId41"/>
    <p:sldId id="526" r:id="rId42"/>
    <p:sldId id="527" r:id="rId43"/>
    <p:sldId id="528" r:id="rId44"/>
    <p:sldId id="529" r:id="rId45"/>
    <p:sldId id="530" r:id="rId46"/>
    <p:sldId id="531" r:id="rId47"/>
    <p:sldId id="532" r:id="rId48"/>
    <p:sldId id="538" r:id="rId49"/>
    <p:sldId id="539" r:id="rId50"/>
    <p:sldId id="536" r:id="rId51"/>
    <p:sldId id="535" r:id="rId52"/>
    <p:sldId id="543" r:id="rId53"/>
    <p:sldId id="544" r:id="rId54"/>
    <p:sldId id="545" r:id="rId55"/>
    <p:sldId id="546" r:id="rId56"/>
    <p:sldId id="547" r:id="rId57"/>
    <p:sldId id="312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 varScale="1">
        <p:scale>
          <a:sx n="69" d="100"/>
          <a:sy n="69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7383F-0FA4-4542-895D-A3D01E16D307}" type="datetimeFigureOut">
              <a:rPr lang="en-GB" smtClean="0"/>
              <a:pPr/>
              <a:t>01/08/2017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2A8675-6B04-4B46-B924-0FBD3F8E3EB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944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A8675-6B04-4B46-B924-0FBD3F8E3EB8}" type="slidenum">
              <a:rPr lang="en-GB" smtClean="0"/>
              <a:pPr/>
              <a:t>44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Photo by Christian Bauer</a:t>
            </a:r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01/08/2017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01/08/2017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01/08/2017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01/08/2017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01/08/2017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01/08/2017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01/08/2017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01/08/2017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01/08/2017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01/08/2017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01/08/2017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8A308-58CA-43D1-B08D-CB9F0FB17627}" type="datetimeFigureOut">
              <a:rPr lang="en-GB" smtClean="0"/>
              <a:pPr/>
              <a:t>01/08/2017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clip4art.com/touch-your-nose-clipart.png/touch-your-nose-clipart-touch-your-nose-clipart-liar-clip-art-clipart-panda-free-clipart-images-450-x-470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hyperlink" Target="http://www.google.com/url?sa=i&amp;rct=j&amp;q=&amp;esrc=s&amp;source=images&amp;cd=&amp;cad=rja&amp;uact=8&amp;ved=0ahUKEwiI5KyRsfrOAhUFuBQKHbg4AToQjRwIBw&amp;url=http://clip4art.com/male-hair-clipart.png/male-hair-clipart-male-hair-clipart-male-hair-graphics-royalty-free-stock-images-image-29485559-400-x-400&amp;bvm=bv.131783435,d.ZGg&amp;psig=AFQjCNEEqGHdKYXXglko7Z1-iEcgSAbtLA&amp;ust=1473239003933746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.uk/url?sa=i&amp;rct=j&amp;q=&amp;esrc=s&amp;source=images&amp;cd=&amp;cad=rja&amp;uact=8&amp;ved=0CAcQjRw&amp;url=http://www.clipartpanda.com/categories/cute-baby-dolphin-clipart&amp;ei=BOrMVJKvBIPnaMrigLAP&amp;bvm=bv.85076809,d.d2s&amp;psig=AFQjCNHVuhe9NEE-kOaiLWFgHBaU22xEiA&amp;ust=1422801785062591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url?sa=i&amp;rct=j&amp;q=&amp;esrc=s&amp;source=images&amp;cd=&amp;cad=rja&amp;uact=8&amp;ved=0ahUKEwi36auH6vXPAhXFXhoKHfpADuwQjRwIBw&amp;url=https://openclipart.org/tags/crown&amp;psig=AFQjCNF68vBpCl8_66_LyL3K2C-O-dybnQ&amp;ust=1477480535755793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&amp;url=http://www.flo.hu/category/hirek/page/2&amp;ei=96o8VYLeB4P9ULqtgKgO&amp;bvm=bv.91665533,d.d24&amp;psig=AFQjCNF_UKFxG5aZU_rsXRRGXIAdsrV0dQ&amp;ust=1430125687499918" TargetMode="External"/><Relationship Id="rId2" Type="http://schemas.openxmlformats.org/officeDocument/2006/relationships/hyperlink" Target="http://www.google.co.uk/url?sa=i&amp;rct=j&amp;q=&amp;esrc=s&amp;source=images&amp;cd=&amp;cad=rja&amp;uact=8&amp;ved=0CAcQjRw&amp;url=http://www.telegraph.co.uk/foodanddrink/8737666/Take-the-bread-health-scare-with-a-pinch-of-salt.html&amp;ei=B6s8VfyoCcnWU_SWgbgN&amp;bvm=bv.91665533,d.d24&amp;psig=AFQjCNF_UKFxG5aZU_rsXRRGXIAdsrV0dQ&amp;ust=1430125687499918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&amp;url=http://www.baecker-mueller.de/backwaren-aus-dem-burgwald/broetchen.html&amp;ei=Z6s8Vem-BsbSUZfSgeAB&amp;bvm=bv.91665533,d.d24&amp;psig=AFQjCNHDXMo0F9eU64RjtvrlmKwGXWb0SQ&amp;ust=1430125799498240" TargetMode="External"/><Relationship Id="rId2" Type="http://schemas.openxmlformats.org/officeDocument/2006/relationships/hyperlink" Target="http://www.google.co.uk/url?sa=i&amp;rct=j&amp;q=&amp;esrc=s&amp;source=images&amp;cd=&amp;cad=rja&amp;uact=8&amp;ved=0CAcQjRw&amp;url=http://www.lubig.com/produkte/brotchen/&amp;ei=bas8VaXuDYzcUZqygdgK&amp;bvm=bv.91665533,d.d24&amp;psig=AFQjCNHDXMo0F9eU64RjtvrlmKwGXWb0SQ&amp;ust=1430125799498240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www.google.co.uk/url?sa=i&amp;rct=j&amp;q=&amp;esrc=s&amp;source=images&amp;cd=&amp;cad=rja&amp;uact=8&amp;ved=0CAcQjRw&amp;url=http://interactive.wxxi.org/highlights/2012/08/better-butter-marathon&amp;ei=qKs8VaKMB4PpUvzygPAM&amp;bvm=bv.91665533,d.d24&amp;psig=AFQjCNGPVI2uY4mu0I3KIu1O-daf8jB4AA&amp;ust=1430125852819364" TargetMode="Externa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CAcQjRw&amp;url=http://www.riekersmeats.com/gift-boxes/wurst-sampler&amp;ei=36s8VZe_FYnxUt3UgqgO&amp;bvm=bv.91665533,d.d24&amp;psig=AFQjCNEJB9sB3K0LJ3N_RNmcvNC2KrR9UQ&amp;ust=1430125908386631" TargetMode="External"/><Relationship Id="rId2" Type="http://schemas.openxmlformats.org/officeDocument/2006/relationships/hyperlink" Target="http://www.google.co.uk/url?sa=i&amp;rct=j&amp;q=&amp;esrc=s&amp;source=images&amp;cd=&amp;cad=rja&amp;uact=8&amp;ved=0CAcQjRw&amp;url=http://www.grassclothwallpaper.net/winter-christmas-wallpaper/&amp;ei=1j8mVZfOMsrmauaMgbgK&amp;bvm=bv.90237346,d.d24&amp;psig=AFQjCNHAPJBTj2A2qhngMMDNIQuG3w2qjA&amp;ust=1428656455605450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jpeg"/><Relationship Id="rId4" Type="http://schemas.openxmlformats.org/officeDocument/2006/relationships/hyperlink" Target="http://www.google.co.uk/url?sa=i&amp;rct=j&amp;q=&amp;esrc=s&amp;source=images&amp;cd=&amp;cad=rja&amp;uact=8&amp;ved=&amp;url=http://www.dailymail.co.uk/news/article-2349806/Fury-German-supermarkets-Sexist-sausages.html&amp;ei=1Ks8VaDNBIv1UpPSgfAE&amp;bvm=bv.91665533,d.d24&amp;psig=AFQjCNEJB9sB3K0LJ3N_RNmcvNC2KrR9UQ&amp;ust=1430125908386631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CAcQjRw&amp;url=http://www.riekersmeats.com/gift-boxes/wurst-sampler&amp;ei=36s8VZe_FYnxUt3UgqgO&amp;bvm=bv.91665533,d.d24&amp;psig=AFQjCNEJB9sB3K0LJ3N_RNmcvNC2KrR9UQ&amp;ust=1430125908386631" TargetMode="External"/><Relationship Id="rId2" Type="http://schemas.openxmlformats.org/officeDocument/2006/relationships/hyperlink" Target="http://www.google.co.uk/url?sa=i&amp;rct=j&amp;q=&amp;esrc=s&amp;source=images&amp;cd=&amp;cad=rja&amp;uact=8&amp;ved=0CAcQjRw&amp;url=http://www.grassclothwallpaper.net/winter-christmas-wallpaper/&amp;ei=1j8mVZfOMsrmauaMgbgK&amp;bvm=bv.90237346,d.d24&amp;psig=AFQjCNHAPJBTj2A2qhngMMDNIQuG3w2qjA&amp;ust=1428656455605450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hyperlink" Target="http://www.google.co.uk/url?sa=i&amp;rct=j&amp;q=&amp;esrc=s&amp;source=images&amp;cd=&amp;cad=rja&amp;uact=8&amp;ved=&amp;url=http://www.bbc.co.uk/food/recipes/plum_glitter_jam_16796&amp;ei=LKw8Vf-nIsL9UNCpgOAB&amp;bvm=bv.91665533,d.d24&amp;psig=AFQjCNEM0xkuZiiyD295Gb37gnfIPCwa1g&amp;ust=1430125996784172" TargetMode="External"/><Relationship Id="rId4" Type="http://schemas.openxmlformats.org/officeDocument/2006/relationships/hyperlink" Target="http://www.google.co.uk/url?sa=i&amp;rct=j&amp;q=&amp;esrc=s&amp;source=images&amp;cd=&amp;cad=rja&amp;uact=8&amp;ved=0CAcQjRw&amp;url=http://doriegreenspan.com/2009/09/jams-on-parade-lemon-curd-too.html&amp;ei=N6w8VcLyNoHWUfTBgTA&amp;bvm=bv.91665533,d.d24&amp;psig=AFQjCNEM0xkuZiiyD295Gb37gnfIPCwa1g&amp;ust=1430125996784172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&amp;url=http://careers.theguardian.com/careers-blog/stay-positive-job-search&amp;ei=a6w8Vb7VK8XrUoC1gYAF&amp;bvm=bv.91665533,d.d24&amp;psig=AFQjCNE0YkbfhqcLd2d6yThIiVV3aRN-dQ&amp;ust=1430126060063352" TargetMode="External"/><Relationship Id="rId2" Type="http://schemas.openxmlformats.org/officeDocument/2006/relationships/hyperlink" Target="http://www.google.co.uk/url?sa=i&amp;rct=j&amp;q=&amp;esrc=s&amp;source=images&amp;cd=&amp;cad=rja&amp;uact=8&amp;ved=0CAcQjRw&amp;url=http://www.grassclothwallpaper.net/winter-christmas-wallpaper/&amp;ei=1j8mVZfOMsrmauaMgbgK&amp;bvm=bv.90237346,d.d24&amp;psig=AFQjCNHAPJBTj2A2qhngMMDNIQuG3w2qjA&amp;ust=1428656455605450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cdn.notonthehighstreet.com/system/product_images/images/001/784/277/original_the-bfg-roald-dahl-wall-sticker.jpg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CAcQjRw&amp;url=http://en.wikipedia.org/wiki/Fruit&amp;ei=E608VaH0CIfiaoL8gOAE&amp;bvm=bv.91665533,d.d24&amp;psig=AFQjCNGb-rJA3k-ftGc6RAvwm385EV1x2Q&amp;ust=1430126167505998" TargetMode="External"/><Relationship Id="rId2" Type="http://schemas.openxmlformats.org/officeDocument/2006/relationships/hyperlink" Target="http://www.google.co.uk/url?sa=i&amp;rct=j&amp;q=&amp;esrc=s&amp;source=images&amp;cd=&amp;cad=rja&amp;uact=8&amp;ved=0CAcQjRw&amp;url=http://www.grassclothwallpaper.net/winter-christmas-wallpaper/&amp;ei=1j8mVZfOMsrmauaMgbgK&amp;bvm=bv.90237346,d.d24&amp;psig=AFQjCNHAPJBTj2A2qhngMMDNIQuG3w2qjA&amp;ust=1428656455605450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jpeg"/><Relationship Id="rId4" Type="http://schemas.openxmlformats.org/officeDocument/2006/relationships/hyperlink" Target="http://www.google.co.uk/url?sa=i&amp;rct=j&amp;q=&amp;esrc=s&amp;source=images&amp;cd=&amp;cad=rja&amp;uact=8&amp;ved=&amp;url=http://en.wikipedia.org/wiki/File:Culinary_fruits_top_view.jpg&amp;ei=16w8VavMCcnfaLmGgMgK&amp;bvm=bv.91665533,d.d24&amp;psig=AFQjCNGb-rJA3k-ftGc6RAvwm385EV1x2Q&amp;ust=1430126167505998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CAcQjRw&amp;url=http://en.wikipedia.org/wiki/Fruit&amp;ei=E608VaH0CIfiaoL8gOAE&amp;bvm=bv.91665533,d.d24&amp;psig=AFQjCNGb-rJA3k-ftGc6RAvwm385EV1x2Q&amp;ust=1430126167505998" TargetMode="External"/><Relationship Id="rId2" Type="http://schemas.openxmlformats.org/officeDocument/2006/relationships/hyperlink" Target="http://www.google.co.uk/url?sa=i&amp;rct=j&amp;q=&amp;esrc=s&amp;source=images&amp;cd=&amp;cad=rja&amp;uact=8&amp;ved=0CAcQjRw&amp;url=http://www.grassclothwallpaper.net/winter-christmas-wallpaper/&amp;ei=1j8mVZfOMsrmauaMgbgK&amp;bvm=bv.90237346,d.d24&amp;psig=AFQjCNHAPJBTj2A2qhngMMDNIQuG3w2qjA&amp;ust=1428656455605450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jpeg"/><Relationship Id="rId4" Type="http://schemas.openxmlformats.org/officeDocument/2006/relationships/hyperlink" Target="http://www.google.co.uk/url?sa=i&amp;rct=j&amp;q=&amp;esrc=s&amp;source=images&amp;cd=&amp;cad=rja&amp;uact=8&amp;ved=0CAcQjRw&amp;url=http://ethosorthodontics.com.au/blog/read/why-is-milk-good-for-my-teeth-when-it-is-high-in-sugar&amp;ei=jK08VfijB8SUapbZgdgB&amp;bvm=bv.91665533,d.d24&amp;psig=AFQjCNEnyWY6LckjGyFq1wcfFdzL2Yf5lw&amp;ust=1430126289702160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CAcQjRw&amp;url=http://en.wikipedia.org/wiki/Fruit&amp;ei=E608VaH0CIfiaoL8gOAE&amp;bvm=bv.91665533,d.d24&amp;psig=AFQjCNGb-rJA3k-ftGc6RAvwm385EV1x2Q&amp;ust=1430126167505998" TargetMode="External"/><Relationship Id="rId7" Type="http://schemas.openxmlformats.org/officeDocument/2006/relationships/image" Target="../media/image39.jpeg"/><Relationship Id="rId2" Type="http://schemas.openxmlformats.org/officeDocument/2006/relationships/hyperlink" Target="http://www.google.co.uk/url?sa=i&amp;rct=j&amp;q=&amp;esrc=s&amp;source=images&amp;cd=&amp;cad=rja&amp;uact=8&amp;ved=0CAcQjRw&amp;url=http://www.grassclothwallpaper.net/winter-christmas-wallpaper/&amp;ei=1j8mVZfOMsrmauaMgbgK&amp;bvm=bv.90237346,d.d24&amp;psig=AFQjCNHAPJBTj2A2qhngMMDNIQuG3w2qjA&amp;ust=1428656455605450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google.co.uk/url?sa=i&amp;rct=j&amp;q=&amp;esrc=s&amp;source=images&amp;cd=&amp;cad=rja&amp;uact=8&amp;ved=&amp;url=http://www.wallpapermania.eu/wallpaper/good-morning-fresh-juice-summer-time&amp;ei=xa08VZCEFILoaJmrgYAG&amp;bvm=bv.91665533,d.d24&amp;psig=AFQjCNHqJvbofVwYZuPwnGpp663nYxIJgA&amp;ust=1430126405818958" TargetMode="External"/><Relationship Id="rId5" Type="http://schemas.openxmlformats.org/officeDocument/2006/relationships/hyperlink" Target="http://www.google.co.uk/url?sa=i&amp;rct=j&amp;q=&amp;esrc=s&amp;source=images&amp;cd=&amp;cad=rja&amp;uact=8&amp;ved=0CAcQjRw&amp;url=http://globe-views.com/dreams/juice.html&amp;ei=7K08VaH6Ms_xapf_gKgC&amp;bvm=bv.91665533,d.d24&amp;psig=AFQjCNHqJvbofVwYZuPwnGpp663nYxIJgA&amp;ust=1430126405818958" TargetMode="External"/><Relationship Id="rId4" Type="http://schemas.openxmlformats.org/officeDocument/2006/relationships/hyperlink" Target="http://www.google.co.uk/url?sa=i&amp;rct=j&amp;q=&amp;esrc=s&amp;source=images&amp;cd=&amp;cad=rja&amp;uact=8&amp;ved=0CAcQjRw&amp;url=http://globe-views.com/dreams/juice.html&amp;ei=1q08VYaDD9DgaKfFgNAP&amp;bvm=bv.91665533,d.d24&amp;psig=AFQjCNHqJvbofVwYZuPwnGpp663nYxIJgA&amp;ust=1430126405818958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CAcQjRw&amp;url=http://en.wikipedia.org/wiki/Fruit&amp;ei=E608VaH0CIfiaoL8gOAE&amp;bvm=bv.91665533,d.d24&amp;psig=AFQjCNGb-rJA3k-ftGc6RAvwm385EV1x2Q&amp;ust=1430126167505998" TargetMode="External"/><Relationship Id="rId7" Type="http://schemas.openxmlformats.org/officeDocument/2006/relationships/image" Target="../media/image40.jpeg"/><Relationship Id="rId2" Type="http://schemas.openxmlformats.org/officeDocument/2006/relationships/hyperlink" Target="http://www.google.co.uk/url?sa=i&amp;rct=j&amp;q=&amp;esrc=s&amp;source=images&amp;cd=&amp;cad=rja&amp;uact=8&amp;ved=0CAcQjRw&amp;url=http://www.grassclothwallpaper.net/winter-christmas-wallpaper/&amp;ei=1j8mVZfOMsrmauaMgbgK&amp;bvm=bv.90237346,d.d24&amp;psig=AFQjCNHAPJBTj2A2qhngMMDNIQuG3w2qjA&amp;ust=1428656455605450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google.co.uk/url?sa=i&amp;rct=j&amp;q=&amp;esrc=s&amp;source=images&amp;cd=&amp;cad=rja&amp;uact=8&amp;ved=0CAcQjRw&amp;url=http://imperfectlynatural.com/drink-healing-structured-water/&amp;ei=V648VcHBDoLsat3agcAD&amp;bvm=bv.91665533,d.d24&amp;psig=AFQjCNEqWuNLSYnwWI54toRjPCBky0-dQg&amp;ust=1430126536379829" TargetMode="External"/><Relationship Id="rId5" Type="http://schemas.openxmlformats.org/officeDocument/2006/relationships/hyperlink" Target="http://www.google.co.uk/url?sa=i&amp;rct=j&amp;q=&amp;esrc=s&amp;source=images&amp;cd=&amp;cad=rja&amp;uact=8&amp;ved=0CAcQjRw&amp;url=http://globe-views.com/dreams/juice.html&amp;ei=7K08VaH6Ms_xapf_gKgC&amp;bvm=bv.91665533,d.d24&amp;psig=AFQjCNHqJvbofVwYZuPwnGpp663nYxIJgA&amp;ust=1430126405818958" TargetMode="External"/><Relationship Id="rId4" Type="http://schemas.openxmlformats.org/officeDocument/2006/relationships/hyperlink" Target="http://www.google.co.uk/url?sa=i&amp;rct=j&amp;q=&amp;esrc=s&amp;source=images&amp;cd=&amp;cad=rja&amp;uact=8&amp;ved=0CAcQjRw&amp;url=http://globe-views.com/dreams/juice.html&amp;ei=1q08VYaDD9DgaKfFgNAP&amp;bvm=bv.91665533,d.d24&amp;psig=AFQjCNHqJvbofVwYZuPwnGpp663nYxIJgA&amp;ust=1430126405818958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8/89/Swiss_cheese_cubes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://upload.wikimedia.org/wikipedia/commons/1/1c/Cup_of_tea.png" TargetMode="Externa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ahUKEwj4hMXtsf_OAhWD0xoKHVwhAy8QjRwIBw&amp;url=http://www.slideshare.net/CambridgeEnglishIberia/the-cambridge-experience-madridsecondarydevelopingproductiveskillscambridgeenglishfirstschools&amp;bvm=bv.131783435,d.d24&amp;psig=AFQjCNEPH9brK58XvHpMibGOMf25GBYfyw&amp;ust=1473410962240253" TargetMode="External"/><Relationship Id="rId2" Type="http://schemas.openxmlformats.org/officeDocument/2006/relationships/hyperlink" Target="http://www.google.com/url?sa=i&amp;rct=j&amp;q=&amp;esrc=s&amp;source=images&amp;cd=&amp;cad=rja&amp;uact=8&amp;ved=0ahUKEwjJ3JDhsP_OAhWEvBQKHU9uCwgQjRwIBw&amp;url=http://www.printactivities.com/Paper-Games/Rules-For-Hangman.shtml&amp;bvm=bv.131783435,d.d24&amp;psig=AFQjCNGxrtfD5eLgqBbjQRGKoENSv6lFOA&amp;ust=1473410701709595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intpaulsowasso.org/wp-content/uploads/2013/04/4seasons.jpg" TargetMode="External"/><Relationship Id="rId2" Type="http://schemas.openxmlformats.org/officeDocument/2006/relationships/hyperlink" Target="https://www.google.co.uk/url?sa=i&amp;rct=j&amp;q=&amp;esrc=s&amp;source=images&amp;cd=&amp;cad=rja&amp;uact=8&amp;ved=0ahUKEwj8rf6WnNTKAhXHchQKHSb3Am8QjRwIBw&amp;url=https://www.mindmeister.com/207454453/seasons&amp;bvm=bv.113034660,d.d24&amp;psig=AFQjCNHIcAOaisXQLkO7I68mhIptnWI9dQ&amp;ust=1454335487868078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intpaulsowasso.org/wp-content/uploads/2013/04/4seasons.jpg" TargetMode="External"/><Relationship Id="rId2" Type="http://schemas.openxmlformats.org/officeDocument/2006/relationships/hyperlink" Target="https://www.google.co.uk/url?sa=i&amp;rct=j&amp;q=&amp;esrc=s&amp;source=images&amp;cd=&amp;cad=rja&amp;uact=8&amp;ved=0ahUKEwj8rf6WnNTKAhXHchQKHSb3Am8QjRwIBw&amp;url=https://www.mindmeister.com/207454453/seasons&amp;bvm=bv.113034660,d.d24&amp;psig=AFQjCNHIcAOaisXQLkO7I68mhIptnWI9dQ&amp;ust=1454335487868078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http://www.saintpaulsowasso.org/wp-content/uploads/2013/04/4seasons.jpg" TargetMode="Externa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http://www.saintpaulsowasso.org/wp-content/uploads/2013/04/4seasons.jpg" TargetMode="Externa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48.jpeg"/><Relationship Id="rId7" Type="http://schemas.openxmlformats.org/officeDocument/2006/relationships/image" Target="../media/image50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49.png"/><Relationship Id="rId4" Type="http://schemas.openxmlformats.org/officeDocument/2006/relationships/hyperlink" Target="http://en.wikipedia.org/wiki/File:Flag_of_Europe.svg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.uk/url?sa=i&amp;rct=j&amp;q=&amp;esrc=s&amp;source=images&amp;cd=&amp;cad=rja&amp;uact=8&amp;ved=0CAcQjRw&amp;url=https://www.pinterest.com/parcellesdelune/cute-animals/&amp;ei=T7E8VYOyBoLwaNGEgZAF&amp;psig=AFQjCNGJ4A0BC_JcLF1F3o4fl8zXOzoASQ&amp;ust=1430127287320844" TargetMode="External"/><Relationship Id="rId13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openxmlformats.org/officeDocument/2006/relationships/hyperlink" Target="https://www.google.co.uk/url?sa=i&amp;rct=j&amp;q=&amp;esrc=s&amp;source=images&amp;cd=&amp;cad=rja&amp;uact=8&amp;ved=0CAcQjRw&amp;url=https://www.flickr.com/photos/teamme2/440882478/&amp;ei=-rA8VazYAdPzatupgagB&amp;bvm=bv.91665533,d.d24&amp;psig=AFQjCNHcXyVvopqmRFlWrGdtDfaEN12TyQ&amp;ust=1430127147455981" TargetMode="External"/><Relationship Id="rId12" Type="http://schemas.openxmlformats.org/officeDocument/2006/relationships/hyperlink" Target="http://www.google.co.uk/url?sa=i&amp;rct=j&amp;q=&amp;esrc=s&amp;source=images&amp;cd=&amp;cad=rja&amp;uact=8&amp;ved=&amp;url=http://momstart.com/2012/04/photography-hungry-hungry-hippo/&amp;ei=M7I8VbWzM4rfU4urgpgE&amp;bvm=bv.91665533,d.d24&amp;psig=AFQjCNFNIfsQmAfnFq3qQC2UBnD0WJFUAw&amp;ust=1430127539989277" TargetMode="External"/><Relationship Id="rId2" Type="http://schemas.openxmlformats.org/officeDocument/2006/relationships/hyperlink" Target="http://www.google.co.uk/url?sa=i&amp;rct=j&amp;q=&amp;esrc=s&amp;source=images&amp;cd=&amp;cad=rja&amp;uact=8&amp;ved=0CAcQjRw&amp;url=http://www.herbusinessmagazine.com/Lifestyle/Travel/Wurst+of+Times.html&amp;ei=q7I8VY_6D86xafW4gMgN&amp;bvm=bv.91665533,d.d24&amp;psig=AFQjCNEVMOV2EpmbrR5vBkREK6VzstmKHg&amp;ust=1430127627773011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hyperlink" Target="http://www.google.co.uk/url?sa=i&amp;rct=j&amp;q=&amp;esrc=s&amp;source=images&amp;cd=&amp;cad=rja&amp;uact=8&amp;ved=0CAcQjRw&amp;url=http://imgarcade.com/1/cute-hungry-animal/&amp;ei=ILI8Vbz4EMXYar6VgdgD&amp;psig=AFQjCNELuaLLLGtOPg4V0A4cFy3eYaK-VQ&amp;ust=1430127476152488" TargetMode="External"/><Relationship Id="rId5" Type="http://schemas.openxmlformats.org/officeDocument/2006/relationships/hyperlink" Target="http://www.google.co.uk/url?sa=i&amp;rct=j&amp;q=&amp;esrc=s&amp;source=images&amp;cd=&amp;cad=rja&amp;uact=8&amp;ved=0CAcQjRw&amp;url=http://www.cutestpaw.com/images/someones-hungry/&amp;ei=trA8VbLlEInOaKy9gPgF&amp;bvm=bv.91665533,d.d24&amp;psig=AFQjCNHcXyVvopqmRFlWrGdtDfaEN12TyQ&amp;ust=1430127147455981" TargetMode="External"/><Relationship Id="rId10" Type="http://schemas.openxmlformats.org/officeDocument/2006/relationships/hyperlink" Target="http://www.google.co.uk/url?sa=i&amp;rct=j&amp;q=&amp;esrc=s&amp;source=images&amp;cd=&amp;cad=rja&amp;uact=8&amp;ved=0CAcQjRw&amp;url=http://imgarcade.com/1/cute-hungry-animal/&amp;ei=zrE8VdHRO8nhaN3ngBg&amp;psig=AFQjCNGJ4A0BC_JcLF1F3o4fl8zXOzoASQ&amp;ust=1430127287320844" TargetMode="External"/><Relationship Id="rId4" Type="http://schemas.openxmlformats.org/officeDocument/2006/relationships/image" Target="../media/image6.jpeg"/><Relationship Id="rId9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.uk/url?sa=i&amp;rct=j&amp;q=&amp;esrc=s&amp;source=images&amp;cd=&amp;cad=rja&amp;uact=8&amp;ved=0CAcQjRw&amp;url=http://www.disneyclips.com/imagesnewb/simba.html&amp;ei=XOHMVPX-DY3PaKfMgqAE&amp;bvm=bv.85076809,d.d2s&amp;psig=AFQjCNH9ChNGpBZvMu8ZoBimAONw41G-2w&amp;ust=1422799571929169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.uk/url?sa=i&amp;rct=j&amp;q=&amp;esrc=s&amp;source=images&amp;cd=&amp;cad=rja&amp;uact=8&amp;ved=0CAcQjRw&amp;url=http://www.disneyclips.com/imagesnewb/simba.html&amp;ei=XOHMVPX-DY3PaKfMgqAE&amp;bvm=bv.85076809,d.d2s&amp;psig=AFQjCNH9ChNGpBZvMu8ZoBimAONw41G-2w&amp;ust=1422799571929169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Sean1982\Desktop\a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579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pear – </a:t>
            </a:r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Birne</a:t>
            </a:r>
            <a:endParaRPr lang="en-GB" dirty="0"/>
          </a:p>
        </p:txBody>
      </p:sp>
      <p:pic>
        <p:nvPicPr>
          <p:cNvPr id="63490" name="Picture 2" descr="http://www.buyfruit.com.au/images/P/Paradise-Pears__744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916832"/>
            <a:ext cx="3984312" cy="33309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54602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chocolate – </a:t>
            </a:r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Schokolade</a:t>
            </a:r>
            <a:endParaRPr lang="en-GB" dirty="0"/>
          </a:p>
        </p:txBody>
      </p:sp>
      <p:pic>
        <p:nvPicPr>
          <p:cNvPr id="4" name="Picture 4" descr="http://3.bp.blogspot.com/-QYM2vPsVBu8/TwMCL9RBPGI/AAAAAAAAAdc/XfvvmUe85-I/s1600/Chocol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556792"/>
            <a:ext cx="6341640" cy="49359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1233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pineapple – </a:t>
            </a:r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Ananas</a:t>
            </a:r>
            <a:endParaRPr lang="en-GB" dirty="0"/>
          </a:p>
        </p:txBody>
      </p:sp>
      <p:pic>
        <p:nvPicPr>
          <p:cNvPr id="62468" name="Picture 4" descr="http://imgsrv.gardening.ktsa.com/image/ktsag/UserFiles/Image/P_Images/pineap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268760"/>
            <a:ext cx="4983708" cy="48715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1586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lemon – </a:t>
            </a:r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Zitrone</a:t>
            </a:r>
            <a:endParaRPr lang="en-GB" dirty="0"/>
          </a:p>
        </p:txBody>
      </p:sp>
      <p:pic>
        <p:nvPicPr>
          <p:cNvPr id="61446" name="Picture 6" descr="http://www.hangthebankers.com/wp-content/uploads/2012/08/lemons-heal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844824"/>
            <a:ext cx="5402808" cy="36424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7446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cake – </a:t>
            </a:r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Kuchen</a:t>
            </a:r>
            <a:endParaRPr lang="en-GB" dirty="0"/>
          </a:p>
        </p:txBody>
      </p:sp>
      <p:pic>
        <p:nvPicPr>
          <p:cNvPr id="98306" name="Picture 2" descr="http://1.bp.blogspot.com/-l809oCLaL-Y/T8-7nSTRD6I/AAAAAAAADgE/LYxUs3wa8pI/s1600/Black+Forest+Cake+and+Cupcakes+(1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340768"/>
            <a:ext cx="7502178" cy="4536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944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strawberry – </a:t>
            </a:r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Erdbeere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60418" name="Picture 2" descr="http://1.bp.blogspot.com/-pNGHQLkRuKw/UDBJwtLOucI/AAAAAAAAA0Q/g6_zcXUBcMA/s1600/Strawberry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628800"/>
            <a:ext cx="7632848" cy="47705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6593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Write with a Finger</a:t>
            </a:r>
            <a:endParaRPr lang="en-GB" dirty="0"/>
          </a:p>
        </p:txBody>
      </p:sp>
      <p:pic>
        <p:nvPicPr>
          <p:cNvPr id="1030" name="Picture 6" descr="How to Draw a Multi-Touch Tap Gesture Vector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828092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17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260648"/>
            <a:ext cx="4254624" cy="6264696"/>
          </a:xfrm>
        </p:spPr>
        <p:txBody>
          <a:bodyPr>
            <a:normAutofit fontScale="92500"/>
          </a:bodyPr>
          <a:lstStyle/>
          <a:p>
            <a:r>
              <a:rPr lang="en-GB" sz="4400" b="1" dirty="0" smtClean="0">
                <a:solidFill>
                  <a:srgbClr val="FF0000"/>
                </a:solidFill>
              </a:rPr>
              <a:t>Was </a:t>
            </a:r>
            <a:r>
              <a:rPr lang="en-GB" sz="4400" b="1" dirty="0" err="1" smtClean="0">
                <a:solidFill>
                  <a:srgbClr val="FF0000"/>
                </a:solidFill>
              </a:rPr>
              <a:t>ist</a:t>
            </a:r>
            <a:r>
              <a:rPr lang="en-GB" sz="4400" b="1" dirty="0" smtClean="0">
                <a:solidFill>
                  <a:srgbClr val="FF0000"/>
                </a:solidFill>
              </a:rPr>
              <a:t> das?</a:t>
            </a:r>
          </a:p>
          <a:p>
            <a:r>
              <a:rPr lang="en-GB" sz="4400" b="1" dirty="0" smtClean="0">
                <a:solidFill>
                  <a:srgbClr val="FF0000"/>
                </a:solidFill>
              </a:rPr>
              <a:t>Das </a:t>
            </a:r>
            <a:r>
              <a:rPr lang="en-GB" sz="4400" b="1" dirty="0" err="1" smtClean="0">
                <a:solidFill>
                  <a:srgbClr val="FF0000"/>
                </a:solidFill>
              </a:rPr>
              <a:t>ist</a:t>
            </a:r>
            <a:r>
              <a:rPr lang="en-GB" sz="4400" b="1" dirty="0" smtClean="0">
                <a:solidFill>
                  <a:srgbClr val="FF0000"/>
                </a:solidFill>
              </a:rPr>
              <a:t> …</a:t>
            </a:r>
          </a:p>
          <a:p>
            <a:r>
              <a:rPr lang="en-GB" sz="4400" b="1" dirty="0" err="1" smtClean="0">
                <a:solidFill>
                  <a:srgbClr val="FF0000"/>
                </a:solidFill>
              </a:rPr>
              <a:t>Ist</a:t>
            </a:r>
            <a:r>
              <a:rPr lang="en-GB" sz="4400" b="1" dirty="0" smtClean="0">
                <a:solidFill>
                  <a:srgbClr val="FF0000"/>
                </a:solidFill>
              </a:rPr>
              <a:t> das </a:t>
            </a:r>
            <a:r>
              <a:rPr lang="en-GB" sz="4400" b="1" dirty="0" err="1" smtClean="0">
                <a:solidFill>
                  <a:srgbClr val="FF0000"/>
                </a:solidFill>
              </a:rPr>
              <a:t>gesund</a:t>
            </a:r>
            <a:r>
              <a:rPr lang="en-GB" sz="4400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GB" sz="4400" b="1" dirty="0" smtClean="0">
                <a:solidFill>
                  <a:srgbClr val="FF0000"/>
                </a:solidFill>
              </a:rPr>
              <a:t>Das </a:t>
            </a:r>
            <a:r>
              <a:rPr lang="en-GB" sz="4400" b="1" dirty="0" err="1" smtClean="0">
                <a:solidFill>
                  <a:srgbClr val="FF0000"/>
                </a:solidFill>
              </a:rPr>
              <a:t>ist</a:t>
            </a:r>
            <a:r>
              <a:rPr lang="en-GB" sz="4400" b="1" dirty="0" smtClean="0">
                <a:solidFill>
                  <a:srgbClr val="FF0000"/>
                </a:solidFill>
              </a:rPr>
              <a:t> </a:t>
            </a:r>
            <a:r>
              <a:rPr lang="en-GB" sz="4400" b="1" dirty="0" err="1" smtClean="0">
                <a:solidFill>
                  <a:srgbClr val="FF0000"/>
                </a:solidFill>
              </a:rPr>
              <a:t>gesund</a:t>
            </a:r>
            <a:endParaRPr lang="en-GB" sz="4400" b="1" dirty="0" smtClean="0">
              <a:solidFill>
                <a:srgbClr val="FF0000"/>
              </a:solidFill>
            </a:endParaRPr>
          </a:p>
          <a:p>
            <a:r>
              <a:rPr lang="en-GB" sz="4400" b="1" dirty="0" smtClean="0">
                <a:solidFill>
                  <a:srgbClr val="FF0000"/>
                </a:solidFill>
              </a:rPr>
              <a:t>Das </a:t>
            </a:r>
            <a:r>
              <a:rPr lang="en-GB" sz="4400" b="1" dirty="0" err="1" smtClean="0">
                <a:solidFill>
                  <a:srgbClr val="FF0000"/>
                </a:solidFill>
              </a:rPr>
              <a:t>ist</a:t>
            </a:r>
            <a:r>
              <a:rPr lang="en-GB" sz="4400" b="1" dirty="0" smtClean="0">
                <a:solidFill>
                  <a:srgbClr val="FF0000"/>
                </a:solidFill>
              </a:rPr>
              <a:t> </a:t>
            </a:r>
            <a:r>
              <a:rPr lang="en-GB" sz="4400" b="1" dirty="0" err="1" smtClean="0">
                <a:solidFill>
                  <a:srgbClr val="FF0000"/>
                </a:solidFill>
              </a:rPr>
              <a:t>ungesund</a:t>
            </a:r>
            <a:endParaRPr lang="en-GB" sz="4400" b="1" dirty="0" smtClean="0">
              <a:solidFill>
                <a:srgbClr val="FF0000"/>
              </a:solidFill>
            </a:endParaRPr>
          </a:p>
          <a:p>
            <a:r>
              <a:rPr lang="en-GB" sz="4400" b="1" dirty="0" err="1" smtClean="0">
                <a:solidFill>
                  <a:srgbClr val="FF0000"/>
                </a:solidFill>
              </a:rPr>
              <a:t>Welche</a:t>
            </a:r>
            <a:r>
              <a:rPr lang="en-GB" sz="4400" b="1" dirty="0" smtClean="0">
                <a:solidFill>
                  <a:srgbClr val="FF0000"/>
                </a:solidFill>
              </a:rPr>
              <a:t> </a:t>
            </a:r>
            <a:r>
              <a:rPr lang="en-GB" sz="4400" b="1" dirty="0" err="1">
                <a:solidFill>
                  <a:srgbClr val="FF0000"/>
                </a:solidFill>
              </a:rPr>
              <a:t>F</a:t>
            </a:r>
            <a:r>
              <a:rPr lang="en-GB" sz="4400" b="1" dirty="0" err="1" smtClean="0">
                <a:solidFill>
                  <a:srgbClr val="FF0000"/>
                </a:solidFill>
              </a:rPr>
              <a:t>arbe</a:t>
            </a:r>
            <a:r>
              <a:rPr lang="en-GB" sz="4400" b="1" dirty="0" smtClean="0">
                <a:solidFill>
                  <a:srgbClr val="FF0000"/>
                </a:solidFill>
              </a:rPr>
              <a:t> </a:t>
            </a:r>
            <a:r>
              <a:rPr lang="en-GB" sz="4400" b="1" dirty="0" err="1" smtClean="0">
                <a:solidFill>
                  <a:srgbClr val="FF0000"/>
                </a:solidFill>
              </a:rPr>
              <a:t>ist</a:t>
            </a:r>
            <a:r>
              <a:rPr lang="en-GB" sz="4400" b="1" dirty="0" smtClean="0">
                <a:solidFill>
                  <a:srgbClr val="FF0000"/>
                </a:solidFill>
              </a:rPr>
              <a:t> das?</a:t>
            </a:r>
          </a:p>
          <a:p>
            <a:r>
              <a:rPr lang="en-GB" sz="4400" b="1" dirty="0" smtClean="0">
                <a:solidFill>
                  <a:srgbClr val="FF0000"/>
                </a:solidFill>
              </a:rPr>
              <a:t>Das </a:t>
            </a:r>
            <a:r>
              <a:rPr lang="en-GB" sz="4400" b="1" dirty="0" err="1" smtClean="0">
                <a:solidFill>
                  <a:srgbClr val="FF0000"/>
                </a:solidFill>
              </a:rPr>
              <a:t>ist</a:t>
            </a:r>
            <a:r>
              <a:rPr lang="en-GB" sz="4400" b="1" dirty="0" smtClean="0">
                <a:solidFill>
                  <a:srgbClr val="FF0000"/>
                </a:solidFill>
              </a:rPr>
              <a:t> … </a:t>
            </a:r>
          </a:p>
          <a:p>
            <a:pPr>
              <a:buNone/>
            </a:pPr>
            <a:endParaRPr lang="en-GB" sz="44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260648"/>
            <a:ext cx="4392488" cy="6120680"/>
          </a:xfrm>
        </p:spPr>
        <p:txBody>
          <a:bodyPr>
            <a:normAutofit fontScale="92500"/>
          </a:bodyPr>
          <a:lstStyle/>
          <a:p>
            <a:r>
              <a:rPr lang="en-GB" sz="4400" b="1" dirty="0" smtClean="0"/>
              <a:t>What is that?</a:t>
            </a:r>
          </a:p>
          <a:p>
            <a:r>
              <a:rPr lang="en-GB" sz="4400" b="1" dirty="0" smtClean="0"/>
              <a:t>That is …</a:t>
            </a:r>
          </a:p>
          <a:p>
            <a:r>
              <a:rPr lang="en-GB" sz="4400" b="1" dirty="0" smtClean="0"/>
              <a:t>Is that healthy</a:t>
            </a:r>
          </a:p>
          <a:p>
            <a:r>
              <a:rPr lang="en-GB" sz="4400" b="1" dirty="0" smtClean="0"/>
              <a:t>That is healthy</a:t>
            </a:r>
          </a:p>
          <a:p>
            <a:r>
              <a:rPr lang="en-GB" sz="4400" b="1" dirty="0" smtClean="0"/>
              <a:t>That is unhealthy</a:t>
            </a:r>
          </a:p>
          <a:p>
            <a:r>
              <a:rPr lang="en-GB" sz="4400" b="1" dirty="0" smtClean="0"/>
              <a:t>Which (what) colour is that ...?</a:t>
            </a:r>
          </a:p>
          <a:p>
            <a:r>
              <a:rPr lang="en-GB" sz="4400" b="1" dirty="0" smtClean="0"/>
              <a:t>That is …</a:t>
            </a:r>
          </a:p>
          <a:p>
            <a:pPr>
              <a:buNone/>
            </a:pPr>
            <a:endParaRPr lang="en-GB" sz="4400" b="1" dirty="0" smtClean="0"/>
          </a:p>
          <a:p>
            <a:pPr>
              <a:buNone/>
            </a:pPr>
            <a:endParaRPr lang="en-GB" sz="4400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79512" y="1700808"/>
            <a:ext cx="84969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4005064"/>
            <a:ext cx="84969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109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GB" dirty="0" smtClean="0"/>
              <a:t>Secret Signal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3568" y="908720"/>
            <a:ext cx="4824536" cy="5616624"/>
          </a:xfrm>
        </p:spPr>
        <p:txBody>
          <a:bodyPr>
            <a:no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</a:rPr>
              <a:t>Was </a:t>
            </a:r>
            <a:r>
              <a:rPr lang="en-GB" sz="3200" b="1" dirty="0" err="1" smtClean="0">
                <a:solidFill>
                  <a:srgbClr val="FF0000"/>
                </a:solidFill>
              </a:rPr>
              <a:t>ist</a:t>
            </a:r>
            <a:r>
              <a:rPr lang="en-GB" sz="3200" b="1" dirty="0" smtClean="0">
                <a:solidFill>
                  <a:srgbClr val="FF0000"/>
                </a:solidFill>
              </a:rPr>
              <a:t> das?</a:t>
            </a:r>
          </a:p>
          <a:p>
            <a:r>
              <a:rPr lang="en-GB" sz="3200" b="1" dirty="0" smtClean="0">
                <a:solidFill>
                  <a:srgbClr val="FF0000"/>
                </a:solidFill>
              </a:rPr>
              <a:t>Das </a:t>
            </a:r>
            <a:r>
              <a:rPr lang="en-GB" sz="3200" b="1" dirty="0" err="1" smtClean="0">
                <a:solidFill>
                  <a:srgbClr val="FF0000"/>
                </a:solidFill>
              </a:rPr>
              <a:t>ist</a:t>
            </a:r>
            <a:r>
              <a:rPr lang="en-GB" sz="3200" b="1" dirty="0" smtClean="0">
                <a:solidFill>
                  <a:srgbClr val="FF0000"/>
                </a:solidFill>
              </a:rPr>
              <a:t> die </a:t>
            </a:r>
            <a:r>
              <a:rPr lang="en-GB" sz="3200" b="1" dirty="0" err="1" smtClean="0">
                <a:solidFill>
                  <a:srgbClr val="FF0000"/>
                </a:solidFill>
              </a:rPr>
              <a:t>Zitrone</a:t>
            </a:r>
            <a:endParaRPr lang="en-GB" sz="3200" b="1" dirty="0">
              <a:solidFill>
                <a:srgbClr val="FF0000"/>
              </a:solidFill>
            </a:endParaRPr>
          </a:p>
          <a:p>
            <a:r>
              <a:rPr lang="en-GB" sz="3200" b="1" dirty="0" err="1" smtClean="0">
                <a:solidFill>
                  <a:srgbClr val="0070C0"/>
                </a:solidFill>
              </a:rPr>
              <a:t>Ist</a:t>
            </a:r>
            <a:r>
              <a:rPr lang="en-GB" sz="3200" b="1" dirty="0" smtClean="0">
                <a:solidFill>
                  <a:srgbClr val="0070C0"/>
                </a:solidFill>
              </a:rPr>
              <a:t> das </a:t>
            </a:r>
            <a:r>
              <a:rPr lang="en-GB" sz="3200" b="1" dirty="0" err="1" smtClean="0">
                <a:solidFill>
                  <a:srgbClr val="0070C0"/>
                </a:solidFill>
              </a:rPr>
              <a:t>Gesund</a:t>
            </a:r>
            <a:r>
              <a:rPr lang="en-GB" sz="3200" b="1" dirty="0" smtClean="0">
                <a:solidFill>
                  <a:srgbClr val="0070C0"/>
                </a:solidFill>
              </a:rPr>
              <a:t>? </a:t>
            </a:r>
          </a:p>
          <a:p>
            <a:r>
              <a:rPr lang="en-GB" sz="3200" b="1" dirty="0" err="1" smtClean="0">
                <a:solidFill>
                  <a:srgbClr val="0070C0"/>
                </a:solidFill>
              </a:rPr>
              <a:t>Ja</a:t>
            </a:r>
            <a:r>
              <a:rPr lang="en-GB" sz="3200" b="1" dirty="0" smtClean="0">
                <a:solidFill>
                  <a:srgbClr val="0070C0"/>
                </a:solidFill>
              </a:rPr>
              <a:t>, das </a:t>
            </a:r>
            <a:r>
              <a:rPr lang="en-GB" sz="3200" b="1" dirty="0" err="1" smtClean="0">
                <a:solidFill>
                  <a:srgbClr val="0070C0"/>
                </a:solidFill>
              </a:rPr>
              <a:t>ist</a:t>
            </a:r>
            <a:r>
              <a:rPr lang="en-GB" sz="3200" b="1" dirty="0" smtClean="0">
                <a:solidFill>
                  <a:srgbClr val="0070C0"/>
                </a:solidFill>
              </a:rPr>
              <a:t> </a:t>
            </a:r>
            <a:r>
              <a:rPr lang="en-GB" sz="3200" b="1" dirty="0" err="1" smtClean="0">
                <a:solidFill>
                  <a:srgbClr val="0070C0"/>
                </a:solidFill>
              </a:rPr>
              <a:t>gesund</a:t>
            </a:r>
            <a:endParaRPr lang="en-GB" sz="3200" b="1" i="1" dirty="0">
              <a:solidFill>
                <a:srgbClr val="0070C0"/>
              </a:solidFill>
            </a:endParaRPr>
          </a:p>
          <a:p>
            <a:r>
              <a:rPr lang="en-GB" sz="3200" b="1" dirty="0" err="1" smtClean="0">
                <a:solidFill>
                  <a:srgbClr val="00B050"/>
                </a:solidFill>
              </a:rPr>
              <a:t>Welche</a:t>
            </a:r>
            <a:r>
              <a:rPr lang="en-GB" sz="3200" b="1" dirty="0" smtClean="0">
                <a:solidFill>
                  <a:srgbClr val="00B050"/>
                </a:solidFill>
              </a:rPr>
              <a:t> </a:t>
            </a:r>
            <a:r>
              <a:rPr lang="en-GB" sz="3200" b="1" dirty="0" err="1" smtClean="0">
                <a:solidFill>
                  <a:srgbClr val="00B050"/>
                </a:solidFill>
              </a:rPr>
              <a:t>Farbe</a:t>
            </a:r>
            <a:r>
              <a:rPr lang="en-GB" sz="3200" b="1" dirty="0" smtClean="0">
                <a:solidFill>
                  <a:srgbClr val="00B050"/>
                </a:solidFill>
              </a:rPr>
              <a:t> </a:t>
            </a:r>
            <a:r>
              <a:rPr lang="en-GB" sz="3200" b="1" dirty="0" err="1" smtClean="0">
                <a:solidFill>
                  <a:srgbClr val="00B050"/>
                </a:solidFill>
              </a:rPr>
              <a:t>ist</a:t>
            </a:r>
            <a:r>
              <a:rPr lang="en-GB" sz="3200" b="1" dirty="0" smtClean="0">
                <a:solidFill>
                  <a:srgbClr val="00B050"/>
                </a:solidFill>
              </a:rPr>
              <a:t> die </a:t>
            </a:r>
            <a:r>
              <a:rPr lang="en-GB" sz="3200" b="1" dirty="0" err="1" smtClean="0">
                <a:solidFill>
                  <a:srgbClr val="00B050"/>
                </a:solidFill>
              </a:rPr>
              <a:t>Zitrone</a:t>
            </a:r>
            <a:r>
              <a:rPr lang="en-GB" sz="3200" b="1" dirty="0" smtClean="0">
                <a:solidFill>
                  <a:srgbClr val="00B050"/>
                </a:solidFill>
              </a:rPr>
              <a:t>? </a:t>
            </a:r>
          </a:p>
          <a:p>
            <a:r>
              <a:rPr lang="en-GB" sz="3200" b="1" dirty="0" smtClean="0">
                <a:solidFill>
                  <a:srgbClr val="00B050"/>
                </a:solidFill>
              </a:rPr>
              <a:t>Die </a:t>
            </a:r>
            <a:r>
              <a:rPr lang="en-GB" sz="3200" b="1" dirty="0" err="1" smtClean="0">
                <a:solidFill>
                  <a:srgbClr val="00B050"/>
                </a:solidFill>
              </a:rPr>
              <a:t>Zitrone</a:t>
            </a:r>
            <a:r>
              <a:rPr lang="en-GB" sz="3200" b="1" dirty="0" smtClean="0">
                <a:solidFill>
                  <a:srgbClr val="00B050"/>
                </a:solidFill>
              </a:rPr>
              <a:t> </a:t>
            </a:r>
            <a:r>
              <a:rPr lang="en-GB" sz="3200" b="1" dirty="0" err="1" smtClean="0">
                <a:solidFill>
                  <a:srgbClr val="00B050"/>
                </a:solidFill>
              </a:rPr>
              <a:t>ist</a:t>
            </a:r>
            <a:r>
              <a:rPr lang="en-GB" sz="3200" b="1" dirty="0" smtClean="0">
                <a:solidFill>
                  <a:srgbClr val="00B050"/>
                </a:solidFill>
              </a:rPr>
              <a:t> </a:t>
            </a:r>
            <a:r>
              <a:rPr lang="en-GB" sz="3200" b="1" dirty="0" err="1" smtClean="0">
                <a:solidFill>
                  <a:srgbClr val="00B050"/>
                </a:solidFill>
              </a:rPr>
              <a:t>gelb</a:t>
            </a:r>
            <a:endParaRPr lang="en-GB" sz="3200" b="1" i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GB" sz="3200" b="1" dirty="0">
              <a:solidFill>
                <a:srgbClr val="7030A0"/>
              </a:solidFill>
            </a:endParaRPr>
          </a:p>
          <a:p>
            <a:endParaRPr lang="en-GB" sz="3200" dirty="0"/>
          </a:p>
        </p:txBody>
      </p:sp>
      <p:pic>
        <p:nvPicPr>
          <p:cNvPr id="5" name="Picture 4" descr="touch your nose clipart touch your nose clipart documento sin ttulo 689 X 468">
            <a:hlinkClick r:id="rId2" tooltip="touch your nose clipart touch your nose clipart documento sin ttulo 689 X 468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985544"/>
            <a:ext cx="367240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Image result for touch nose clip art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05064"/>
            <a:ext cx="3672408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56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260648"/>
            <a:ext cx="4038600" cy="6264696"/>
          </a:xfrm>
        </p:spPr>
        <p:txBody>
          <a:bodyPr>
            <a:normAutofit fontScale="92500" lnSpcReduction="10000"/>
          </a:bodyPr>
          <a:lstStyle/>
          <a:p>
            <a:r>
              <a:rPr lang="en-GB" sz="4400" b="1" dirty="0" smtClean="0">
                <a:solidFill>
                  <a:srgbClr val="FF0000"/>
                </a:solidFill>
              </a:rPr>
              <a:t>Was </a:t>
            </a:r>
            <a:r>
              <a:rPr lang="en-GB" sz="4400" b="1" dirty="0" err="1" smtClean="0">
                <a:solidFill>
                  <a:srgbClr val="FF0000"/>
                </a:solidFill>
              </a:rPr>
              <a:t>ist</a:t>
            </a:r>
            <a:r>
              <a:rPr lang="en-GB" sz="4400" b="1" dirty="0" smtClean="0">
                <a:solidFill>
                  <a:srgbClr val="FF0000"/>
                </a:solidFill>
              </a:rPr>
              <a:t> das?</a:t>
            </a:r>
          </a:p>
          <a:p>
            <a:r>
              <a:rPr lang="en-GB" sz="4400" b="1" dirty="0" smtClean="0">
                <a:solidFill>
                  <a:srgbClr val="FF0000"/>
                </a:solidFill>
              </a:rPr>
              <a:t>Das </a:t>
            </a:r>
            <a:r>
              <a:rPr lang="en-GB" sz="4400" b="1" dirty="0" err="1" smtClean="0">
                <a:solidFill>
                  <a:srgbClr val="FF0000"/>
                </a:solidFill>
              </a:rPr>
              <a:t>ist</a:t>
            </a:r>
            <a:r>
              <a:rPr lang="en-GB" sz="4400" b="1" dirty="0" smtClean="0">
                <a:solidFill>
                  <a:srgbClr val="FF0000"/>
                </a:solidFill>
              </a:rPr>
              <a:t> …</a:t>
            </a:r>
          </a:p>
          <a:p>
            <a:r>
              <a:rPr lang="en-GB" sz="4400" b="1" dirty="0" err="1" smtClean="0">
                <a:solidFill>
                  <a:srgbClr val="FF0000"/>
                </a:solidFill>
              </a:rPr>
              <a:t>Ist</a:t>
            </a:r>
            <a:r>
              <a:rPr lang="en-GB" sz="4400" b="1" dirty="0" smtClean="0">
                <a:solidFill>
                  <a:srgbClr val="FF0000"/>
                </a:solidFill>
              </a:rPr>
              <a:t> das </a:t>
            </a:r>
            <a:r>
              <a:rPr lang="en-GB" sz="4400" b="1" dirty="0" err="1" smtClean="0">
                <a:solidFill>
                  <a:srgbClr val="FF0000"/>
                </a:solidFill>
              </a:rPr>
              <a:t>gesund</a:t>
            </a:r>
            <a:r>
              <a:rPr lang="en-GB" sz="4400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GB" sz="4400" b="1" dirty="0" smtClean="0">
                <a:solidFill>
                  <a:srgbClr val="FF0000"/>
                </a:solidFill>
              </a:rPr>
              <a:t>Das </a:t>
            </a:r>
            <a:r>
              <a:rPr lang="en-GB" sz="4400" b="1" dirty="0" err="1" smtClean="0">
                <a:solidFill>
                  <a:srgbClr val="FF0000"/>
                </a:solidFill>
              </a:rPr>
              <a:t>ist</a:t>
            </a:r>
            <a:r>
              <a:rPr lang="en-GB" sz="4400" b="1" dirty="0" smtClean="0">
                <a:solidFill>
                  <a:srgbClr val="FF0000"/>
                </a:solidFill>
              </a:rPr>
              <a:t> </a:t>
            </a:r>
            <a:r>
              <a:rPr lang="en-GB" sz="4400" b="1" dirty="0" err="1" smtClean="0">
                <a:solidFill>
                  <a:srgbClr val="FF0000"/>
                </a:solidFill>
              </a:rPr>
              <a:t>gesund</a:t>
            </a:r>
            <a:endParaRPr lang="en-GB" sz="4400" b="1" dirty="0" smtClean="0">
              <a:solidFill>
                <a:srgbClr val="FF0000"/>
              </a:solidFill>
            </a:endParaRPr>
          </a:p>
          <a:p>
            <a:r>
              <a:rPr lang="en-GB" sz="4400" b="1" dirty="0" smtClean="0">
                <a:solidFill>
                  <a:srgbClr val="FF0000"/>
                </a:solidFill>
              </a:rPr>
              <a:t>Das </a:t>
            </a:r>
            <a:r>
              <a:rPr lang="en-GB" sz="4400" b="1" dirty="0" err="1" smtClean="0">
                <a:solidFill>
                  <a:srgbClr val="FF0000"/>
                </a:solidFill>
              </a:rPr>
              <a:t>ist</a:t>
            </a:r>
            <a:r>
              <a:rPr lang="en-GB" sz="4400" b="1" dirty="0" smtClean="0">
                <a:solidFill>
                  <a:srgbClr val="FF0000"/>
                </a:solidFill>
              </a:rPr>
              <a:t> </a:t>
            </a:r>
            <a:r>
              <a:rPr lang="en-GB" sz="4400" b="1" dirty="0" err="1" smtClean="0">
                <a:solidFill>
                  <a:srgbClr val="FF0000"/>
                </a:solidFill>
              </a:rPr>
              <a:t>ungesund</a:t>
            </a:r>
            <a:endParaRPr lang="en-GB" sz="4400" b="1" dirty="0" smtClean="0">
              <a:solidFill>
                <a:srgbClr val="FF0000"/>
              </a:solidFill>
            </a:endParaRPr>
          </a:p>
          <a:p>
            <a:r>
              <a:rPr lang="en-GB" sz="4400" b="1" dirty="0" err="1" smtClean="0">
                <a:solidFill>
                  <a:srgbClr val="FF0000"/>
                </a:solidFill>
              </a:rPr>
              <a:t>Welche</a:t>
            </a:r>
            <a:r>
              <a:rPr lang="en-GB" sz="4400" b="1" dirty="0" smtClean="0">
                <a:solidFill>
                  <a:srgbClr val="FF0000"/>
                </a:solidFill>
              </a:rPr>
              <a:t> </a:t>
            </a:r>
            <a:r>
              <a:rPr lang="en-GB" sz="4400" b="1" dirty="0" err="1">
                <a:solidFill>
                  <a:srgbClr val="FF0000"/>
                </a:solidFill>
              </a:rPr>
              <a:t>F</a:t>
            </a:r>
            <a:r>
              <a:rPr lang="en-GB" sz="4400" b="1" dirty="0" err="1" smtClean="0">
                <a:solidFill>
                  <a:srgbClr val="FF0000"/>
                </a:solidFill>
              </a:rPr>
              <a:t>arbe</a:t>
            </a:r>
            <a:r>
              <a:rPr lang="en-GB" sz="4400" b="1" dirty="0" smtClean="0">
                <a:solidFill>
                  <a:srgbClr val="FF0000"/>
                </a:solidFill>
              </a:rPr>
              <a:t> </a:t>
            </a:r>
            <a:r>
              <a:rPr lang="en-GB" sz="4400" b="1" dirty="0" err="1" smtClean="0">
                <a:solidFill>
                  <a:srgbClr val="FF0000"/>
                </a:solidFill>
              </a:rPr>
              <a:t>ist</a:t>
            </a:r>
            <a:r>
              <a:rPr lang="en-GB" sz="4400" b="1" dirty="0" smtClean="0">
                <a:solidFill>
                  <a:srgbClr val="FF0000"/>
                </a:solidFill>
              </a:rPr>
              <a:t> ...?</a:t>
            </a:r>
          </a:p>
          <a:p>
            <a:r>
              <a:rPr lang="en-GB" sz="4400" b="1" dirty="0" smtClean="0">
                <a:solidFill>
                  <a:srgbClr val="FF0000"/>
                </a:solidFill>
              </a:rPr>
              <a:t>Das </a:t>
            </a:r>
            <a:r>
              <a:rPr lang="en-GB" sz="4400" b="1" dirty="0" err="1" smtClean="0">
                <a:solidFill>
                  <a:srgbClr val="FF0000"/>
                </a:solidFill>
              </a:rPr>
              <a:t>ist</a:t>
            </a:r>
            <a:r>
              <a:rPr lang="en-GB" sz="4400" b="1" dirty="0" smtClean="0">
                <a:solidFill>
                  <a:srgbClr val="FF0000"/>
                </a:solidFill>
              </a:rPr>
              <a:t> … </a:t>
            </a:r>
          </a:p>
          <a:p>
            <a:pPr>
              <a:buNone/>
            </a:pPr>
            <a:endParaRPr lang="en-GB" sz="44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260648"/>
            <a:ext cx="4038600" cy="6120680"/>
          </a:xfrm>
        </p:spPr>
        <p:txBody>
          <a:bodyPr>
            <a:normAutofit fontScale="92500" lnSpcReduction="10000"/>
          </a:bodyPr>
          <a:lstStyle/>
          <a:p>
            <a:r>
              <a:rPr lang="en-GB" sz="4400" b="1" dirty="0" smtClean="0"/>
              <a:t>What is that?</a:t>
            </a:r>
          </a:p>
          <a:p>
            <a:r>
              <a:rPr lang="en-GB" sz="4400" b="1" dirty="0" smtClean="0"/>
              <a:t>That is …</a:t>
            </a:r>
          </a:p>
          <a:p>
            <a:r>
              <a:rPr lang="en-GB" sz="4400" b="1" dirty="0" smtClean="0"/>
              <a:t>Is that healthy</a:t>
            </a:r>
          </a:p>
          <a:p>
            <a:r>
              <a:rPr lang="en-GB" sz="4400" b="1" dirty="0" smtClean="0"/>
              <a:t>That is healthy</a:t>
            </a:r>
          </a:p>
          <a:p>
            <a:r>
              <a:rPr lang="en-GB" sz="4400" b="1" dirty="0" smtClean="0"/>
              <a:t>That is unhealthy</a:t>
            </a:r>
          </a:p>
          <a:p>
            <a:r>
              <a:rPr lang="en-GB" sz="4400" b="1" dirty="0" smtClean="0"/>
              <a:t>Which (what) colour is ...?</a:t>
            </a:r>
          </a:p>
          <a:p>
            <a:r>
              <a:rPr lang="en-GB" sz="4400" b="1" dirty="0" smtClean="0"/>
              <a:t>That is …</a:t>
            </a:r>
          </a:p>
          <a:p>
            <a:pPr>
              <a:buNone/>
            </a:pPr>
            <a:endParaRPr lang="en-GB" sz="4400" b="1" dirty="0" smtClean="0"/>
          </a:p>
          <a:p>
            <a:pPr>
              <a:buNone/>
            </a:pPr>
            <a:endParaRPr lang="en-GB" sz="4400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79512" y="1556792"/>
            <a:ext cx="84969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4221088"/>
            <a:ext cx="84969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696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Das Gold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0178" name="AutoShape 2" descr="data:image/jpeg;base64,/9j/4AAQSkZJRgABAQAAAQABAAD/2wCEAAkGBxMQEBIUERQUFRUWEBcUFRUTGBQUFxMSFBYWFxQWGBMYHSggGBwnGxQVITEhJikuLi4uGB80ODMsNygtLisBCgoKDg0OGxAQGiwkICYsLDQsLCwsLC8sLCwsLCwsLCw0LCwsLCwsLCwsLCwsLCwsLCwsLCwsLCwsLCwsLCwsLP/AABEIALcBEwMBEQACEQEDEQH/xAAbAAEAAgMBAQAAAAAAAAAAAAAABAUBAwYCB//EAD0QAAIBAQQGCAQEBgEFAAAAAAABAgMEESExBRJBUXGBBiIyUmGRobETQsHRI2JykhQzguHw8dIHFRZjwv/EABoBAQACAwEAAAAAAAAAAAAAAAADBAECBQb/xAAyEQEAAgEDAgMFCAIDAQAAAAAAAQIDBBExEiFBUWEFEyIysRRScYGRodHw4fEjQsEV/9oADAMBAAIRAxEAPwD7iAAAAAAAAAAAAAAAAAAAAABDtOlKNPCdSCe6+9/tWJJXFe3EIr58dPmtCG+k1m77/ZP7En2XL5fvCH7dg8/2lLsWlqNZ3U5pvc74vydzZHfDenzQlx6jHk7VlNI0wAAAAAAAAAAAAAAAAAAAAAAAAAAAAAAAAAFHpbpJTo3xh+JPwfVi/GX0XoWcWmtfvPaFLPraY+1e8uVt+ma1a/Wm0u7Hqx8tvO8v0w0pxDl5dTlycz+UK8lV2QJ2g6LnaaSjsqKT8FF6z9F6kWa0RjndPpqzbLWI8/o+jnHeiAAAAAAAAAAAAAAAAAAAAAAAAAAAAAAADE5JJttJJXtvBJLNtiI3YmYiN5cXp7pFKrfCi3GGTlk5/aPv6HSwaaK/Fblx9VrZv8NOPr/hzxbc9kAAA7Lodo7Ug6sljNXR8Ib+b9EjnavLvPRHg7Hs/D0195Pjx+H+XRlN0QAAAAAAAAAAAAAAAAAAAAAAAAAAAAABpqWunHtTguMkjaKWniGk5KxzMOP6Uab+K3Tpv8NPrNfPJePdXr5HQ02Dpjqtz9HI1mq656K8fX/DmpWiKzv5Rk/ZFtQ3eHbqazldxUl7oMbw2UrRCfZlGX6Wn7BndtAnaE0e7RWjD5V1pvdFZ83lzIs2T3dd0+nw+9yRXw8X0aMUkksElcktiOO9FEbdmQAAAAAAAAAAAAAAAAAAAAAAAABptFqhTV9ScYr8zSv4bzatLW4hpfJWkb2nZUWrpVQj2dab8FcvOV3sWK6S889lS/tDFXjef76qm0dLqr7EIR43zf0RPXR1jmVW/tG8/LER+/8ACtr6ctE86sl+m6PrFJk1cGOPBWtq81ubf+IVWtKfalKX6m37ksREcQhta1uZ3a7jLVkAAA1VKEJdqMXxSYNmYUtXJu7c22vXFAdP0W0pQoRlGd8ZSle5XXxuXZWGK27NpT1OK953jh0dFqMWOJi3aZ8XX0qsZpOLUk8mmmnzRz5iYnaXXraLRvEvZhkAAAAAAAAAAAAAAAAAAAAAbApNIdJqNK9Q/El+Xs85/a8s49Le3PZSy67HTtHefT+XL6R6R2urJKEoUqe3VTc34J7ON/It001K+v4ufk1uW/jt+H8q6cm3e223m3i3zLEdu0KkzMzvLBlgAAAAAAAAAAAEixW6pRlfTk471sfGOTNL463ja0JMeW+Od6zs6/Q3SSFa6NS6E8l3ZPwbyfg/NnPzaaad694dfT62uT4bdp/ZfFVeAAAAAAAAAAAAAAAAAABE0jpCFnhrVHwSzk9yRJjx2vO0Is2auKvVZw+ltN1LQ2m9WGyEcv6n83t4HSxYK4/x83Ez6q+XtPaPL+8qxu7PAnVnmFSMuy0+DT9gPYAAAAAAAAAAAAAAGAOm6PdInC6nXd8cozecfCT3eOzhlSz6bf4qfo6Wk1vT8GTjzdgc91wAAAAAAAAAAAAAAABrtFdU4SnLBRi2+CM1rNp2hre0VrNp8HzjSdvlaKjnP+lbIx2JHYx44x12h53Nmtlt1T/pFJESHadHxqyvm5SSWEb7orxw2jdiaxPLXU0RSzinCSylFtNGd2OmEygpKK12nLa1t3O7ZgYbQ2AAAAAAAAAAAAAAAAOs6JaYvuo1Hjd+G3tS+T7eW4oarD/3r+bq6HU7/wDHb8v4dSUXUAAAAAAAAAAAAAAAKHpnW1bOor56iT4K+XukWtJXe+/lCh7Qtti285/y4g6bigHLdLukjstWhCEVLrRq1YtuOtSUv5aksY62rJayyuKeqzTX4auloNNXJve/EcM2zT1nr1P4nRsalCNCi61ts9oqKMa1K+Kus8NeS+IlrYrVWMM22nTpmvWd4l0cmmxXjaa/o663WZ0qkoPHVeeV6eMXdsvTTOrS8XrFocDLjnHeaz4NJujAAAAAAAeZzUVe7+Sb9gPNKrGavjJSXg0wNgAAAAAZjJppp3NO9NZprJmOWYnad4fQ9BaSVopKT7S6s1+bfwef+jk58Xu7beD0Gmz+9pv4+KxIVgAAAAAAAAAAAAABy3TmXVore5vyUV9S9oo7zLme0p7Vj8XJl9yQDn+knRH+Okp0qkIVlFRSqtxp1Iptpa6T1JJyd16ud916wvparDNviq6eg1Nab47Tt5NfRr/pRVjWhV0m6VOz05KbgpqcqzWKhhgovbi21gljeqNazadoh1L5K0jeZ7Ou0ra/jVqlRK5SlhwSUV6JHXxU6KRV53Pk95km3mikiIAAAAAAAAh2rR0JvWV8J9+GD57xuxNYlElaq1D+aviQ78cGuK/ziZ5a7zHKxstqhVV8HevVcVsMNomJ4bgyAAAFn0e0j8Csm31JdWfDZLk/S8gz4+unqs6TN7rJvPE8voRyXoAAAAAAAAAAAAAAHGdNq99aEe7C/nJ/aK8zo6Ou1Zlx/aNt7xXyj6/6c6XHOANNpc0r4JSazi8NZeD2MG0z2hs0fCpWa1aNSK701GMeTvvlyRHOakRvvumnTZa3mlqzExzukVrJOHai+KxXmjNclbcS0tjtXmGg3aMgAAAAAAAAMAVVs0Y4v4ln6slnFZSW1JfQzv5tJr4wmaOtirQ1lg1hJbn9jEw2rO8JQZAAGAO/6L2741nSb60Oo/G7svyu5pnK1OPov+LvaLL7zFG/MdluV1sAAAAAAAAAAAEPSWkqdnhrTeOyK7Un4L6kmPFbJO0Ic2emKu9nzy22qVWpKcs5O/gskuSuR16VilYrDz+TJOS02nxaTZoBmI37Q01J7jmanU9Xw14+r23sX2L7jbPnj4vCPu+s+v0/HjqNFxuo0/03+eP1I6fLDl+07RbV5Jjz+nZKN1FqqWaEu1GL5Y+ZtF7RxLWaVnmEeWi6T2NcG/qSRnujnBRreh4b5en2NvtNvKGv2avnLw9DR2SfNIz9pnyY+zR5qi1wdF3VFq3u5SfZlwllf4O5+BYpeL8K16TSe7Bu0AAAABiUkk23clm3gkBV6Eg51a9SEXqOVyaTucsW/e/mJmI7S1pEzMzELVq4NgAAAu+iFr+HaNV5VFq/1LGP1XMq6qnVTfyXdBk6cvT5u6OY7gAAAAAAAAArdKabpWfCTcpdyOL57ETYsF8nHCtm1WPF2nnyczbelVaeEEqa8OtL9zw9C7TSUjnu5uT2hkt8vb6qSrUcm3JuTebbbb5ssxERG0KU2m07zLyZYb7FYp1patOLk9u5Le3sNL3rSN7Skx4r5J2rC60rouNjsrbetVm1T1tkVJNy1V+lNX547DmZ9RN+0doeo9i+z61zxa3eY7/6/Nzdjs7qTUVtze6O1lasbzs9Tq9TXT4ZyT4ces+Ef3wdclcrkW3gJmbTvPLIYAAAAB5qQUk1JJpq5pq9NbmnmInYmN1Ha+jMc7PUlRfdXXp/sllyfIsU1Fo57q19NWfl7Kuvo+3U/kp1lvg9V+UrvRE9c9J9Fe2DLHqiTttePbstVcpNeeqSRas+MI9rxzWXj/udV9mzVXyl9IjevnDHx/dlupU7dV7Fn1FvqdW7lJr2NZy448W8YstuK/qn2bonObTtdZy/9dPCPN3L0S4kNtT92E1NJ9+XT2ahGnFQhFRilcksEirMzM7yuViKxtD3OKeaT44mImY4JiJ5QrRouEsuq/DLyJq57Rz3Q2wVnjsqLVY5U81hvWX9i1TJW/CrfHanLQSI3qjUcJRks4yUlxTvXsYmN42lmtprMTHg+oUaqnGMllKKkuDV6OJMbTtL09bRaImHswyAAAAAAArtPaQ/h6MpLtN6sf1PbySb5E2DH7y+yvqs3usc2jnwfPJybbbbbbvbeLbebbOtEbdoefmZmd5YMsNtlss6rupxlJ+Cy4vJczW161je0t6Y7Xnasbuk0b0SeDry/oh9ZfbzKeTWeFP1dHD7O8ck/lH8uns1nhTiowiopbF7+L8Sla02neXTpStI2rG0KDp1RcqFNpN3VVfd+ZNL1uXM0l1fZV61yW6p27fRWaKsPwo49p5+HgT0r0w5ftPX/asm1fljj19f49PzTjdzAAAAAAAAAAAysQPSpS7r8mY3hnpnyHSl3X5MbwdM+Tw1cZYAAGJJNXPFbmInYmN1JpLR+p1o9nau7/Yu4s3V2nlSzYenvHCvJ1d33RWvr2WG+N8HyeHo0crU12yS72iv1YY9Oy3K62AAAAAAAjW+xQrw1KivV9+GDTWTTN6ZLUneEeXFXLXpspv/ABCj36vnD/iWPtl/KFP/AObj85/b+Euz9G7PD5NZ/nbfpl6GltTknxS10WGvhv8AitKVNRV0UklkkkkuSIJmZ7ytRWIjaHswyAUukrbr9WPZ2ve/sS0rt3lTzZd+0cICJFda2LRiuvqft3cfEitfyWseDxsV9E9x8pfcRk8y2n+7KFUsVSOcXyx9jeLQhnFePBolFrNNcTZpMTDCDDZGjJ5Rk+TMbw2ilp4hvho6o9l3Fox1w3jDefBIp6IfzS8l9WazkSxpvOUqno2mtjfF/RGs3lJGCkJEKEVlGK4JGu8pIpWOIbDDYAAGgNNSywlnFeVz80Zi0tJx1nmEOvolPsO7weK+5vGTzQ208f8AVWV6EoO6Su9nwZJExKtak1naWpq/My1c9pGy/Dnh2XjH6rkX8WTrj1c/Lj6J9HR9BqvVqw3SjL9ya/8AhFTWx3iXR9m27Wr/AH+9nUFJ0wAAAAAAAAAAAAK3S9puWos2seG4kpXxVs+Tb4YVdGlKbuirySZ2Vq1m07QubDYFTxeMvRcPuRWtuuY8MV7zymmiYAAAAAAAAAAAAAAAAANdeipxal/p70ZidmtqxaNpc7WpuMnF7GTxO7nWr0ztKJb7P8SDW3NcV/lxLiv023RZadVdkbovbY2etL4r1FKF3WT7Sau4YXk2ppOSnw90eiyxivPX2iYdtQrxmr4SjJb4tNehzbVmvaYdqt62jes7thhsAAAAAAAAAAADRWskJu+SvfFmYtMNLY62neYbYQUVckkvAxu2iIjh6DIAAAAAAAAAAAAAAAAAAIlst8aeGct27izatZlFkzRXt4qWvVc5OTze4miNlK1ptO8tZlqxKKauaTW54iJ24JjflFlYIp61Nypy3wbXoSxmtxbvHqi9zG+9e0+iVQ0xaKP8xKtDvLCaXLP/ADExOLFf5e0/slrqc2P5o6o/f+/3de6O0rStC/Dljti8JLl9VgVsmK2P5oXsOox5Y+Gfy8U0jTAAAAAAAAAAAAAAAAAAAAAAAAAAAAAACs0hpC6+MM9r3eC8SStPGVbLm27VVJKqAAAAAARLRYVJ60W4TWKlHDHl7ktMsx2nvCK+KJneO0+aw0Zp+UJKnasH8tXY/wBX387jXJp4tHVj/RYw6yaz0Zv1dIU3RAAAAAAAAAAAAAAAAAAAAAAAAAAAAV2k7bq9SOe17lu4klK+Mq+bLt8MKclUwABtoWeU9bVV9yv/ANGJmIb1pNt9moy0AAADxWoxmrpK9f5ijNbTWd4a2rFo2l70PpCVmkqVV30m7oTfyPZF+Htwy3yUjLHVXnxhtp804Zil/l8J8vT+/wCupKTqAAAAAAAAAAAAAAAAAAAAAAAAAAjW+0/Dj4vBfc2rXeUeXJ0QoG78ydz2AAGYq93LMEd3QWGz/DhdteL4kFp3l0MVOiuzXbLBGeKwlv38UZrfZrkwxbv4qi0WaUO0uezzJYmJVLUtXlpMtAAB4q01JNSV6Zmtpid4YtWLRtK16P2luLpTd8oXasn81N9l8Vk+W80zVjfqjx+q1pbzMdFuY/eFuQLYAAAAAAAAAAAAAAAAAAAAAAAAc7bbR8SbezJcCesbQ5+S/VbdoNkYB6hBydyV73IwzETM7QurBYVTxljL24EVrbruLF0955TTRMAYaAiVtGwlktV/l+xvF5hDbBWfRDqaJkuy0+OBtGSEM6efCUedgqL5XyuZt1QjnDePBr/hp9yX7WZ3hr0W8pS9G2WaqKTi0kmm3hg9nml5GtrRtsmw47RffZckK4AAAAAAAAAAAAAAAAAAAAAAAIuk6mrSldtw88zakd0WadqSoCdQeoQcnck3wxMMxEzwnWfRcn2uqt2b/saTePBPTTzPPZaWezxgrorntfMjmZlarSK8NphsAAAAAAAAAAAAAAAAAAAAAAAAAAAAAAAAABiUU1c1etzDExvy0qx0+5HyM9Utfd08m6MUsldwMN4jZkAAAAAAAAAAAAAH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676400"/>
            <a:ext cx="5238750" cy="34956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5236" name="Picture 4" descr="gold bullion vau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28800"/>
            <a:ext cx="5848350" cy="397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02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Remember the order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</a:rPr>
              <a:t>Links </a:t>
            </a:r>
            <a:r>
              <a:rPr lang="en-GB" sz="3200" b="1" dirty="0" err="1" smtClean="0">
                <a:solidFill>
                  <a:srgbClr val="FF0000"/>
                </a:solidFill>
              </a:rPr>
              <a:t>ist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r>
              <a:rPr lang="en-GB" sz="3200" b="1" dirty="0" smtClean="0">
                <a:solidFill>
                  <a:srgbClr val="FF0000"/>
                </a:solidFill>
              </a:rPr>
              <a:t>Das </a:t>
            </a:r>
            <a:r>
              <a:rPr lang="en-GB" sz="3200" b="1" dirty="0" err="1" smtClean="0">
                <a:solidFill>
                  <a:srgbClr val="FF0000"/>
                </a:solidFill>
              </a:rPr>
              <a:t>Nächste</a:t>
            </a:r>
            <a:r>
              <a:rPr lang="en-GB" sz="3200" b="1" dirty="0" smtClean="0">
                <a:solidFill>
                  <a:srgbClr val="FF0000"/>
                </a:solidFill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</a:rPr>
              <a:t>ist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r>
              <a:rPr lang="en-GB" sz="3200" b="1" dirty="0" err="1" smtClean="0">
                <a:solidFill>
                  <a:srgbClr val="FF0000"/>
                </a:solidFill>
              </a:rPr>
              <a:t>Ich</a:t>
            </a:r>
            <a:r>
              <a:rPr lang="en-GB" sz="3200" b="1" dirty="0" smtClean="0">
                <a:solidFill>
                  <a:srgbClr val="FF0000"/>
                </a:solidFill>
              </a:rPr>
              <a:t> bin </a:t>
            </a:r>
            <a:r>
              <a:rPr lang="en-GB" sz="3200" b="1" dirty="0" err="1" smtClean="0">
                <a:solidFill>
                  <a:srgbClr val="FF0000"/>
                </a:solidFill>
              </a:rPr>
              <a:t>fertig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r>
              <a:rPr lang="en-GB" sz="3200" b="1" dirty="0" err="1" smtClean="0">
                <a:solidFill>
                  <a:srgbClr val="FF0000"/>
                </a:solidFill>
              </a:rPr>
              <a:t>Augen</a:t>
            </a:r>
            <a:r>
              <a:rPr lang="en-GB" sz="3200" b="1" dirty="0" smtClean="0">
                <a:solidFill>
                  <a:srgbClr val="FF0000"/>
                </a:solidFill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</a:rPr>
              <a:t>zu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r>
              <a:rPr lang="en-GB" sz="3200" b="1" dirty="0" err="1" smtClean="0">
                <a:solidFill>
                  <a:srgbClr val="FF0000"/>
                </a:solidFill>
              </a:rPr>
              <a:t>Augen</a:t>
            </a:r>
            <a:r>
              <a:rPr lang="en-GB" sz="3200" b="1" dirty="0" smtClean="0">
                <a:solidFill>
                  <a:srgbClr val="FF0000"/>
                </a:solidFill>
              </a:rPr>
              <a:t> auf</a:t>
            </a:r>
          </a:p>
          <a:p>
            <a:r>
              <a:rPr lang="en-GB" sz="3200" b="1" dirty="0" smtClean="0">
                <a:solidFill>
                  <a:srgbClr val="FF0000"/>
                </a:solidFill>
              </a:rPr>
              <a:t>Das </a:t>
            </a:r>
            <a:r>
              <a:rPr lang="en-GB" sz="3200" b="1" dirty="0" err="1" smtClean="0">
                <a:solidFill>
                  <a:srgbClr val="FF0000"/>
                </a:solidFill>
              </a:rPr>
              <a:t>ist</a:t>
            </a:r>
            <a:r>
              <a:rPr lang="en-GB" sz="3200" b="1" dirty="0" smtClean="0">
                <a:solidFill>
                  <a:srgbClr val="FF0000"/>
                </a:solidFill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</a:rPr>
              <a:t>richtig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r>
              <a:rPr lang="en-GB" sz="3200" b="1" dirty="0" smtClean="0">
                <a:solidFill>
                  <a:srgbClr val="FF0000"/>
                </a:solidFill>
              </a:rPr>
              <a:t>Das </a:t>
            </a:r>
            <a:r>
              <a:rPr lang="en-GB" sz="3200" b="1" dirty="0" err="1" smtClean="0">
                <a:solidFill>
                  <a:srgbClr val="FF0000"/>
                </a:solidFill>
              </a:rPr>
              <a:t>ist</a:t>
            </a:r>
            <a:r>
              <a:rPr lang="en-GB" sz="3200" b="1" dirty="0" smtClean="0">
                <a:solidFill>
                  <a:srgbClr val="FF0000"/>
                </a:solidFill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</a:rPr>
              <a:t>falsch</a:t>
            </a:r>
            <a:endParaRPr lang="en-GB" sz="3200" b="1" dirty="0" smtClean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/>
              <a:t>Left is</a:t>
            </a:r>
          </a:p>
          <a:p>
            <a:r>
              <a:rPr lang="en-GB" sz="3200" b="1" dirty="0" smtClean="0"/>
              <a:t>The next is</a:t>
            </a:r>
          </a:p>
          <a:p>
            <a:r>
              <a:rPr lang="en-GB" sz="3200" b="1" dirty="0" smtClean="0"/>
              <a:t>I am finished</a:t>
            </a:r>
          </a:p>
          <a:p>
            <a:r>
              <a:rPr lang="en-GB" sz="3200" b="1" dirty="0" smtClean="0"/>
              <a:t>Eyes closed</a:t>
            </a:r>
          </a:p>
          <a:p>
            <a:r>
              <a:rPr lang="en-GB" sz="3200" b="1" dirty="0" smtClean="0"/>
              <a:t>Eyes open</a:t>
            </a:r>
          </a:p>
          <a:p>
            <a:r>
              <a:rPr lang="en-GB" sz="3200" b="1" dirty="0" smtClean="0"/>
              <a:t>That is correct</a:t>
            </a:r>
          </a:p>
          <a:p>
            <a:r>
              <a:rPr lang="en-GB" sz="3200" b="1" dirty="0" smtClean="0"/>
              <a:t>That is wrong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314954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Remember the order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http://2.bp.blogspot.com/-Ng5fk-U35f0/T0W2CZGwEdI/AAAAAAAAAkk/melPBNY8MOA/s1600/bana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2348880"/>
            <a:ext cx="2736304" cy="2232248"/>
          </a:xfrm>
          <a:prstGeom prst="rect">
            <a:avLst/>
          </a:prstGeom>
          <a:noFill/>
        </p:spPr>
      </p:pic>
      <p:pic>
        <p:nvPicPr>
          <p:cNvPr id="7" name="Picture 2" descr="http://2.bp.blogspot.com/-mWptsJUBXBg/UP_3FSBDuHI/AAAAAAAAB3M/gG3A4ZZvTjc/s1600/app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1988840"/>
            <a:ext cx="3010954" cy="3024336"/>
          </a:xfrm>
          <a:prstGeom prst="rect">
            <a:avLst/>
          </a:prstGeom>
          <a:noFill/>
        </p:spPr>
      </p:pic>
      <p:pic>
        <p:nvPicPr>
          <p:cNvPr id="8" name="Picture 6" descr="http://www.hangthebankers.com/wp-content/uploads/2012/08/lemons-healt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2492896"/>
            <a:ext cx="2804642" cy="259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896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Remember the order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5456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Remember the order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http://2.bp.blogspot.com/-Ng5fk-U35f0/T0W2CZGwEdI/AAAAAAAAAkk/melPBNY8MOA/s1600/bana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2348880"/>
            <a:ext cx="2736304" cy="22322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90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Remember the order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http://2.bp.blogspot.com/-Ng5fk-U35f0/T0W2CZGwEdI/AAAAAAAAAkk/melPBNY8MOA/s1600/bana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2348880"/>
            <a:ext cx="2736304" cy="2232248"/>
          </a:xfrm>
          <a:prstGeom prst="rect">
            <a:avLst/>
          </a:prstGeom>
          <a:noFill/>
        </p:spPr>
      </p:pic>
      <p:pic>
        <p:nvPicPr>
          <p:cNvPr id="7" name="Picture 2" descr="http://2.bp.blogspot.com/-mWptsJUBXBg/UP_3FSBDuHI/AAAAAAAAB3M/gG3A4ZZvTjc/s1600/app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1988840"/>
            <a:ext cx="3010954" cy="30243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0874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Remember the order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http://2.bp.blogspot.com/-Ng5fk-U35f0/T0W2CZGwEdI/AAAAAAAAAkk/melPBNY8MOA/s1600/bana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2348880"/>
            <a:ext cx="2736304" cy="2232248"/>
          </a:xfrm>
          <a:prstGeom prst="rect">
            <a:avLst/>
          </a:prstGeom>
          <a:noFill/>
        </p:spPr>
      </p:pic>
      <p:pic>
        <p:nvPicPr>
          <p:cNvPr id="7" name="Picture 2" descr="http://2.bp.blogspot.com/-mWptsJUBXBg/UP_3FSBDuHI/AAAAAAAAB3M/gG3A4ZZvTjc/s1600/app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1988840"/>
            <a:ext cx="3010954" cy="3024336"/>
          </a:xfrm>
          <a:prstGeom prst="rect">
            <a:avLst/>
          </a:prstGeom>
          <a:noFill/>
        </p:spPr>
      </p:pic>
      <p:pic>
        <p:nvPicPr>
          <p:cNvPr id="8" name="Picture 6" descr="http://www.hangthebankers.com/wp-content/uploads/2012/08/lemons-healt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2492896"/>
            <a:ext cx="2804642" cy="259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457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Remember the order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http://www.buyfruit.com.au/images/P/Paradise-Pears__744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36912"/>
            <a:ext cx="2175560" cy="1818829"/>
          </a:xfrm>
          <a:prstGeom prst="rect">
            <a:avLst/>
          </a:prstGeom>
          <a:noFill/>
        </p:spPr>
      </p:pic>
      <p:pic>
        <p:nvPicPr>
          <p:cNvPr id="10" name="Picture 2" descr="http://1.bp.blogspot.com/-pNGHQLkRuKw/UDBJwtLOucI/AAAAAAAAA0Q/g6_zcXUBcMA/s1600/Strawberry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2636912"/>
            <a:ext cx="2880320" cy="1800200"/>
          </a:xfrm>
          <a:prstGeom prst="rect">
            <a:avLst/>
          </a:prstGeom>
          <a:noFill/>
        </p:spPr>
      </p:pic>
      <p:pic>
        <p:nvPicPr>
          <p:cNvPr id="11" name="Picture 4" descr="http://imgsrv.gardening.ktsa.com/image/ktsag/UserFiles/Image/P_Images/pineappl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2492896"/>
            <a:ext cx="2136299" cy="2088232"/>
          </a:xfrm>
          <a:prstGeom prst="rect">
            <a:avLst/>
          </a:prstGeom>
          <a:noFill/>
        </p:spPr>
      </p:pic>
      <p:pic>
        <p:nvPicPr>
          <p:cNvPr id="12" name="Picture 2" descr="https://sp.yimg.com/ib/th?id=HN.608031957855765922&amp;pid=15.1&amp;P=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2924944"/>
            <a:ext cx="2268252" cy="15121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650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Remember the order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8134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Remember the order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http://www.buyfruit.com.au/images/P/Paradise-Pears__744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36912"/>
            <a:ext cx="2175560" cy="18188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3712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Remember the order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http://www.buyfruit.com.au/images/P/Paradise-Pears__744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36912"/>
            <a:ext cx="2175560" cy="1818829"/>
          </a:xfrm>
          <a:prstGeom prst="rect">
            <a:avLst/>
          </a:prstGeom>
          <a:noFill/>
        </p:spPr>
      </p:pic>
      <p:pic>
        <p:nvPicPr>
          <p:cNvPr id="10" name="Picture 2" descr="http://1.bp.blogspot.com/-pNGHQLkRuKw/UDBJwtLOucI/AAAAAAAAA0Q/g6_zcXUBcMA/s1600/Strawberry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2636912"/>
            <a:ext cx="2880320" cy="180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974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Das Gras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96260" name="Picture 4" descr="grass%20border%20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5"/>
            <a:ext cx="7992888" cy="4392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21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Remember the order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http://www.buyfruit.com.au/images/P/Paradise-Pears__744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36912"/>
            <a:ext cx="2175560" cy="1818829"/>
          </a:xfrm>
          <a:prstGeom prst="rect">
            <a:avLst/>
          </a:prstGeom>
          <a:noFill/>
        </p:spPr>
      </p:pic>
      <p:pic>
        <p:nvPicPr>
          <p:cNvPr id="10" name="Picture 2" descr="http://1.bp.blogspot.com/-pNGHQLkRuKw/UDBJwtLOucI/AAAAAAAAA0Q/g6_zcXUBcMA/s1600/Strawberry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2636912"/>
            <a:ext cx="2880320" cy="1800200"/>
          </a:xfrm>
          <a:prstGeom prst="rect">
            <a:avLst/>
          </a:prstGeom>
          <a:noFill/>
        </p:spPr>
      </p:pic>
      <p:pic>
        <p:nvPicPr>
          <p:cNvPr id="11" name="Picture 4" descr="http://imgsrv.gardening.ktsa.com/image/ktsag/UserFiles/Image/P_Images/pineappl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2492896"/>
            <a:ext cx="2136299" cy="20882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6143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Remember the order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http://www.buyfruit.com.au/images/P/Paradise-Pears__744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36912"/>
            <a:ext cx="2175560" cy="1818829"/>
          </a:xfrm>
          <a:prstGeom prst="rect">
            <a:avLst/>
          </a:prstGeom>
          <a:noFill/>
        </p:spPr>
      </p:pic>
      <p:pic>
        <p:nvPicPr>
          <p:cNvPr id="10" name="Picture 2" descr="http://1.bp.blogspot.com/-pNGHQLkRuKw/UDBJwtLOucI/AAAAAAAAA0Q/g6_zcXUBcMA/s1600/Strawberry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2636912"/>
            <a:ext cx="2880320" cy="1800200"/>
          </a:xfrm>
          <a:prstGeom prst="rect">
            <a:avLst/>
          </a:prstGeom>
          <a:noFill/>
        </p:spPr>
      </p:pic>
      <p:pic>
        <p:nvPicPr>
          <p:cNvPr id="11" name="Picture 4" descr="http://imgsrv.gardening.ktsa.com/image/ktsag/UserFiles/Image/P_Images/pineappl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2492896"/>
            <a:ext cx="2136299" cy="2088232"/>
          </a:xfrm>
          <a:prstGeom prst="rect">
            <a:avLst/>
          </a:prstGeom>
          <a:noFill/>
        </p:spPr>
      </p:pic>
      <p:pic>
        <p:nvPicPr>
          <p:cNvPr id="12" name="Picture 2" descr="https://sp.yimg.com/ib/th?id=HN.608031957855765922&amp;pid=15.1&amp;P=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2924944"/>
            <a:ext cx="2268252" cy="15121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567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39091" y="2132856"/>
            <a:ext cx="4038600" cy="4525963"/>
          </a:xfrm>
        </p:spPr>
        <p:txBody>
          <a:bodyPr>
            <a:normAutofit/>
          </a:bodyPr>
          <a:lstStyle/>
          <a:p>
            <a:r>
              <a:rPr lang="en-GB" sz="4400" b="1" dirty="0" smtClean="0">
                <a:solidFill>
                  <a:srgbClr val="FF0000"/>
                </a:solidFill>
              </a:rPr>
              <a:t>Das </a:t>
            </a:r>
            <a:r>
              <a:rPr lang="en-GB" sz="4400" b="1" dirty="0" err="1" smtClean="0">
                <a:solidFill>
                  <a:srgbClr val="FF0000"/>
                </a:solidFill>
              </a:rPr>
              <a:t>ist</a:t>
            </a:r>
            <a:r>
              <a:rPr lang="en-GB" sz="4400" b="1" dirty="0" smtClean="0">
                <a:solidFill>
                  <a:srgbClr val="FF0000"/>
                </a:solidFill>
              </a:rPr>
              <a:t> </a:t>
            </a:r>
            <a:r>
              <a:rPr lang="en-GB" sz="4400" b="1" dirty="0" err="1" smtClean="0">
                <a:solidFill>
                  <a:srgbClr val="FF0000"/>
                </a:solidFill>
              </a:rPr>
              <a:t>wahr</a:t>
            </a:r>
            <a:r>
              <a:rPr lang="en-GB" sz="44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GB" sz="4400" b="1" dirty="0" smtClean="0">
                <a:solidFill>
                  <a:srgbClr val="FF0000"/>
                </a:solidFill>
              </a:rPr>
              <a:t>Das </a:t>
            </a:r>
            <a:r>
              <a:rPr lang="en-GB" sz="4400" b="1" dirty="0" err="1" smtClean="0">
                <a:solidFill>
                  <a:srgbClr val="FF0000"/>
                </a:solidFill>
              </a:rPr>
              <a:t>ist</a:t>
            </a:r>
            <a:r>
              <a:rPr lang="en-GB" sz="4400" b="1" dirty="0" smtClean="0">
                <a:solidFill>
                  <a:srgbClr val="FF0000"/>
                </a:solidFill>
              </a:rPr>
              <a:t> </a:t>
            </a:r>
            <a:r>
              <a:rPr lang="en-GB" sz="4400" b="1" dirty="0" err="1" smtClean="0">
                <a:solidFill>
                  <a:srgbClr val="FF0000"/>
                </a:solidFill>
              </a:rPr>
              <a:t>falsch</a:t>
            </a:r>
            <a:endParaRPr lang="en-GB" sz="4400" b="1" dirty="0" smtClean="0">
              <a:solidFill>
                <a:srgbClr val="FF0000"/>
              </a:solidFill>
            </a:endParaRP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sz="3600" b="1" dirty="0" smtClean="0">
                <a:solidFill>
                  <a:srgbClr val="FF0000"/>
                </a:solidFill>
              </a:rPr>
              <a:t>Un/</a:t>
            </a:r>
            <a:r>
              <a:rPr lang="en-GB" sz="3600" b="1" dirty="0" err="1" smtClean="0">
                <a:solidFill>
                  <a:srgbClr val="FF0000"/>
                </a:solidFill>
              </a:rPr>
              <a:t>gesund</a:t>
            </a:r>
            <a:endParaRPr lang="en-GB" sz="3600" b="1" dirty="0" smtClean="0">
              <a:solidFill>
                <a:srgbClr val="FF0000"/>
              </a:solidFill>
            </a:endParaRPr>
          </a:p>
          <a:p>
            <a:r>
              <a:rPr lang="en-GB" sz="3600" b="1" dirty="0" err="1" smtClean="0">
                <a:solidFill>
                  <a:srgbClr val="FF0000"/>
                </a:solidFill>
              </a:rPr>
              <a:t>Lieblings</a:t>
            </a:r>
            <a:r>
              <a:rPr lang="en-GB" sz="3600" b="1" dirty="0" smtClean="0">
                <a:solidFill>
                  <a:srgbClr val="FF0000"/>
                </a:solidFill>
              </a:rPr>
              <a:t> ...</a:t>
            </a:r>
          </a:p>
          <a:p>
            <a:r>
              <a:rPr lang="en-GB" sz="3600" b="1" dirty="0" err="1" smtClean="0">
                <a:solidFill>
                  <a:srgbClr val="FF0000"/>
                </a:solidFill>
              </a:rPr>
              <a:t>Farben</a:t>
            </a:r>
            <a:endParaRPr lang="en-GB" sz="36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sz="half" idx="2"/>
          </p:nvPr>
        </p:nvSpPr>
        <p:spPr>
          <a:xfrm>
            <a:off x="4590937" y="2332036"/>
            <a:ext cx="4038600" cy="4525963"/>
          </a:xfrm>
        </p:spPr>
        <p:txBody>
          <a:bodyPr>
            <a:normAutofit/>
          </a:bodyPr>
          <a:lstStyle/>
          <a:p>
            <a:r>
              <a:rPr lang="en-GB" sz="4400" b="1" dirty="0" smtClean="0"/>
              <a:t>That is true</a:t>
            </a:r>
          </a:p>
          <a:p>
            <a:r>
              <a:rPr lang="en-GB" sz="4400" b="1" dirty="0" smtClean="0"/>
              <a:t>That is false</a:t>
            </a:r>
            <a:endParaRPr lang="en-GB" b="1" dirty="0" smtClean="0"/>
          </a:p>
          <a:p>
            <a:endParaRPr lang="en-GB" b="1" dirty="0" smtClean="0"/>
          </a:p>
          <a:p>
            <a:r>
              <a:rPr lang="en-GB" sz="3600" b="1" dirty="0" smtClean="0"/>
              <a:t>Un/healthy</a:t>
            </a:r>
          </a:p>
          <a:p>
            <a:r>
              <a:rPr lang="en-GB" sz="3600" b="1" dirty="0" smtClean="0"/>
              <a:t>Favourite ...</a:t>
            </a:r>
          </a:p>
          <a:p>
            <a:r>
              <a:rPr lang="en-GB" sz="3600" b="1" dirty="0" smtClean="0"/>
              <a:t>Colours</a:t>
            </a:r>
            <a:endParaRPr lang="en-GB" sz="36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95536" y="260648"/>
            <a:ext cx="8229600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King/Queen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Wahr</a:t>
            </a: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oder</a:t>
            </a: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Falsch</a:t>
            </a: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– True or false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AutoShape 6" descr="Image result for crown clipart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851025"/>
            <a:ext cx="4010025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8" descr="Image result for crown clipart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698625"/>
            <a:ext cx="4010025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2" descr="http://www.clker.com/cliparts/9/2/f/f/1197148439997296199liftarn_Crown_of_Saint_Edward.svg.h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2280" y="123019"/>
            <a:ext cx="1252872" cy="1139102"/>
          </a:xfrm>
          <a:prstGeom prst="rect">
            <a:avLst/>
          </a:prstGeom>
          <a:noFill/>
        </p:spPr>
      </p:pic>
      <p:pic>
        <p:nvPicPr>
          <p:cNvPr id="9" name="Picture 6" descr="http://ibytemedia.com/wp-content/uploads/2012/03/Crown-with-Diamonds-Clip-Ar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260648"/>
            <a:ext cx="1253382" cy="8640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674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Breakfast – </a:t>
            </a:r>
            <a:r>
              <a:rPr lang="en-GB" b="1" dirty="0" smtClean="0">
                <a:solidFill>
                  <a:srgbClr val="FF0000"/>
                </a:solidFill>
              </a:rPr>
              <a:t>das </a:t>
            </a:r>
            <a:r>
              <a:rPr lang="en-GB" b="1" dirty="0" err="1" smtClean="0">
                <a:solidFill>
                  <a:srgbClr val="FF0000"/>
                </a:solidFill>
              </a:rPr>
              <a:t>Frühstück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63" y="2060849"/>
            <a:ext cx="6846887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237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Das </a:t>
            </a:r>
            <a:r>
              <a:rPr lang="en-GB" b="1" dirty="0" err="1" smtClean="0">
                <a:solidFill>
                  <a:srgbClr val="FF0000"/>
                </a:solidFill>
              </a:rPr>
              <a:t>Brot</a:t>
            </a:r>
            <a:r>
              <a:rPr lang="en-GB" b="1" dirty="0" smtClean="0">
                <a:solidFill>
                  <a:srgbClr val="FF0000"/>
                </a:solidFill>
              </a:rPr>
              <a:t> – </a:t>
            </a:r>
            <a:r>
              <a:rPr lang="en-GB" b="1" dirty="0" smtClean="0"/>
              <a:t>The bread</a:t>
            </a:r>
            <a:endParaRPr lang="en-GB" b="1" dirty="0"/>
          </a:p>
        </p:txBody>
      </p:sp>
      <p:sp>
        <p:nvSpPr>
          <p:cNvPr id="28674" name="AutoShape 2" descr="data:image/jpeg;base64,/9j/4AAQSkZJRgABAQAAAQABAAD/2wCEAAkGBxQTEhUUEhQVFhUXGBcWFxcXFhoYGBceGBYYHhYZGBgYHCggGhwnHRcXIjEhJikrLi4uGCAzODMsNygtLisBCgoKDg0OGxAQGywmICYsLDAsLCwsLCwvLCwsLCwsLCwsLCwsLCwsLCwsLCwsLCwsLCwsLCwsLCwsLCwsLCwsLP/AABEIALEBHAMBIgACEQEDEQH/xAAcAAABBQEBAQAAAAAAAAAAAAAEAQIDBQYABwj/xABCEAACAQMDAgMFBQUHAwMFAAABAhEAAyEEEjEFQSJRYQYTMnGBQpGhsfAHI1LB0RQzYnKC4fGSssIWQ6IVJFNzdP/EABoBAAIDAQEAAAAAAAAAAAAAAAAEAQIDBQb/xAAtEQACAgICAgEDAwMFAQAAAAAAAQIRAyESMQRBURMiMmFxkQWxwUJSgdHwFP/aAAwDAQACEQMRAD8A9mJNdJ8649/nSUALJ866T50ldQA4GlBpopwqwDgaWaQUtVAUGlmkpRQAtLSV1AHTUWo1CoJYgCoOpa0WlmJY4UeZ/pVJY0xuvucySJ+f04gRArHJl4viuzbHi5Lk+izfrdscBj6gY/E0611q03cr/mH9JrMdZVlubF5iRjnmfriqhL53L4sOME8A95j5z/WkZeXlhKnQ9Hw8co2memo8iQZHoadNYHpHU7lontBG5ScGcA/U1ten61bqbl+o7g+VO4M6yL9RLNgeN/oE11LFJFbmAlJNOpKAGzXTSkUhoAQmmzTqQigBsn1pJPmadSGgBkmkLHzNONIRQA0sfM0m4+Z++lpDQA3cfM/fSFj5n76caaRQAm8+Z++p9OTHJ5qCKI03H1/kKAHHv86SuPJrqAOrq6lFSAtOApAKdQwFrgK4UtQAtKBSCnRQB0U1mxJp9U3tJrRbtROXIX6fa/DH1qs5cU2WhFydIpup6zcGuGJke7B4EGRgEeQJ8+KwHUupaoOxN64oBxs8Iz/lznHM+kVvejW/euJ4gt8jIAnscE0F7QdE928xuszxiVPzPz5/R5k1NrmdKLgnw9mT0vX9Ugl7gcINw9/AJg5COBJbP+Ic0SvX7TqQye5eQ6SQUnkw3ABBIk7e1Le6agRnG5m//IeABEiAQfKNsj0qt1ejIBLKBuG7IbIPGeDmcGMis5StbNYqjd9P0iXgRABuW5Uj5gkR5T+VcuofSXA+TbPxDvH6z8wfPOI6J1l9JeG2WQeJrROADglTkKYIx37+dbXqGtTUacvbhkJtwcyDuAYQOCARI+dMYqcddi2VNS30zcWrgYAgyCAQfMHg0+KyvsFrG92+nu/HZaB6o07T94b8K1dPxdqxGSp0NIpCKcaQ1YqNpCKdSUANIpKcaSgBppCKdSEUAMrop1NoAaRTYqQimmpQDDSEU40lDAYaI03H1qAip9Nx9agBWGTSUrcmoNZqVtI1xzCqJP68/wCtFpK2Sk26RPFOArI2eoanUSyXBaHIRQpOeNzN/L7qH0HtVdtvsv8AjEwSANw+7BpJ/wBQxRaUrSfT9Da8HI06q169m4Apai019XUMhBU8GphTt3sTejqR2AEkwByTS1mOp6z3upNk4tW43eTMQD9wkfX6VlmyrGr+dI1w4nklX8lyetacGDetz/nFWCtNeadc0arcIEcAkf0q29geqkl7DGYG9PQT4h+R++ksHnueZ4pqmOZ/BUMSyQdm3rI+0Q36pFOQiE54AM7j+QrW1htapN+7ejdPgAmJAYDH4Gf9qb8jcaFvH/Jv9C86HbBJIEbRH1Jk0T1XTM1twpliPD6YwPz++s70P2kt23/s94hGJ8DSIySAhn4cggHg8c863mZ4/X6zUY2pQ0RkuM7PNdVIvFTuEiU8I3EheOYIkHjvQjw6hykqZBM7cjlTjnAnM/PFa3r+jIuW3tqJDcnjJkzM5wais20/fKg2iA8H/EATKnEgz58j0pOXjq2kx1eR9qdGG19sAQF2/wAR3TuO4xCkeFRjHeOKE6L1c2bm2SbbwrD1HwsM48XPoPSth1LoSsP3ZVGgHb9lpmYmY/37ViOp6AhwrjaRC5wIEgd+PX696mMXF7ByUkegezurC69I4uJct/PaA6n/ALvvr0EV4/7Mag++0xYEMlza+f4iq/ka9eZoEntTuGVxEc0akc7gZOKiuXgKzXX/AGstWsFguMg8gxwY78YBmsn/AOuLt26U01hrgGS24BTPw/Qnz7DiKrPOk6ReHjSatnp7XT2j5VSf+rLSttuBlPnGPzmKzzdbulP3lzaRyFMQewkwZkjsOIqoPTnvgH3hB2kjectiCc8DwjA8vTK0/Kn/AKRiHiJbmeqWbyuoZSGU5BHBpxNed/s76qy3zp2Mo6lkzMMvI+qg/wDTXolO4sn1I2JZcf05UdXV1dWhmNrjXUhoASmmnUlADKSnU2pAQ1Pp+PrUJqbT8fWoA5uaofblT/YrhH2SjH5BxP8AX6VfkZqLWaRbtt7bfC6sh+TAj+dVyw5wcflF8cuE1L4Z570HqaqrMY8W0cSZAxnt86DXT+8uBVx5x88/yrPpqGsObLiHRtp9CMGJ59K0vSCtu2CzHdcnP+HMf7esV5WSySaxz6R6ROKTlDthNvrj6W94f7oQCnmvdvnyZr0XSahbiK6GVYAg/OvEer6svcLkQSdwHl5Vrf2a+0MTp7kwWPu2PE909JyR9a6ngeTTcH16Of53jKlOK37PRq8x9o7xXWX1JI8St5TKKRkV6eK86/aHpI1Nt1+2kfVD/Qj7q1/qsOWC/hmH9NlWavlFFqdSWJJPI/WaI6Ax0zHUMQAoOCfinkUnTumFm3OYQZJP5Ad6qfaDWFiVXCjgHBOa4mCMotT/AFOxlqacf5PZtB1JL1lb1syrLuHp5g+oIIql6TaN26xOEThf4iZPfn7P3CsJ7N+0ly3pH06LJ35JMbUuQGjHM7j9a9G6dcVUlPtEzz5484/OvSxnzo4Msbx2jHdf6agv3lIX94ylpPxKSWHOMM7x558qj6X7UPonFm8zXNNA93c5a0DMK+JMAA9yAe4iNL7QaE3V3Jh1xkfEPLHr+ZGKwXUJYEEiYIgqeTgnbGDyJgEedLtvHM3jFZII2PWOpo+0qVZMMGUghlPBBHI/XnUrasNcMDGz4gec8HHPpXmGiS/ZYpb8Vtzm0cbiTMp3Ddz25nitJYv3QY32kZZUghrniRR4RAHvDJI+zmRnNDyNO2R9NVSL3W9SVbKeLsASDkGDH4x99VT6cXsOQRtBB7g94P3Yqr6ld1TqiBbiEwGZUte6UyC87wxLQowJ7CrCx1NFuLbaGLAlmBMjbhZBnuMnHfHNVlNaJjBorbelbTXrcmV94kNPkwJX8q037QvbT+zs1pXgBc7RLsSchT2iIntJ8hQHViFTc8bVbfB9D4Qx+n4GsILv9rd2yw3MwkwxmAOOPs55Oc9xKnUaLLHylbHacnV3DtLrZGGYDLkxCKBxJjGeSTNbLpumFlAiKqx4iBJE4+Jzzx+AoPSaJbKgi1s2DwCQ2TiZY5Jn8e1dqr+7ZBPhlnE4+ExwY+Iqcn8qXlO+huMKLDT3BeuNc+NUG1SYJngnaBjM8dj24qa7fYpJOZ4yOynk9pP4ihdPfi1tBA3gDJz5qsRyVC8QcfShtZ7xyQwBI+yp7QvacnzoZT2Gezly2uvssTALMOI8RVlH3kj8K9Trwq8xkGfUEdsdvWvaei6o3dPZuN8T20YxxJUTTvhztOIj5kNqQZXV1C67XpaEuwB7DuT2gU5KSirYmk26QRSGsb1j2vZG22xHl4C7RGTAPzGRzGO9Za57Uam6xj3qbdvif92DMHj88d+1LPyo/wClWMx8WT7dHrM0hry1/avZtU6p9wYKdpNwsTuwF5wApyv3TVh0/wDaAFMXmt3Pk6JcGB9mYOZniKmPlK9poJeLJLTR6AaShemdTt303WmDAGCO6nyI7fzFFU0mmrQs1WmIan0/H1qA1Np+PrUEEhFLXRS0AeW/tY6EVuLq7Yw0JcjsR8LH5jHzArKN1IllA4RVBHngTP1J+6vdOoaNL1t7VwSrgqfr3HrXg3VtG+k1L23GVPrBBMgg+oiuV52DfNHW8HNa4sl3bpn/AIrRezlpTZ1IJhlC3FI5Urug/P8AkayjXDu5GfrWv6dY93prrDm4VX6KMn7ya5i+y5P4OhP7lS+Ubb2M9ohqrW1sXkADjifJx6H86j9vdODZRz/7bSfkVOPqQB9a8x0XU30t9LyZKnaVH2lMSp+f5ivSvaTWpqumvdtMNrBWGYMqwJU/4gQRHnXWx5v/AKPHcX3RysmH6HkRa6s89v8AUCVIJ/3/ANuKpdZfGD+vr/SoheLfr+tG9H0Idgz5Vc/OD+NciMFDcvR1ZytaJ/aSxbGjsH4bk7hHJiGIb0BgfX0raexnWzec2ztkFipmZWeFE9pAk/Qc1g+u3We6TACgbVB4A8h+s0f7Ia8rbLKqlrLoy4kn3lxmgmJ4JX5Gun4uW4iHkYv5PU9S0CT37j6ATH6+VYvrVl3uztEmIjPHO6McRWo13Wl9z71clwRaXaPj2mN04wZnyisH0zpjXFK6o++uMcgs2wsZkRIDIPFggjvW2eUdIwwRlt/BKNkC6tuytx4VFttua5MS7PjwqstifmZFXumOlRFV0vB4IDJauNuBb7NwIQSZknnmap9dct6WGcWwRg9toX4QpmQJiBHyHagNJqtSy2Dc1Dr7w7xZAHvCF8SLujwyok9xEE5rG/ZrJPpMm12mYuHc3Lm0lrVq7NkIATtDbASz7YJJxPNVF83WLEW7aSVmWndk/EwE8DET9xqwtao37qy9287jcbQCzbVQSoaFxkrLHA49aguaP3ly6WZl2AABWgMzbtskeW0DkkkqJqG3eyUo1oA9p+u7tKtsj95uKvkZ4C7e5ERkjlj9Bei22tDaFYuwA2hfhHkFMS55J7AgTQN5lKKjLuCsH5jduLk+sRun5KZq26GltlZ3XmSSBKjupYKcD4SDFWm6h0WxL7i20qNiTdWQSSWhT/0DxZxEyJPMUdp9GSCIwVG7cxZiAICkkmOD38z3qHS6vfC2gczJIIJnIYbiNo7foUX/AGorbKopW3bBLnf4oiQT2YyDwxHhjmsUr7NZSro7Uggy5Gz7IDAmRMAqPhyCZzGOKqNUxnIAJzgETOe/+/FXV3VHwbgAQGZjtAy7So8jgZzAkeRqt1okEjMyR55M9qlmaKTV6kiABJ9OSeAPX5V7z03Te7s27f8AAir/ANKgGvIf2d6NLvUV95n3aPcUHuylQp+m4n5gV6X7Y+0VvQ6ZrrkboItr/E0GPoOSad8SNRchPy5OUlBEvXuuLp1832lgCYUDiXY8Cceea8h9ofa0h1i6blxmLXHU4CoW8CAN4eCBie80H1fU39XA3MDeO+5dO3hFA2BAMEhlIIjjAyaNfpFsBFC/3QIUyBJXaQJ74Bn1JE8issmRSl93Xx/2b4cPFa7+QPp+j1F24WuObahjvWFJuSJMEDd3UflirC1oT7nazkkhgXYtDOycsBkAGYjzUeQp2jBFsE2xBO4AMTvchmZt20SDJJORjjgEvV6iCCYBGBvAwXcggKVY+IMcxOdswARnKbNqSKHWdLFnctvTFxKuu0sfGM5Xk7ZIMz/Kher6RyfeOpUnapyIUqBOPXt8pqx0vtAm0ou8EtvZ7m7ZjfxsBPLdgJInmqvW9WLIbaDO8beNsEZAUie5zPeOIqU52VbjRcfs01h0us23bgVHPumVnA8TibJzEwRtkTG8TzNe2V4TdAu7WZlAXG8+FQD9pvegQDnkc4EzW5/Z/wBUYP7kvvR13I0j4huJAX4gNq5kcj6lnDn3xYrnwa5Jm8NTafj61FU9gY+tOiJIa4VxpRUAdWB/av0D3toahB47eHjuh7/Q/ga31NvWwylWEgggg9wRkVTJBTjxZfHNwkpI+btG4BE/jW6vaqNPbHcjd95/oB99Z32i6MdJqmtBC4ncmCSVMRAH3VZ6fRai6PEu3/MY+kc/hXmvKxyT4/yeiwyjJKRVOs7+5EEHsKibU3bOmuOmU3ELORbuFfjCkEHE9j8IgTmtGns7cmd6gdxn+lTt0f8A+z/s6sjP70sxnA4wSBIIX0HNXwNxdhmSkqMZpFa9s2xDQZPYefoK1942rNoIgLN58DHl3H31U6Lo2o06RsDLJj3Z3QJxIie/rxTLurIByfLv9QaxzN8mktFscY0m3srOpXmmT/X75pfZfVYvIOWRSJMD90+5jP8AlxQnUNWrGApZjAgYGeOOKPs6f3LacLtVoum5P8NwBQCT2C+8Y+nngU94y4xr5FfIpvRcJsuqqDfubc3xMNoI8O0iCu6Qxg/ZE1L0WzeNwHZ7oAQgZlO5lBMiFwoAx5/LmBdWbksRtFtDtEfExhnYDtwoE/wRT7OrFrddGotm6pICXXURg+HECCPIEmRzgVrC22v2MJ0lZJf6i677uq2h8ER8KhdyyW4BJaBOQB2k1XaW5cVd9q3F2/7xNzl4toWDArubnb2AHAnyoZLesuXBYS4o94254JBPiLsJZY28xngDFEam1qX1EFkVbLHas7WJM+QgiX54P56N1uylfJJreoXbKfuSqrsUGY3kIIAMLMwB3Mn8K8rcDOjOC7ibhJ8IKEwFjlgWiOM+klt3e52wSQ6iTgSGBC+vEd/Oi9Z0TVZutb+ETggk87iFncfPjiqRkq32WnHeij6lpythHRlljs2kZwRBB8stPHPqKm9lNSXRnloAlwIA8IwxgQM4yYzUvVNORZbs67SnhgZPkTmDgwMVL+y/SjZdZ922QoAnxMMxHDdsH1PatZfdAiMuMzV6XTFbZAZWYjczcxIkQJjGf50NcvMNLfDAAbVCGOS7kbciQYJx9SBzRmosXN2y1tGSYnKgk+EheYkcCfnVN7Qq/vAhmURCyidu/PEnGNval7o27J9NrBsU5mCIMmIOO8cRQ+tYRPIlZEeZzn5Tx/waQqogWYgGGjiJjmgtZYjcnGIkffUWSgfpHtCmg1bXmTf+7uKq7tviJWJJBxAI+tVF7qF3qF83bl3c8+EbTtQf4VHESMH1mc1Re22p33ggzAkx60T7H6Z1uM6gYUghiQHyp2H0wO49cU5FOOHsV1LKb5OnJbXcSGcHaSWZijkDwgAkQFPwgR5DE1zK7EEXBBJ3sBklmkIoEncARJERmd2IbadXD7Vja25izAKj/CocncRyY4gOWmSKj1mtFtSrOQY27mZUmMiQScRJMZ/eDmRtTSbexptITrPVUsBcS+4Ebl3B4BUMdxOxSCMCcbTHasprNa7sIskqvwJJ3NL/ABEYLnMyeBPnT7QuXLr3d26BA3kbojE7ZEwO570/QXLhYsrQTgkQNo+12bJOMn0imFFRM7sN0HTipC3W3lQG2D+7tiQTmZbC8eTRE0YNHZDeD4ZBcDxFcAhdu2Q5yNp8p4qK1oR7trlxSOeGIb7RkJ9kELidxxMEkCiCLdtcwqxac2l3Enhtx3LubkgORycAAg1WUrLcUgnV2l27xZAG/wAECGgJJcCCDkoQPs5xiK72evCzqbLrtJ96EbbK+Eke8dhtwBvOMRJmansaR4tHaskgkKAAComG93AA3bgVLcL5CDTC85vozld/vCGRSYtnwDDkZwieXl2qkO9FZbR7sRU1jioyKlsjFdk5A80tIaH1+uS0hdzjsO5PkBVW0lbJSbdImu3QoJYgAckmBWf1/tH2srP+Jh+S/wBaqOpa175ktC9lnC/1PrH3UzTaYxlYnByO84EHniuXl8yU3xx6XydPF4cILlk7+BRca74mJJ8yfLt/tU6WhE11tABIwIwAs/OFGZ57dq42wx3ZESPmIB+oz94NLKHtjXNdIY1sEiAJzE48p/lUeoQrRSuBmI8h5VHdaZYiAB38+wH4VScE1otGbT2BWp5nE/r50J1bpVu/z4W/jH4bh9oUQLiiVHAjnngUrXPn9Of16Uk246N6vZlen+zptXHuX9pS38AXhyeD5gfP1qm6mj3rm+VJYkbARJUDIIBhFJAAnnMQATW81NpbltkbywRyMcivPtfd9zc9zebbpxud1XFxpXast2kbyCPWnfFk8k7+F0KZ6iv3C9CiMpa63gUB7jBiFcvLFSykGBKAeQI4mibnTrty2l73dtcAlnWHBAG0AmWPi8JgYz5RXdG6jt011bWnuEOrRtWSNwEbiMmJEnMbaqup6l7m3de2WUIyqk7cyoEmGP6+bfc7Meo0O03UXS61x2Ft0Pu0tA7i5faJwI2hcyZ+lCv1JzduRcJYk3JwYEbdsbfF8I8vOAcU7pus3JdVLrFWYwxGwfCAOCf+kHNBaPRBWYuwJJIETJHn2q7q2Up6Zo/ZpyjM18q1xm2qFhjhZKRIAYnYIB559T36peeQP3ZZULwd8SJCqHEIADnkNNVnRA62nGQpuYMScKuJBwOB5+LnyJ03iLPcliBJOIGeYKyzeI95yJpebXJo3gm4phOoV9QLiX4KQSoyCggYVgRAjOQfpT/ZFRYtlEk7WjnMdz+X1HlRFjqtv3TqFL5G7cgggbRkRtBA8IB7xJnNAdOv+7TNwGNseISACVI2kiMmc/TkwY5NaZEkn6Ly9CNJMZ5Bk7ZGRAETtrG66425y5JO8yxBk85IyeBxg8Catep9RxtnB+EclTnxD147fU1mRrTcuOSSRugAdwOM89vxq3H2CkbLXEAhU+AAAATiABn6DzoLqV+RPpHPlH+1APqtqrBJ9Z8sVU9f6kVsNnJ49SfL7qqouTpFnJRVlT0zbd1L3GVmBJIiYiYBlePMR9MxXoqMqkdlEyVX3bNC/DwCIkAnJ8JBmcYb2S0N/ehFu6UidyIR2k+KMiAe/l3rX6Ww/vSbivzJD7UDk3Fxu75KycxOOAaYz1dGWFfbbIer6m4oJSGhVLBWAZokbpglYMDEERiBVNaddSxN4C3btghVBnknd4iIn4Rx2nmTV91S+vu/eW1UYT4SpQYG5REY2wRzMnAzVBduWyU06+FoCjwyGJAIiB/i5McVnC60i8t9k9u4HusLCCYgBT4Ie4BIkDbkqJ7TzRfTAUVGuAe8aQtpgWaIBBKGctuXJxkTFSdO0du0h90xdiZ3swXiCAOzMAZ5gSDzgxanUoiK25OMAAG7uJABXETBiTjE7TiJ70F0E3L4UFn5uMqoSMZZ0DIhAkKtsAxukYhhkif/AFYb9zOsC6HQMm4wJklB8IBXd3iQBAqq6st421LA21HwjaqmG3lCAPhkFuOJ4zVWqxuEkAgNMciP+cfOtIwVWZOWy5PWAURbdsbQPEsAqXYktHJ7xuOflFWXszda/qrNqGKrdtm4RJUBnUKDPkoKgkk5xG3OfsaK4QyIMQR2Mn7UdiRnia23sNpt2sskvvuFxccgAhtqTPI+GAJjBPFTUU9d2Q22nZ7Oals8VFUtniuicwZqr6opZjAGT+vOsLq9a+pbdAK/YAMiD2HYk+dXHthrRi3OB4mA7/wj+f3VnEMgKFIBEcxIGO0Yrj+dn5T+mukdbwsPGH1Pb6CUsjtnJHofuq009qRkAZ4P3dscZqLS2NuTIOfSfv4/CpgwjgjjHcHMg4PpmPOqYsdGmXJY26wyOOf/AJHvXNdTjdI+/wCfpQJ04e6WJBQAQC0qCTIYbuDtBz60u0lmSzIKwA5XwgkTAUjiAcyPTnM79FeS9k9y6sfEQTie/ESMRuz5fSKBur4toJbAAYyQRtGfKTOflUlvR3RIuPc7lmUIJ8QhUBXHr2jn0VyIHiWAACY3E99o2jGOTWWSLovCWwF1YvIiJk/L07kDzHkfSiLllVHxeIgH5T8+/wBKcl5BjevwmVPIkjbMd8nHr6VLeuIVkzAnsT9nzilpQ1s25/BX6PTg3ZcyOdp4JG37wCarfbLo4urKjIgkAAyJk4PLTJH1q6F5SwgRucuTKgCFPw5JOT+NE30BE4gj+ISDB7Z/PmrRTik4so5JvaPH9RdEsti6SMCSqt2EBQMqZEeuKJt29ykXb20twWUw+c8YGRBPnz3pnVka3qvcTbt2ifebigld07jIzzIyfKortpPEhvAAEMrBZJJ9NwjAjkz610u6roVur+SDUXUWUWVIjdJENnO0BcDjMtPpM12pZShAJnssc8R6ycQPShTYDEjcGAPxQRPliJB8x6fI0d0jSKdTZBZZFxDxM7DuYQefhgDvNWkkmQraNj0bpqae0ouNFwKGuBmA2syiQQxAWDHHlzNDavWna3iRFt7CvhPxbhvNvvJkyZgAH1gjqKq1xXV1O18k72w0eEjn3kZAWJ8XETQIusrKM7vdugXfDFNriArrgkq7EkyQQIBIpSKt8n7GG6jxQUqPsG5gFSN0ETKktO/cd78HkZAx4cjay4TgABl5kjDT41HpzAmOTnvBc1DsQZiQSIJnxkzkksB8RgnufPL9ZCo2MeE5IbnbPEDy5HnzFTvRVdFF1HqA2FQYc4EHKg58+wxQ3TbQwGMLiTx+P4xUGucXbyLaUEmMKuSzYiBzgDt3r0n2a9mbdkK+oAe79lABCwOP8beZ4FbZZKEdlYK3oq+jez13VkPt93awNzA5A42Ljd88D7jXoXSPY/T2oK2wzD7dwBiPlOF+gFWnTbHhDNgdv9p7etLc6jkqIVR9qYn1ngT9f6EIpJSkZ5JttqI7+zj18+IED9Y7n5UBrtEDhlVh5ETxwas7euU21adsxAJBPy7zUOs1ltFm6VQeRMn0xyanLig1aK48kk6ZhvaDogNtvdwGgBQSVUxkCRkcRXm2nQ2Ltz3iAOqhZucCZ4B+KRwR9K9W1/X7TEhVYj+LC/cDk8VSe0Hs+NZa94gHvFH7tiCJ/wAJ9PI9vvlPDn4vhLp+xvJC1yRmbXUC7bfGwPi27xuwJkiGkDmTERnAERuUN1mtqWWCcswL8bpuKxKrB2zJJgRMTQ+gs3EshIdG3u5UANwNhVhMgwrGSAOwNOt20faC6u072O5gEQlFErtCnESFKmTGRXQSF2D61i1gHbjOVwMFvIwBg5Hn6TVqT+5FsKitbRRK7WwFMtu3EBSzbiIAkickgBasbiUaTlDu2ggfuxsB2mCCXkjB8QPM1Dq7s4QBSsNDEsPGZaczPwzwAF86hL0T+oeNUFZfdwhGWtguYIOFJOSBJyREsMQDXp37M+jFEfVMgQ3QoRYghVEEkf4oB+k96pfYX2G3EX78e7wyKVXdd77m/hUnMcmYPGfUQI4x6Vvhxb5MVz5tcUcTUtk4qA1NY4+tOCh57qbnvrxYnBYkknAExz2wI+lWLKnI7DlYZY4kExJMRHfNVVtfFCmCD5nz8hk+f3UaNKyLO8FmjLKIHntHEx3IPNeexJu212d3L9tJPoI9xL4O4BSdg7En7YnJExtxyOMU7qa77YJWXhWwdsHufP6fLilsL4ywtg7p28BQvhBloyZBPnAp2nue9WFkrxggRGScTMkRTiWqE/djbN07AgU4MCQB2PiJnPIMDMVHfRrSl1Zm2ydjPAY9izAYMjAwM5M5qx/su2QFzkkjAyc/6qiZchZMzmVIBgA4nHM0StAqZW6Zbnu9xTYzHdAEbc8R85xjnzqL3tzeF90jM24Ak7eASoyccDI9asdXa2kMbmJAURIBMQDty3zgRnOKG1ICsFW6oJlh8JYAbeJ7RAx5ml5Qads2UlVA66Q7jvRQxgECROOZIjy+6fKk1tq4CobCHJg55ECJAA58yMcV2ke6zs1zeYIC7MDBxuECRx+sVPevKp+Eye8TgHv58x51nJRrRaPIrtniBjbAaCBJj0/5zFGMpzLDMYUYk8cGJEZNQ2tzMzMRnwrHKjxSR5nxcd8ZwKl06hmYESAA8gEiZJU7Yj6yfpVoYotBLI0zCftCtNbe1e2b0UMm9uE3FdpJggCdwn/isr0vRqbmxZv7xJS0GBJ8jgwo53eQ7V6f+0CwX0t1HEEqsTwIdWUgfOflNV/svftaWwLdtQMSzgDc7ebf0mBWzzRxQr30UjjlOVmRHSGsSb1i5bUt9pT8I7biDBOYnJiYNaj2V6mjlwiLbW3b3HaAWBLASSRMjJkknBof2v6tcawwBkMUwJzkeYmeaj9jtMw0ly8YQXripAO1itnfvgk+bEZj4D3o588blQShxmo2T6i4NqxNsSrzCMMuQvGR9ksWMQCIoTUWSuwDcZUAM0+AMxIM7fCSd0jO3jHJk19naPeG0hYiFEzLufGCFUbysxBUQVPMRQt7UADYhwWjlwD4mLSjE5BE7pkhs+kLSLS2xmq1CgQAIBG3EAQiKSAD3KHkSQefKt6/qWW2qAHxgEECZEgmI7yeOaPvJKzyWIMEdjJ5+Uc55xjJnROjxefU38IhK2VJmYmbnyBGPPniojSfJ+gldUgr2O9nxZ/eOB7+5EedsEYAMYJ7kc/CO5rc2HROwZ8QD848+J7Dz71k9X1w7vAPh5I+EZgegOecTEfKz0D7hK+JiMtGII4z6d6q3vlLv+xPa4ro0z6uRmd8g94EHj09aaLZdgxA9Z4AxEA/XvVfbtxB+yOZGI+vPeqzq/XXvQtsRaDQ7Cc4wB3jIPrBqks3+4FjquIZ1j2gVTsseNvhLchMEkD+Ks66XLg3PJYwZM//AB+nYURoOnMi+IK1svKjdnjv+ccY9auDYIOCCMeDZPMZDTz/AMfJeeTm7ZtGPHSK3Q9H+FrphQS0HAjmTPPf76t/fLhBjBKx3Hn6Gguoa3iYKqYIg+NhHhw3wic8yY7ChEZt2ZLtEkfZH0/XapaRP6FH7b9KMNdtkglYcL9odiR6CRPr6TWW0drYcsqnayggRtLHcHYqMwGBzyJjgEeo6lFu2v8ACfCZ+7ivHLF2brJMuWAIJMeCQd89hwR3GPn0PFk5RcfgUzUnZZXBKoIEsJCzLEgBZYgTuJXj1ECAK9R9gPYm3sGo1H7xyTsWIQASMrJDcnHGKwXQNBuf3pBOIQQFJkDhBhJwAOYInnxe89P0wtW0tj7KgfXufvJNNYo3L9hfPNqOgoV1NmnU4JCGprHH1qE1NY4+tAGasaYK87YIPE/jipi6qDAEkzPHfj5xROttRmO5xPPpQ72MTx8q46vHpHUUlPbOXTIR8O4HMkyPkCTgCBwO1TIdigAceokkngzQDatlIDlFGOT5z8OMknz8jTL+vEgyCFyOBuIkYHLZrZTVGTg7C11GWMY3QD5wBwMHmm3rq5YSp4Zgob5rOcedChGIBL5JzAnbgYBBMfCPrNCXLBLD3jqiKSoVJ3HsBM49cH8azc30X4rsS9r0TNssSNw2mSIJz2wMep9PKoWwQwN2AoyAwB2yZgAcHHPzNWjWLaklYOQAxg/90bjgAARn0qv1OmzO6eMExHkJb5nPArKVtGkasKGuQnIKheBPhX5yAAYx51Ff1e7kc8QecTzHp+VRklbbLCkbokYYziWb18s48qjs8qZgD0EMPtAEnFZSvlRoqqyZbgkDEcT27Z+QFOttIYy3kM4Ge3pQoZix2kKBKb+RHBMGdzGB9/lR9rSgJ4SQon1mOPrnmp460F/JTdf1X7m/JMlGycmYb6dxWb0XUBthkU+sf0irf2ukWXiPKf8AUAfwNZfSoY7VRx5R2XviwH2x6h+7CgQWbEdoz+cVvrGgW1p7Nvdt2IrNDhiLjAF2lh4iWI+AgS0+U+Z9W05uarT2xkk9vQgmPWAa3et1DB1Ryt1vFK7/AN0i4y0rDeEgBRyQ2CYppx44oxXvZhF8skpP0Vms1ggFQdgYgnjx3E+0zfbXuJOAAT3ohNQgVRb2E7VM7fiknDCOTAJP+05m9qgRtIyoVUOdxO47SO207j8xEVNb1EskHwgKvigmUaSTmA0BR3kLiJq/00kHPZodVeABAAggBoAb4WBI78KGwOAB60EOrlxA3bEAWZgnESfUkT9Iqm631AMIWIY4hjgx48HP6in9Pt+EbefIZ+c/KqcKVkOV6Lrp5LOu9d6CfDMK3MbvritnYuJbBLwSfsrhQcY29yPPFUGiVba7RDXGgkkQtv0JnJx9J7mnnUO5Kodxn+9InkdvSfz5pac30jaEUtsttXr3ubUhmBMFV5wCTvIACjgZxxzUjqLY/d7dpMmCQZJPJByex9Kh06e5SA24md0CCeIzHiMznNLuYhQAWGPCIkzxmMGOZ9aTnK3/AJGIol0zgwBtIwO7HzyBzE94+YqW7dFsFVdvXyX0Uef1xNcwFmBIQtAZzzJ4UKCdzn0GKEcbC24S0xwIBjPI5BmrxxvtlZTV0h6oAFkmSDA7jMA/lXah1B2wSBh4Mgehj50ZZC8glnKYLAATyYnygffVchBG0EnxSx3AJGYWO5JjknjEDFMcaMlII0F4G2yrlQwCk4J9SKwI6IPf3yZHvbtwlhyqe9bwg8kuRELmAZNbpGVFB4A3MSewBJJP0H4VlNAWYXL+1muXCSgY/CD8C/4RwT3I9Od/GbjyMsyTaL72aA/tWmRVAtq25hyd0/u5jAA8TH1jmJr1hWrzr2I0p3C6ZO1WG443sxy0eUT9Ctby1drp+OqjYh5DuQVupRUO6lDUwLk01PYOPrQm6idMcfWgCC4QZnjy+tVAlX2EyOZP6z/zRFm/M7SD6cH1mq/qds4b/bzjFcjLPlHkjpYo8XTE11lXEHtkHyP8/lUOgUoS9wqzYUELwOAB5SfP+VK1zzoLqL4nOOQIyPke/rzSqyVKxlxtUgvqGpMbViZ5n4YHoeeMepqlXRsrb3LGJhtwJziORFOWLjTJaOQDtieJJGYAkx580Te1wC7pXnaFWD6kYmZAAkRycmr/AJ22V/DoS2FcKkRtO4H5eYHbtmkfQvIdtpAM/FEzJEd/l9OYqtfW3WJAEBsCFCwAO4HHPp+NWK6iITBAHDYBIHJMj+UxVIyovJeyK+rkAuAFXsSIYknsMQBA4zmgf7RuaGj09M9vSj+og/DCgj+HJEnAMcVUXZUzGDmfz+VUm7ey0dLRO9wgMOQSCSZLDPYzwMnj8qc97EKZHn/tQly6WjyHrQmv1CjgkAD6Z/4/GocnVEpJFd7Z9SAsEGdzECJ57/Xg/o1nul3pj17d6D6/q/f3AATCeXcmJ/lWm6B7PgRvaYhoHbE5I7gcj0p6ONLEuXYu5OU/tBtL7M331Fu5ARdp8TuF5I4gM0xPbvWpvez6s03LxIggLatqnIM7rj7ixIjIUfITR2kRSJiT2mCIgQYPfnNdqiOCQIgHBMniBHHz9ar9TossS2Veh9n7Fu5uFvcxJYByGUA/4NoX8OPnVx/Z7YyERQeyIAM/TnAz608JHEmck5yY/WJPah2uGMsQeOZOYiAPPzgdsQRWbnKXs2UIr0J/ZVbEJHfAx59vQ0idJtn7KfS2pn6/7UQrKgghnZpaOZ+fAj5xxSJqnOdu0R9o5GDk4gdsTNHFvsG0RP0O2QZ4YmQAFmflSf2NbYhcgQIiD3ODPHPP4TXXupMBkAnHwliJIwB4c/PB5gYzBc6gzZW2YkiS4ztjdx5VScUlolbexL48Re40ElVChZkkgBRnBnvxRdvVW7ShgA9wkjasjsftdp7kZjiJqivO1xlhSALg3SQBIE89+V47geVSII+flPy+vfv51hwS2RKVlneXeysqw0AiPht55UZkyMmfxo9NFsCK9wbiZg5PrLGD3/DvFV+l1BMhX92QvxHkwPhz6D76juakXISNsxLs0ziGM+sCtU09mUk06QTfu7l91aC7iYL9j2wTHIn8POq/TzBWStsEGJncfP8AP76dasCZ3FUX7UAFiCIjPqT9KH1utVF5AVZJntnLNGczgDJP4VfJuki6pEXW7wuD3CkjcAbhHZAchj2LcR5TzwZ+m6fcxtW1gKBJP2Jz8yxnd9VoXQaYybj7zcdpVTjaI8IC9oHfnJ7ZbU6GxsWMSctHn+sU/gw39vpf3FcuSt+y16eoRQq4AwKt7D1S6dqsbL11Fo58tlkr1IHoRHqQNUlAkNRWlbH1/pVcHovTPj6/0oAptP8AHVpqOD8v511dXC8f8GdTP+SKh/7z7vyFD9X+38jS11L5P8m8O/8Agyml+Bvk38qef75f8v8A4iurqrH2av0Haf4/9X9Kms/A/wCvKkrqjF2Tk6JL/wDeN9KD1Pb5D+ddXVpPsrHorNRw/wDr/I1Se0XDfX8q6uqq7RL/ABZg+nfEf85/M1690D4P9Nz8zXV1dTP2v/ehXB7Juk/B9F/8aNvf3n+k/wA66upJ9Dns63z/AKj/ACoTW/EnzX/uaurqH+IPsW78dz6f9jUTof7g/N/zelrquVZL1Pn7/wDtaq7qvxJ/kP8A411dS8/xZddlb/7On/8A02v+23Tj+v8Aqrq6qvtmb6Jb/wAP0NCL8C11dWfssyw1f93b+f8A4Css3Fz/APot/mlLXU1h/J/sYZeka3pv94P9X5mrha6urpeL+Il5H5IL03NWNmurqcFWG26kpa6rFBans8V1dQB/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309688"/>
            <a:ext cx="4381500" cy="2733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8676" name="Picture 4" descr="https://encrypted-tbn3.gstatic.com/images?q=tbn:ANd9GcQWG1Yq0TD0uzA0qVroHKI1Ajp7Nb4hP58oNp6XNdFLnXDdGdG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556792"/>
            <a:ext cx="6912768" cy="48965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883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Das </a:t>
            </a:r>
            <a:r>
              <a:rPr lang="en-GB" b="1" dirty="0" err="1" smtClean="0">
                <a:solidFill>
                  <a:srgbClr val="FF0000"/>
                </a:solidFill>
              </a:rPr>
              <a:t>Brötchen</a:t>
            </a:r>
            <a:r>
              <a:rPr lang="en-GB" b="1" dirty="0" smtClean="0">
                <a:solidFill>
                  <a:srgbClr val="FF0000"/>
                </a:solidFill>
              </a:rPr>
              <a:t> – </a:t>
            </a:r>
            <a:r>
              <a:rPr lang="en-GB" b="1" dirty="0" smtClean="0"/>
              <a:t>The bread roll</a:t>
            </a:r>
            <a:endParaRPr lang="en-GB" b="1" dirty="0"/>
          </a:p>
        </p:txBody>
      </p:sp>
      <p:sp>
        <p:nvSpPr>
          <p:cNvPr id="27650" name="AutoShape 2" descr="data:image/jpeg;base64,/9j/4AAQSkZJRgABAQAAAQABAAD/2wCEAAkGBxQTEhUUExQWFhUXGBwYGRgYFxgbGRwYGhwYGhobHBscHCghGholHBgZITEhJSkrLi4uGB8zODMsNygtLisBCgoKDg0OGxAQGzQkICY0LDQsNCwsLCw0LCwsLCwsLCwsLCwsLCwsLCwsLCw0LCwsLCwsLCwsLCwsLCwsLCwsLP/AABEIAMcA/QMBIgACEQEDEQH/xAAcAAACAgMBAQAAAAAAAAAAAAAEBQMGAAECBwj/xAA9EAABAgQEBAQFAwMDBAIDAAABAhEAAyExBBJBUQUiYXEGgZGhEzKxwfBC0eEjUvEUYnJDkrLCM6IHFRb/xAAaAQACAwEBAAAAAAAAAAAAAAACAwABBAUG/8QAJxEAAgICAgICAwACAwAAAAAAAAECEQMhEjEEQRNhIjJRkaEUcYH/2gAMAwEAAhEDEQA/APVEiO2iECMzQdiyVoyIc8JcX4lTnMqQkz5tRlTRCWvmWzDyeFTyRj2HCEpOkPxG4RysNiVh503J/tkgJH/cQVWbWJp6USkOpa6DWYsn3VGd+Uv4O+H7G0ZFLm+LJgVyIzI/338mandzB/DvGMlRyzQZR3JdH/c1PMecDHzMUnV0/sKXi5Yq6LNGKUBUlgKkmIpc5KgClQINiCCD2OsJPEOJWpPw5ZFSHLjzetR0G0Oy5VjjbFwg5Og88SzA/DAIIoXu+sDhZNVV3evpHAmJlgE3ar69yYS4zjCnJlgFO7k6kEBr/SORPJkyvs2QxpdIapnAgKbKzu92dv5gfE8SBScnlTWIELKjUKY3DBmqC8YZKEhLP06Qqq3INo4VjiohBeurbM/a8BcWxOVBlhyo0JAZkkWJcNo6g7PaDVrSkKmUJ1ZnpYRVsips0zXYKDNcJAZQc6E1Hk1jBw4+iuw/BjLnQUBlfKHcAfK13JIFQ5Fd3ieRhCEhL6G3rbaJMOglQVp50FRr2a/SJ0ryqSDUF3Jo1yAQdKtTQDrFt8hkfxA5+G+QKbKHq5uwoN3I12MblYZJ+ZPKHBdJCwo108rtp5MpskKLE1SQQxp6RAJCRUOSBlckml/5g06RXbDuA8TPxFArdAYaMLb1pY12MWrLHnk+cErdiCWS/uB2rFrHHZcuQhcxQcpBAFzQWfuLxr8bNpqXozeRi2mhw0ZFHxHiucs0GRINksokUZ3Hv7bCTPEWJU3NQXAat2cge0W/OxroFeJNl6xHEJUssuYlJ2JD+l4rPHPE80nLhUgpZzNLGljlTs9HIvTvWpU2YAXUAXzKLAqrprToIkxeHykEEMoZmS+VjVukZ5+bKS0qNEPFint2TS+IYks+KmOBuwJ/N4OwHiHFoUyyJoAdikBRHRSaP5HtCczCr5hV+tH+vnEnxFfpI5WLHXXpC45si3YyWDH7R6Fwni0vEJJQeYfMg/Ml9x94PjzfBTyFpmoJSoWLUOhSoC4LNF74TxATkZgGUKKS75Vd9Q1QY6Pj+Qsip9mDNheN/QbGo3Go1CCJ4gn4pKbmuwvAGL4mM2RPmftFf4xxUy5a9FHlT3NAfqfKMObzUnUNj8XjSe2D+IfEq5xMmRypstb1OhA2G517XAwCVSWUlRQehb16dI5wcsSxmUKsGdv8mA8TiCs0Ld7COZlnKbTe2dTHCGONLr2WAeOVpopIXeoofoQfKE/EvEMycqqSE/29d+sdycAQl0I7rWD6AXaC8NgVEgrZXQJYerwdvpsTcU7ihdJ4o1FAjvHapqFd9G/aGGK4QFEukjo/4LwuRwGaVDIKbmgH50ipJvrYUMq96COD8amSJgSjmQpQGRRo5LOD+n8vDPETAqYmWhXxVBYMwm3LZIAo1epoHJaOJXh8CUpK0lJUCFLDqYGjixEK8FwxWGWr4U0zCxGZSMhG7AFVerxGpfHUmWnFzbSLtxOej4eVQNRpo/0itysBmUDKcB2UoKoN8wJqR+8Br4mlMxJmJK11TlUSP4I84Hk48BL5jU/K+vaJFtfr/wClRhoY4/iapKjLSt1C5YGt/wDuY2tSIE8TmrY1Szu7G71o22sRSsOlWVYe935iXez0J9oDnpmTJyiSyEsADrZyo2uGYekS/wCkUUEYlZqjO5J0vvfS0DyTnC0OXFwQhm+vmzwwVgmIPKzgMlQ5dqVLUrcwQuQhJADE1BOXKOnU61MC04phppgSMAqWACpswG9H+hb6x2QsWJIN0qsretTDIo5FTRMNQGFybWGU06wEpSktmc0tWlXs7be0V0ROzeGx8pJLgpU9QB5/c0idHEMiQV3UWDJuH5S12Zi/8Quluma5IZTgmvVj0p0hjImEo5lVZ/lAKXsL1Orm1B1hqSaAlpg3E0pXRZbKQosQ7P1N3FoHm474rZqJIT3CQA+tzU9zA+LxhHxcoKiUsOUX+UOPmewBP+NTJZQUhQblCh1H+XgJ3Fa6Iqb+wuRiLpHylRuA/Rzf8ME4bDGtHKmFKMxPrCtK2IIq9gN9afl4fYaWp0uxHzN6M/mYCKbDboiRhWFWBs1Gr01iIyMrZtSSG1FbCJSouvMrNmU4G3R41hpWZ6V03asRx9ItP+kK1gHpq9meoiDEzQDVg+o3H8fTrDBcoDMFA7CxGbUH83hdj5DJrWsMVvSJaJJOLEskLDINd2O49qdIe8HxwlqEwF0HlW2oehpqn6EwhkBCkBKyM2nb0ibCSPgkipSq426jrWJCbi7XYEoKSpnp6S8bI6Qs4FiSqWHuOU+Vj6Q1aO3jnzipI5M48XTKpLwYqTu8VXxNPSuehAtLHMW1Uzeg/wDKLatKlOmvXaKpg8H8TGrlqN1M7aMP2vHBkqXR08Urlb9C/iM8qKUproId8G8MpSMy+ZZ3qx6aQo4sv4OIXkAyyzlrUnvD3BeISyVGWcpAPKQb9C0UrV32MyJyS49DeVgCnb0/Kx0uVoBR4Gl8flKHzV2ND6RDM4mVlkA9T1g9NaM7bXYaUJJLvSpt96RNLWyDlBAuAWertanpCtBblVlJu710JBhpjZn9MZWO7Q6Lp8QZLVkOH4cuYDmWouTR6ROnhKCCkGrHygjhOKCkA+R76wSmYHse7N9Yr409k+RrQg43wJKkAGrC56a9486xfC1oxKTmJSo13sR5naPYeIEFNfl6RTeKSJSVgglndtCwdvUQDTjLXQ6E24izg1V1GVhrvZq6uTA2OKvilnYMaC2l9A/SI+FzVJSZhTlTUAkgFhQGx9xBplEkEUzJqoPzVqwIBdyB/gxSi+grSIzjly5RORyElRUaAbP1iThc+ZNkpWZaku5JVQMCWvU0Y0pBn+ibKM2UlRzquwFAG2d6wYnBp+JlWEg6cubM9bioAoAaPXeGrGmqaBeSnaYKjEKk/MAUmg0p0gbGTAXKVN3Y0O+3lEvEVOBmTZqG5YlmcpHv6xn+lQz5A9zYnSv48KcaGJpi5chapfyixcu+YO4I6drwPhOLApyChSQCKlmDEktYqLel3hvjEKILlQcXFC1u3lFQTJAWsczlXXWoHZj2gqSTRbTkMviFUw5V0zOWA5mJAS92HUQ2xAzyk/3JLChN7dgagdhCeTLUghgKbuYPm8VGVQUhOdhUPYOzDSrwx5cUocTP8WVT5HeAdcwEm3KK+V4bTZ5SHSCTYgb2NLwk4ZNACcrAO5J6OW8/eGGHnFJUzgEFjVuoHXRoRjtIcwjEGnv2IoYjlTCDcij+dPehr06xHPmKJH6egr7wMqYQ4ejgh+38GJ26L9DLEIfmAAdvOgBIHlfeMxLGWTdwpJFiC4APs/nAOHxpFy4qkB6iynA0FxubRLiMaQhSkgHKFKpUFgf29oZGqKAcHKCgS43FLj8HvDDCLUnqHYjQ9Rt+0JODYsEH5mtrtS1A9fXzh5Jn3rUGhtqBfR3O4rC3GguVls8MLBCm6HsagiLOg0jz3BYwpKVSzt2LtTpYbabRc+E8RE1D2ILEH99Y6XiZVx4s5/k43fIBU2hvFW41/SxAmChU1RuHG2za1e0W4YAsxEJvEPBiuWas1Ru484yPDOUWuLJjyxjNNsq3ij+rzuxYPlDZu9TXs0AS5E0JzSULUlqXbvX7QSl1pKJlCIJ4HxD/AE6skw/0jY3ynfsdfXeBwuKlWV6f+jbljLjePtC+XiFGk2WQdaROOLKkpJlKBDWVVjo2ovF5l4aXOS4KZidwxHtFZ8R+FUhJWhYlj9QWWSfPSNWXw9XBmWPlp/jkR1h8P8bKoKoUgub1Ha/WNS5GUnISmuhNWfrWKxK4+JRSFDLLAAzh3Ctz/t+kWRE8ukv9LVP1+vSMuXcbSNOPTpj/AMNzTlyr+ZJNdw1CfX2hxMmsbfSKv/8AsBLTnZzZutwIVqkrnrzLJL1J0A27ad4CM30VPEpOy8TEndujRXPEmH/plQuPKIZWLXKDJJUB+lRenQ3EdYniImIUDqkuks9r/wC6CUoy0+xbhKG/RXkYjlUSnNmysCKJIA30IB9YYYRLsSzhIAGgarUO9YUjEpND2cMRYiO5PEEpDEhzrX3iRlXY5pD8rGQnZ/PresA5kqBzhtKEimrs0IcZxgJJ50NrXTo8K53iFGZhnIvf2+kMi5ekV+Jal4xB5alqDppr5UiSRNcEpqfJmvFTVxcEcqD6NX1jUriU2v8ATBH+4qb7EwDjJ+qDVIucvFGYwBvRxt06QtnSUpnzE3LA5urEf+sV3/8ApcSFcqUAl25TTRhWw6vDngy1pSozCVLXdRuO20EsTT2Tm/QdlpVCn8v3cRwuSlYoKj1EYiaAAA/XeNSgEkkE+zNCJQpjExJ8f4K2qyjR99U+bmHUucSmitHvQeX7wm4ugTFBruCDs0Tz+HYgAqcqzMSUhrbpFDGiGByjcTLlyxhOmMDOVlLCouCQ/dnr5QNNxTfMQnvqOnvWAZOFnTCUAgC5UpNQewP30h1hOGSwnmBJ3an/ACZzSFSxNdjYzTWjWBxL6qDJLFKRew5iOpqTo0A8enKElaQWJZJrRiavu4hiEsdxoat5vaOFybppbYV3DfaKhPi+rCcLX8Fnh/BqSgvQli1RTVtfPrDj4R1uCSf0lh2of4jnBJuAHYa11f7e0MUALAzAV3uB+NAuVuwFECweKKkgoKVJ6GtXr18mtDiVjgoOAoFmUAzPWwa1YUSOGplvk5fpYAADa1IxYTZYLjqftcRFLZdf09YUIGnS4OyxwpEejOE0UPxBwQglaE5k3Iao/iKzMxbski1LUA/NHj0PxdjPhSaOFLOUEXA/UR1annHnCiTQJDaBgTXctW0cvz+Cdrs6fhObVPomwaUA51FSf+FCfOJsdi/iKcDlFkqJX5nO7k1jWHWByqAKXtY+R0/KWgyTgwdG72fZ9NY51tqkbqV2xLxDASZqMq5bPdSSUt1AsD3BFbQFwqfMwx+GslcgDlUfmQNj/cntbZrWOZgCPfb6wNiMCnKOYEkl06gdfzWGQyZEuLWgJQg9rsJln4ihlqBbYnf86xasLJEuUzglV2FXH4IA4TgghLqDKNhsILQjc1/Hi4PiDLegbFyauQ2kLJ8j+qGLBnh1PrC1VJqbs3eBlHdhp6oqGK4AsFSkrU39pNBrQs7dHhbi+ErYu51d3j0lUuqw2x+sK8fgmqnUVG8HzkgHFejyaVhSpSk2Y+0WfgHCkfEAUxGrj1jjiGULZmVr2BUR/wCUE4VW30r3h08zcl/CY8aURxPRKl0QkA6Add+sAKXeNJwC16sO3t3jtPCSD8xv97P3hWTJyeg4pJdikLeWklOVWZQ25fwiHmExaCgXCmYtYtreIcfweYJYysQCok61altMvvC4YcpFVNejuW8rVf0i4T02uiuPqx3icQwZm3L/AFgBeOAEcJmJAcgdIC4hiSaC5oIGe2kHFUScNmfEnEmwBP0H3hyZ63JQT6sPaEeCwxlhwa7wfhJigXNRqRffzhn/ACXGPGAmfjqc+UgiRMmhSisk7m79g1NtoaJnoATnSqrtQC20cYUKWkEkKFm/zaJl4cNUN0Nv4jP8rG8ERZA/IXG3T8+kA8VxqZDLVUAEhjciwg0BresVPxyCctdDTzh2CClKgMsuMbGHgrGqmlaixYufN/f+ItCi/Mkg0be/0MULwZPCTlvnbMP+Jffp7xfioOWo4200PWK8iKjNoVhk5Rs1OmggZ0u4GY0v+PSOZhA/SD3jqayg1nqP42jJgOqQfP8AeEXQ7ieqRwsxrEz0oSVKLJFz+XPSKxM8VJmZhL5AP+pMS48gDfoY9FPJGPbOLGEpdIG8cF1SQbc//p/EI5GHSLJEMca8ypnS5ihYEgZXLMDbQPaF6MYxZQANtCNNo4/lZE536Ol4+NqNBRwgIFKuI7lYUJqn608omlYtJFGf27RIkU3NbQmLi+hrcl2AYpYDl2bR69oE4Zhyo/EVYGgO/wB2iHHzAuY2xY99fSsNZU0AAB6QUtloJlTCDW0RYqaScyQ+Wl6Ab9TG0qvrARUTUfLUiu7i2tDYxSLl0NMPMCq1DjTtEPEU5AhYINw1LtY16XgnhUkFCSFEKZxSlKXjjiUhkgtqxtfcdxB8WogOS5UjMIedVGdI13J+8DcXSUgrLDmIYFyw/PeOsNODhT0LMbgjcxmLxaAhXxCHIaoJG27g2glTjRVtOyi8YwYmKdLBT+3UbQdw7A5QLOwJev8Aj+ILweEBVmdnsTX8rDWTwlJ+WYHG5b1e8KtLTClJvoCw+H0FS+/nu9m/KRLNkUJYC4D1rd22679RDM4IBGdRaofKCXy71fTrEKiE5kuGJL79CK0t06ijQfx+0Bz9EMpIVKUKkaP0ofzpFa4hgMwqSFMQ/o/4N4tcmUEk9AfVQch9a1/KqMQc1Oju5N630Nh+VCCpsOT6ZRsdP+GSm5HX6R1wpBXzHV2fpHXjLD8pULoL9wptekG8OkulAswA/cw3JJLGmvYUZNypjORLKUjML60/P8QbhW/QB1cvbXaIZWFpU9vxrQZKw/LSjXZq/wARmjTDbNrTlLg0d+U0f9jtEqpzjWBpySLjW5t2iWQQAH9f2ipItM3PAYv/ABFK4/Mzkq20+vvFx4or+kct2LHR2pFc4VgSlwoknUi3ZzW/XeNOPIoLkKnBz0VuROMqYCOhpYux+8eh8K4mmYGSxJA5dQa+TflYr+JwoVVaco0TZZO/+2AJalSJgILpLEG30sf8w6aWVfxmdJ4nfaLySTo3feov5iJ5cyg0PUQFgeIhaXv1HTfbSJ/jkaZhof5EYJRrRri7LD4q42TMmSgQkJATmOiv1EDerdGhNg8EVgolOuxLM3V9vK7CCeL4NS5s8Zc39Ql2JKQebQapF+8B4hJkpZQUlTOnKtgxa93DbNreOjnb5Nvox4EuKS7Bzhil8zuD5NX80bziSQVCiag6M48xAyMSa3yk17dYKw8wXtGFJN6NnrZJKw4fUH2fteCV/ElgEgtodT02MYiovbr+PEisVMZnzC7KqK0ruW1i5Y0iW2V1OJCZzqdln3uX9H9YeLXXMPlP129oU8QkIUC7g+o+xEV5PiKZhzkmjNLJDLFxsFb9xt5weH8lxfYE/wAdl5mLKUE6Np+UgUTsqDqwsGraBOFTl4pI+ERkNM5+Xy3PaLFgfDctuaYtT3qwf0f3gJOnRG1RPwLElMlI+1nd3+sZj8WCFDT67+8NsFgpUscpI7P31MEIw8s0AB9Ia8i4qNiL/JuioKnMkMx8/vFe8Q4tRCQVCtm1Jb949LxmFSQzJqG2LHSkeeeJ/Ca1LQuSr5VAqQo6O/Kfdj66QtSV1IanatEOHmECvk16N7k/WGmHQpTAFt29bPCFJKScwIIvQgsNwatSG/DcRUdvWjm/lTvEi7KaodJxKwQnKABU1DsQRWrEuBG0ss52IU4fuNWoHYwNJLralCH9WLuNfr5gz4qelD0SVKIBLBrMdtSXqfpDWkkCm2yFaKE2CjQkvSjVdrAennCzFzQzDmP27X6eUMJmNBSGLgtmbRxSh0pCjHY1Lhk6agA/tYPCXKttDKv2VvxKnkmAuAxA3tV9LuY6wsxkBrWHXv1/eN8cnpyhLVUQH02YVo0d4BIUANPaLk24K0FFKw1FHpW7AfUloIlz1NykHuPvHcwOAEgWv/jpEUskKFQ1QS9/57xXGl9hWb/1RfmH3H7xzOXtY6HeOJ0xJLWG70b9/wB4A4niggFdSHZuu33iKLZbdHWIx3KEJuokHoKF/oIkwcwJQ5BzfpTvsOn/AChJg1KmqcMNSo27D/MOMTPSi2YBmzEgKU2iQ3KnrD/i9C3kB5aFrm/1BmXYJLZBqSQDYetoh8SSUJkukupJCj2FDTcgktowEdYXHJS6S4JcauQ/yJewOpNYInrSEhKgSrUFPKHuwsTo58o0N8UZ0uToR4fFKSykKIcOWNG07w8wXiKflFEnqRXzYiFI4QtKuVKigEUaoB3G16/S0H4fhMxYcJI3DENr5xclGSurFJuLqz03xUVSphWl+dLU3Av6fSKYPiTVBAClEn8r56x6V4qlo+CSrdhuSdBAfBcCEAqUkBRqwqfPr0DRPNUeVWV4smoXRWjwxaUD4tKlISMth+okf5g6Rg0gMGaG3F+cAKSEs9HEK5YKdOV/SOXmi7s34ZqS32aXgnBYwOvEMAlb0p23hvLRSkQ47BJmBiK7wMcko6GNIrWPmCuW2jwoTwf48wIWOW6u23eDuJzFSlZVeRg3w5UZi9TF20+SJ6ouGA4YEyEoQAhmoAzJFh0tA02YqUrKqMweNWmjOPcQynyxNT1uIJVIQ7g7fQMmduYmlgk0hYgKCstXFIdYSU1VO0WoWFKSSs3xCmVrmhgeaikcTcRmW+goPvGTJ4aKmkyoJpCPxFwcTUfETSakafqAq3f7xUcLj1ZhlNqtY336Df7xf8TiwAzfn+IqMnhCErUr5gVHKnZLkgUu2/aLjLVFuOydM+YtJ+GcoPMovfTeofs7xi8KVDtf1184cYfApSACwBHNYF6HXYtWmojpaEVLkkEKdQooNV9d2Y1aI4ybtsikhYMMoSyn4ahQqBCUMQ9yXe/SF+PwBU3MkrYKYqCQRRgDqoVcadYtCJQIomqmymzGrMGdnCm3YAwOZSOZCkpIJP6M1rDXKCxtua0ERWmiOmmeT8VxGaahL1zeQZ/t11hzw+aWYBh+XP5aDPGvhRNZ+HBTMRzLRdJA+Yp1CnBIFHDtC7h01gkAVUH6np1Zo05acU0Bie2mPpdqkAeZ945WxoArvlLfx5x3JlMBqft0jJx5WqP2hEn9joiucpISpRV8tyrT1qIqGO438UsPlBcPvYn+IsPiVBMtIqxNSxNha27ekV6ZwkZaEgxrwRglcheVTeojLB43KmpdRs4sWagdh3LmCgj4xDFSydWIS/VWgA2rtCjhWEQk/wBTR3e3lDfimPJyy5aSlJoBYkdtEwzn+XGP+RDi+2MFpSgFCGKyGUtrP+kN9BHUmWsHMrK46Et70PS8dcKkplp5lBxq9ATW4p7xzi8ZmDShQEOs0SKu+5toIzyTbpf5HRaSG3BMStE+WtShzEJKQ/yksQSTpd+kepScGgh8o9BHkeHWhIcrKidTR7bCia1HrtHqvAcVnkpUTcA/vGvx5L9UY/Jjb5CTxVic+LlSXohlH/ka/RvWG+DJI6RXsQnNjZxOim+g+gh8hTJG37Rj8ht5G2PxpLEkgvES0lJBD94TSALfnSDpq1FLvRt9ae14hSygGAd60ELbLiqBpfIpncF2/aJ1ojWKw3K4oR9tYglznEIlGjTF8kJfFfDPiSipI5khx16ecC+GyPhJ3aLIFOFDeK/hMPlmzJbsHzJ/4q/kEeUSKv8AEl1djb44qBDbg0wNlJqPwRBhsClr/tBssShqA25AEP4KPsQ58lSRyZKUzc24Z+0AcW4rUBIoLkCG6lJIykX94imcMQagt7j94t0wIutsRy5xNWjJyz0eDl8NbUev8RgwiAOavaKaQz5P4irT5pzklVGPZtfaD5cwLBCgGfMQAE0Hlb1EC8WmoVMAQ3LQ63/w0E4BQJJKSwS1KAXY0DetTAxS5aCbbVsPWm2YDTlUWFaip6atHc1DA1Syv7Qws4ABahcE93gKfNRmKR8qSlJY3IAKu5cH0gqcy+YFk5nSWUHzGoNKi/rDHEDl0RTpoy11O5YAkA6mgy6ly20DTp1UhBJJANHGWpLAWatuvqTiFhKDds3Q71ZgDbtpAZCJmWhF0k1cudh00DvCmMR18Jv1f0hUOCcpY5UlTKoD0o42iocTwWRYmBQZ8rC4WXBpoklLgXDnSLbMno+UnluRQMS5oG3faAuJYVMyXkUVA2Gb+4FQCWNjnI9TVxDFL0DVbE2ExRBGZqUvVoknly739P8AuMIJHEMpUhQZYLKAOo0poInK8xZRfZI/zWI8bS2MUk+gqZi8y8oKGbmBLBn61OkcBMsEKWo0plQBXzNw3Qwfi+C/BkiclKc5+dwFMDbKDQAWtrC1GHJc76N9S8VHE5bXQamqNYjGSLJw/Z1qfu9GMJFyFfEzJYUIAIrU76lobrlDaO/hZgNx7iv0h8FxAmkyDD8PWshIQpRFTmNrgOBprQNQ1g+fOSklKSZkwUYNQ/RI97QbwNasykHMygWykv1/O8M52ABQBLSkGgc2A1LUctFSi2ZnPi6K9LAC1TZhBUSwap6AR6F4PxxXIrQhRoC9DUfceUeb4vCKEwp5vqstRxolPURevA2FKJKiouSQG0DD+Ydi0/sDLuIZxtHw8Yo/3sfUAfUGGeHqHJjnxdh3yLFxT1t7/WAeGYqgc/5gfLx1MnjT5Q/6H6wClvvCScn4a2Pfy3hpJnAxvFSkrDHSx1HaMq/jGbi9A6MQ4vC0EJLA3q0SvkJELMTNKZgdmLt7GByrQ7E9jKTPZTmw0hFxjEZZstbAguFBnDOCPQ/WDZ0386QIUfEWEqtb1i/EhzyqJXkPjByJsVxFRIyqsPLyjUlZfmL94kxfCVSTX5TY6RGZcasniyhLYrH5EZR0M8QolBymFmG4rMSGJgrB4h6Htp+CB8fw96h+4+8JotS4v6NzeMrgHE49SgxUojpQfzAeJmypf/yTkg/2gur0Dn2hFxHxQgOmTLWot8ygw1q19OkEsTl6I8lDjCTc0xQ0aGWFXz3FKEH+YqfhbHlc1Wc8yk8u1C7N+WiymawenbUENFZIcZUSErQ5/wBKASQGJUUkX0qSQPlpVhG1ywzkJc0AB0DfSl61EBcNxSgAc1QCFMkkVLebgfbeChMzKUgAJKSzE1LHnNHAJYBxVrRK0S2mdzmALtla/Vu/UesaUpLZgCGI1DVdruTUeggjC8xArmdzyPTzFKJoxS2m42cOlGYsXqCUrUNW88wB6so0pUOJfMAloGUkO1Ha9EjMH1+31hxGRIXy5kiwdJLPu5GUvoLnyBayKkKUHJGepDBs5GVjbQpNNYF4gAUl1FTPTNVJKgSa/Nu1i5IbQQkUTxjwdlJnj9RGdyTpQk2csRQ7GlYzhnF0oWlRSGIqzEv0tDfxNg0TMMvKmqFkhg5dLXI/2lV39Yrnh/h4xCiM+UpAIYO931ppGpPlC5ApRTZeJvGZc2SsS2AZlOWNWalX/iFU2UUu9e1j1ivSJuU3/wAj7QzGIo2sXCPHoOhhLVJXLyrOVYchQGmgMAyJanp2pc9o5+G6XOthqfLaCsFOSMpIdRLOTyjQfuYS5OL0MS0OsGuXICVl1KsybDcPvWLpIwSJyEzEGpALjXuPwx5ZNnEgVo57eXSPRP8A8dYomUpCrBVOxH7v6xpwK+/Zj8qNK0AcZwK0/wDSJNnTUetx5xZuAcNySgFXNT3P57Q5KBCzF8VKSyUZu5b6w2OGGN8jM8spx4k/GsPnlmKMCZaiDrrHpC0uGiocb4cxOxsY1ZsXyL7E4MvCX0RYLGglhDETYrCFqlGgcfmsNcHjEr3f8t0jlTx12dNSvaD8UgEJYgRXOLJZaW0H59YffECmBDHo7esKsbgXWVPpSBeNtAwmosW5iTDPhuGJUncmNSMLWLFwPAurMRQfWN3h+N8b5PsT5OZSVIbz8ElaMqg4is8Q8NLFZZcbWMXQiFPiPiP+nkLWGzAcoJFTbzZ38o2ylStmCKd6PM+JYeYFlGcpULsbP536PC6ZwwABM34hUasuYWs9EguaaFhDKXOWJj0K3JqQupq96qD39YkwcglSvjZq15rqUaCpFmDNHKlNydo6SXFUwLh3D0HlQhAoalLkltDoBfyMamzAAkOkJAACcqCCCASSSKcp021iTiWPmK5ShK06ZeUA1ukB8tHdzHS5cpbEEJcfKXLMzgAOwY002tFcQbsVLw6JJTMDEgjMk6pUfmSQWNHD6EHaDpM7OHcZTUMQT27uG8ozGySshAKmUCvLlUTkJrQag/UtCsZ5C2+ZILqYNlTU5spFh/7HaJJckSEuLLTwpRADOctaPS4csLOQ/nvBypyRT9BHNzOHaiSW6W1ar6I8LiKMLKFS7BtNDTWkG4fFhCuZgafp1o/09+phUWOkrDJcw0cVKQOYE/MMo00cF+gjqYsKJUKU/QoBmCQ9nL9a3qWMCIxJKmCgbkuWzCii6rM6dWPsI3NYghLZh+oFISoINXrXcEtR6mkDJFo7Vign5nZO+oAqkpJqCShwLsLR2rElSilRfKW0AqDZwwZwoPcnpA83GFhLYDMBW7kMGYWFq2+0boKKvnzDmq5IHKGaoLFrWNS5aqIc47CugmhUsq/QHykF3Y0OakVjD8HMpSVySy0/pV8qhYsd7Rd8PhiSVKLmgfTq0MjwXPIUE0UapLWVoe2/SN2LDeNr2ZZ5+M/o8cVMdaizcxLbVNIY4GU4K1UD2diTWg6RzisMfjFMwZFAnOAnWpLdCY1iS2W7AP07da+sKna0b4tMZYOZzgu63H/EB2yxzi5jrUwYAkNcDp2gPF4l1hWXI7GjgNRiH3iXDHMptbntAcNWy7OsNLClcxISKki/YR6F4OXlS2qmUNmFG7xQigggDrXYf5ixnjAlzpKUmgbMeiuUg+RJ9IHHkfJUDmhyiz1NCnDxGqQkl2DxzhZjpESvHU7RyCUwNjMKFhjBTRmWNIkpeOwJQWIcQCcOHpTtSL/MkBQqIBmcFQekDKMZfshkJyj0ypywRZvSJkYckuXMWaVwNANSTDGXhkiwEDGEI/qgnkb7ZX+H8IKqmgix4eQEBhaJEiOgIsBuzhUUPxxME6YmUM39OqgluYqAISdkgV0uNovk2PMfFiQnETARzLWC2bI6MgAc7OVX1EJ8j9KGYf2FCZARmKuUPlKklyFu4Slv1MO4iSRNClKUlRBFQVu/KQ5cfKPsesTplZEy1ALSFfInPmylJAfYu3/16xEAAlTqyrSMwcM6SGV3sCIwJLo2Nt7CpkwTAtSlqCN84XcVSi769WaE6ykTQtJCEkFRByhiGzEdKHdiRaGOGwwUCJZowHMGLkWJbcQsnYRapolhLD9T2fYamkWykkF8KxMtfMtJSP0n5pa/mZ1CoAIUQCG1roMvBJmzFpbI6C6Qr5681W8q6h4NkYdKkrKiCcqmAFKUDGxr9PKBDJSkrCgXHyqQvKa2NqUNqwNtaROKbsXYQhJyJzfDSeUK+YO3Kd7ekOPjBYUeUqBGZnZ2Bc7GoszVeJPDXBkTFzJRcsAEl9WVU70AjrE4OZIVlNGLuwcsXBdoOWK4/JH2VHJ+XB9kCkFJCg2Vg1lMWZVxuSwbWOzOUC6aBmoSRZmqalm7RzLQo5lJKgQHYco70ppsKtWJJQYNlU1q9y5D900BblrCGh9m5ii3YggOGY1I6aav9iMJhisgKen9wOrEZXFNtejXjnDcOKmqW1oQH3ANfzyizcM4cTQCm8PxYb2+hOTKlpGsJhsxAAixJkAAAR3hMGEDrvExTG5aMMnZVvEPhxM7mCRnZn1I7xRfEnBpoCQpJccoYUIqQ3VtI9gUiBcThgoFKg4MBPGpbDx5pQPnpaFEhJdxy1ew92G0MpfIUoYhSiHOrGvkG0849I4p4XSFZ0pCj2r/ADFUxXAJgUVXVmJao89K+ekZcmOXRux+RB9gnGQJYTlpmDEasLdxCvh0sqmpDPUecE4vgc9SnL/VhD/wrwcpUFKDMaOK01L6k7aQEcbikvYbzKuz0fhaqGDoD4ZLIDnWDI3R6ObLsKEbaMjI0ijbRgEZGRCzqNKLCz9KfeNxkCQ6jbxqMiyHMyKJ42k5J0uaEghSSlVE5mQ5oTb5vaMjITnX4MPE/wA0IlSJ2ZCCocxASLgBs21rhq7WiHEIyTSknMHCTQd9bX0jIyMSRsI5kwzJZw8xWQhQWvK/M+Zg4aljcWjqS6GUqiVMxupJrlVeoJcEbGMjIr2Q5nBSpSVBBuVKLgB3JJAf5bUP9r6xnDsGqYc5AMscyiSz0LDc1bbaNxkVxROTotnhXhwzZkhgKtrWH3EeFpmhjfQxkZHRiqikYZ/tZUcd4eXLevKdidwd9g1QbxrB8LdkhyKUJ2LgPcjvGRkLlihd0Mjlm12WbAcF1X6Q6lygkMA0ZGQYF2dtHJEZGRCjkiOFJjIyIQjKIimSAaEAxkZEKBVcJln9I8olkcOlpsI3GRVBIKjgxkZFkP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47529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7652" name="Picture 4" descr="https://encrypted-tbn0.gstatic.com/images?q=tbn:ANd9GcTKCEvltRn45vohyNUCo9isVomO_bNnb0h6lxlm7Wgb1ekoabfv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844824"/>
            <a:ext cx="7056784" cy="4392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917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Die Butter – </a:t>
            </a:r>
            <a:r>
              <a:rPr lang="en-GB" b="1" dirty="0" smtClean="0"/>
              <a:t>The butter</a:t>
            </a:r>
            <a:endParaRPr lang="en-GB" b="1" dirty="0"/>
          </a:p>
        </p:txBody>
      </p:sp>
      <p:pic>
        <p:nvPicPr>
          <p:cNvPr id="2" name="Picture 2" descr="https://encrypted-tbn1.gstatic.com/images?q=tbn:ANd9GcREvJLpsk5b2uZ8mPqW-E9alCMXHqUTckvoGOaEkEoiH_8ARDWwx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628800"/>
            <a:ext cx="6768752" cy="42484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962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Wurst</a:t>
            </a:r>
            <a:r>
              <a:rPr lang="en-GB" b="1" dirty="0" smtClean="0">
                <a:solidFill>
                  <a:srgbClr val="FF0000"/>
                </a:solidFill>
              </a:rPr>
              <a:t> – </a:t>
            </a:r>
            <a:r>
              <a:rPr lang="en-GB" b="1" dirty="0" smtClean="0"/>
              <a:t>The sausage</a:t>
            </a:r>
            <a:endParaRPr lang="en-GB" b="1" dirty="0"/>
          </a:p>
        </p:txBody>
      </p:sp>
      <p:sp>
        <p:nvSpPr>
          <p:cNvPr id="27650" name="AutoShape 2" descr="data:image/jpeg;base64,/9j/4AAQSkZJRgABAQAAAQABAAD/2wCEAAkGBxQTEhUUExQWFhMXFxwaGBcYGBodHRwXGhgYFxwXGBoYHSggHBolHBcXITEhJSosLi4uGB8zODMtNygtLisBCgoKDg0OGxAQGy0mICYsLCwsLCwsLCw0LC8sLCwsLCwsLCwsLCw0LCwsLCwsLCwsLCwsLCwsLCwsLCwsLCwsLP/AABEIAMIBAwMBIgACEQEDEQH/xAAcAAACAgMBAQAAAAAAAAAAAAAEBQMGAAECBwj/xAA/EAACAQMDAgMGBAQFAwMFAAABAhEAAyEEEjEFQSJRYQYTMnGBkaGxwfAUQnLRByNSYuEVM/FDgpIkU6Kywv/EABoBAAMBAQEBAAAAAAAAAAAAAAECAwQABQb/xAAxEQACAgEDAwEGBgIDAQAAAAAAAQIRAxIhMQQTQVEUImGRofAycYGx0eEFwUJS8SP/2gAMAwEAAhEDEQA/APOVt7cjmi9I6/zc1NfVZMVoLPavt6TPnpZLW4TaUNimS9EcLvjB70JpdNGatT9XY2AgnHrSSco1pMspr1FNgMAATgUx6XqCG7HzpaDuH1pl0xAD4h9KM0qdmbVTLDobALAxA71b9AgAxSHpmwjGDinlsYFeJ1Mr2PV6ekrOHvAOV8jUr3hFJuo6mLjTHPP0pZf6yFxNLHA5JMWWfS2iyNrEAPnS65fE9qWabUbzgz6UQlsmqLEoid1yN3XmoS/nRg0xobU2SCaKaKEbXsULcvway4aGvQTjiqxiI5BN3qEiKCv35rh7dQstVjBIzZMjZvdW0Wm/Reim9mh9dojbYij3I6tK5JvHKtTRxYaKb6XX7RFJEwcjFdC5FCUFLkaMtPA5v9Rmld7UTQ1y6aga5XRxpHSy2SO1Q3G9a4N2oGerKJNyN3DW7F4g5JAri3zmjb1pIGRTP0F1Ab3ZOSYnn0qFyJ5oj+G3GFrNZ01rfIopxujrfIMtErCsCCfWfP6VnTQocbuKcdVeyANoBxSylTqgpWrsGbr1zsxgAD7Ct0sKDzH3rKHah6DdyfqVM280RprGeKntaaaN0lmCKs8heUhj0/p5jKyCO/6VKNLt+nOKY2bkqIxUnuzcy3bkj9ay913uK8aaEtwiciCfSmejsAZafn6VBf6fDApLT25oX2p0mpNlmW4UVR4vBLEx4YwYXzEDE5iRRy5dMLRPFi1ZFFl36dpUI8DTHb7H9R96d2UPf9iqT/h113SXba21uN/EoIIvNljnIkxPMxGd0c1er1hlRiTkiB+teRPJre56yxdvwUrrjHczA8kn70jtaZnP1q163Tz8qB6eptPkSK9GM6jsebpuW5P0nREETin1rSDcaEXXLM8elGafWisuRze5rxqC2C/4URS7WiARR9zVCKT67VTipY1JvctNqthY4GZ/KoPdk0Syic/hRml04PFbNWlGfTYrOmofVaUrzVrGjAHE0l6hp4oQy2wTxJIB0XUXtfDUV7UFzJ5qN0zW0Wr0uTP8De4xHastpJzTFUXbQ52gigpAlBHOo0wFA37cAgRTDqepQgbZGBOf+KVlqfHbVslOrpAq3CpkVE5JPrRZtYmsCFCCOeRVtQiRFo7G45qe9phPNQ3HO4nueaiuOfOu3bGpGWdQbbSO1T9Q6s13mgWE1sWzTaVdneKOJJqRRPJroW66C0WFArjNaqS6M1quKJElrS0Ra05xHP7+lWTU9Cj4CrDzBrVvpbgZU/v5Vk70WuR3jmnwLrNpvKj7VzYp3D8KJtWSpBAiu7mkLKeIJ4/WpuSZy1I46PZFwmJkVP7XaB7uje0krv2h2H8qcsxx6AduaJ6TY2wIIHp+tWbTFQvi7iD6+kd6xdVPfY29JFWmzwj2n/w2vJftrp9Qt5nfbuwro/lcKkmIByByIq6+zN7UCwbWoF5L1piGLPIYF3A2ZI2goy5/095q+lFUgiSR8MmYHpOBj795pH1OC5Ydwoj+ksfnJLGo4E3Lc0dXlWjSuStdX6jftLKJ70EwTIXYP9TwMr8h9qC0nXC7lDt3AgMAy4JzjxSR8h5036pqLltGNkKXEfErMNsjd4VIJMSYmvKes9J1mmdX2Aqo3IyAsgV5MbWAYAyZkTJ862TnpexmwYo5I09memndOKKS+wqqeyHtBde2vvELgsVEHxgzx4sMB5zI7zVrGpXCsChPAYRPyPB+hqncUkT7Dg6ChfMeIHjFQK+c8Ur0vX1uvsskXACVcjIUjsGGM548qabK6LTOmpIkCqzYwO1ONFaKdpmk0hWkTHrXev66QABQlCU6SEWRQVsevqhFI+pX1LQCPrSm71iREZnmlmp1ZOe1WxdI07Zny9XqVILuXZJonSWC/FI/4imvSOre7M1onjajsQjPf3gy9YZeaAuvRnUOrK4mM0kv6iTihixyfKOyZFdRJneud1BtcNaW4R3q/aJ2Hh/tWbxQr3G2jxAjy/vUW80O0MpBbsK5CqRiS/YChprADOO3lTdug6ibTqN4DVYtdbshBtOY/YqsB+xqRmkwCaSeK2nY8Z14D7igjFDAVi23UxmfTyrBcFLQUwPUHxH99qypNTqPEfCO35VlUV1wWXAz6NrHJkGD+/vV26ZqmI8QB9Riqr0awo2zE9/Srr09VjBFeP1Gk2YdRM7KRkH7A1C1tOyn7iKYXrcLIgmq91DWagTstSPmKzYk58P60UzNQ/EvpYYNVs5UKPv+NEJqkPBBPzql63qeq72yB/SSPwpV/Fsx52n0JFehHoNStv5bmCXXaNkvnsejXrwpXeYedDezWhNyTcbcI85gzUvWejsFlWiOBnj1qGmGPJos0LVkx9ygfU6iSMDHlQt7UAnIHEHd5HkUpuC8D8Qx3orSaV2b/MfnzitvZjFW2jMssnwmV7p1q3YvXhubaPHaBM7IALjdyyneInj6mbW2tsX7e26AVYQynP0I+dRdU0KpwVMiJxNAN0mR4iI5gH4vT5elLHDicbsaXU5dVUJtXeRWZbF9bVtU8HuiJI5AbGY7f1c+ZWh6vqEe2j6izdBIBlArGcYYECQfSrX0r2eFzY1wKbm4MTgwFyEB8hj0OT3qD2o6FbuAoUUns0CQewB5Enn0msaS1NJmx5PdTkuQXXdQZVJ92xgTCwSfkJ5qqL1PKXL7pbLSFQkCVmPETHiHcR+tWKxpDaU2wZtrhPML2H0/eDApHXNG9686om1AwDFm+JzAkAEmBuH/AMvnWuVxSkl+hkw6ckpQk/1/9LA9yciuJmqsvs/c09xG2blGWFvJgcyDGI78Y7VbdP0626hgkyJgjIHrPFaYdUmnq2a+P9EsvSqNOD1J+Uv7B7x2qW7AT9vniudLqUdmUONygEjP8wkR6R3pho7VtLd287f5CR4ZlgxIAQgckmcRIqi3tWumv3H2uqOge1bnBFwI4mCQoGR9I7VCX+RimvTz/Joh/jJSjLZ2lt8eNvr/AL/O5bxHJmuN1VjoftA9+4LfuexJIbgDvBHyHPerK9kjjNbcPUY8sdUHt8jFm6XJilpktzZNZWlTzNTLaFO8sUTWGbIprdFppx5TXbWP9tJ34j+zzAVBJgCSeAOZ8hV30PsAQu6/cgxOxPyLH9B9az2O9mixF+4AAM21Pcg4c/7QeB3Ppzbr+qO6MmR2BOeDAry+r66WrRif5npdL0cdOrKvyPOrvs+dxCCIPfNLb9p2bKwRjA8sV6D1G+LQZiM+Rx2mc5jFUK71pDedd4DABi0gA7ieD9vvVMPVyf4v0slm6Vf8E/jRrTWXBJDBTHc/hQr2zM0feB70K2oIBXGa1qb5MlIWakMWPP7FbrrUTuM/vFZVlkdFUti7aS4IER88U302pjy+1KV9nHHwXkI+Q/SiLPTbynhGj/d/zXhy0PyegtS8DS5rT5/v7UNc1rAY2z5xQt0ODJWPk4j8TUbanccz91/Sgoo5snPUrn+lfx/vU1jWM3NpD+/UUPbA8n/D+9OulqPL7j/mhOSS4DGFs70t5EybIHyA/tS/retO7MbAc+UYg5+gmO9WG/aG3hfxqm9f1BFxyWG0Y2cEdt24CZBB+gmpYmpSstkThGiYarT7sLJPp+NdfxlmIEAjzWlly2yhWtWg6kSGkzPrBpffe7304+5/vWxQvz9TI5V4+g+1CpcGBbnzIj9KCfQbf/TVvk394pOL1wf+iR8mqW11Nx/K/wB6rFTjw/v5kZKEufv6DuyWQEhGHpn8KjuameVafrU/SXu3MwyjzJH4Uztq7MQ04qbypPdfUbsNrZ/QQ7N3CH7V1032etsTuTmZnvJJz9z96uFnTgCpbdsCoT6u1SRfH0tO2xbb6AuxhyzAqCf5VIjHmY7nJgTwK71HQljA7z68s0A/NjThHFdG6KxOcmb1CKPL+u/4e2ritsZ0YkkKBuGZnHI79+/avOuoewGoUn3T27oDbI3bWwCRhjAXDd+1fROqugiDBHkc1X+oaC058S8cdwJ/2NKfhTaZS5H9olHa/oUT2C9nfdadmuW9uoLMryZgKxAUHiO+PMVZH0IIyAPl+tE2tIUbwv4CZKlczAXDAgDAH8tG2lBateOTjGjDlWuTk/JXNT05R2zUjezV5YLLE5C9/t2+tW+zoFa9bIXEgmf9on9K76sSbhYCTIH2/flTe1StJA7CptldsdLhcIQe/H35rLnSWjgn6gfoaKu6pw5VoELM/M8RH41i9RIME4PB/Cu1SBURpZ63cXDWFiAPC/YCBjbTXpXVbbSPgbyPf61WEvAZBkd6C0eqZnYN2OCBGDMVCWCMl6Fo55RY59t9I9y25tMFdVJyu6YB8PPf614cuqZwloW2DqwOUMKJG1ivIHBzgV7Z1bWG3pbz+JittjC5aAOR8sn6V5dpNdbX31xWO8G2N0EjIXaQVHBJODzNT0RdKT4/sZz815v9eN/XnyPWBCAOwZgMsBEn5UtvNJxArlNYWtiTkYOZyPWBQxavoMSWmzxJxep2R3eayu9lZVrQVZ6bo9IrLlF2+Xf58zNFjo1oidsfU/3oLS9eUQHtXbZJgblIz9a41vtdZSQCW7Y868Nxyt1FM9C8VW6GDdMULgY75M1Ha0Fs/wAg+7f3pQntba3QW8J9Pzpt/HoybkdY+dCUckfxWFPG+KJm6baJ4A+WPyoqzokSIH4mk/8AFyJBmKJTWwuaRxlXIycfQdXlWOKqftFowPePEypP4bvI8nEd4z6OrWtBgHk0L1VfEfMqQPkcwZ/l8/nSwTjIpJqSIOgdNV7ILiGgAhcQ0eID0nj0ou50hIwWB+ZojpqAJI78/MY88cVNBNF5JXyL24+gst9Jg5JI+dEafpyjkTR7OAPWoP4keddrkwqEUS7I4rYUAzQ73wO9Z7ye4pKYwclyublyKBOpiobms9a5QDqDGvmuWvmghqK1c1FPpFsmu3zz2oN7wgzM1w1+RE4qB7gFOkK2bZqI6c43iaHS+oEkj/zA/UfeudTMSActAPafp2pn6C8blzu6lFQMIkUrTqtu46oFbczQOD9Txxmqxd1re7I3yZGBJAHiyYBA+Ej6is9k9ep1AuHFpSVW42AWKEGPQSJNR9n0xcive1SSLJ1rQbQWVAzdp8geTH1pfc6Wx8bGEiAscDzOfT8qsuumRBOInbmFOCftn1qLr7BbME7RIE8mPrjPrUoZXsiksS3ZS21yyVQYA+IxB+UYPH413ZvKi+8cwJ/5olOkYVvDDZEcckR+FIfarUp7o6ZM3W+FeM5iY4EDnitlprYytNciP2x6zveUuobayyMDO1yApDzg2iYQxlS09sedWNay3SNrKRslJ8K7AVDHdmACCJMSflTjW2/dOGCqlxTtKvEG20gq6x4wW/mHp5Ur1mlZbha2gm4dqrLQoxHJyo7biRA9K83K25WjbhqqfkuQuWF2rpzdYMoaboCsxMAsAYxJGfXmp7YWJeQO3HPrVd0r27Hu7Yh9SxFu4xYbQSwi2Sx2qVgQBERV96J04ag3B7sgJZAUDlrreFTjII5J4GZ4r2emzJYkn45PP6jD/wDT3VyJl4rK9U6N7JWrdlFvLae4J3MbanJJMS2TAIE+naspJf5GCdJBXQzas89s6e9bIcNftqVVmK3WG3GdsMd47+n4UJ1HSszFveswMHdcJJ285JyeKWXPahwkB4I9JntBJFKNT1t3G0nHqYj+1bYQmnbok4Sn6ls03RC6/wDctifPd/Y000vstiE1wBOSvu2GSPVxPzrzdeqXFwHj5Gf1rZ6xfj/v3B8jH5ZozjlfEvoh4YEuV+57J0j2f9yrC5fVi0BSJH3kkH6Uvu2b26EO8TAg/oYP4V5h0G/dbV2CGdn94sFvEQCfEfFPAk17Lp70O6kgwAYByCGbwwP5Rnv2rHljLHK27v4FJY40ktiq/wDWRw75mMZYH5D8qsevuzcQSQu4HcO4buPTxfMQK856f0u7e1jJkRdfe44G1iWIIxPlx24q+NFuwu4OoCqxa6wdgGXe25sTtU7cYH40c6imq+7EhFpMJ6r1Uae2pJJVjAgDGJ8+4n7Ulue2K4MsB8qh9rFNzSIVHBVo7lSsT92GKoq2HP8AKSKpgwQlG5CzlK+S+H2w5zuHoa6X2rRgOaojaMk4VgPmP710li6vCz8yP71b2bEJqfqXrUe0KrktRtvqF33e/YdpTeMiSkAyomTgzXnIu3w4bbkccd+1ek9L0du3o1DCGZAwDYIuXVS5tUdhvWAvn+ObPCONIrBN+QHq/X/cbdx+JQwHfPY+opantUZyPlTP2l6bbvuty6YFtWLAcwYxjEgg/fuKG6bpbCkFbTEwAGcGAJnviI3euKMO3otrcErvZhek6y90+FGb+lSfy4wRTA3nxuG2eNx9J/Z7V1qbZtWU8TK4lmJXyOPCCO0YwePWl2o1CbAi+NoBXcMyQGeQPIT59qhalwhkmuWGLrFnbuzI7ecZ/E/Y1K1xSPEQpDDBG6cKYif934T2pXq7cKPhGCSOAdoJ4GRBIJ+ZpZrOogFYESOcyShCk/efpimUL4A5UG3teiEgM3iyI2iAIgCRg7SMig9R1J0UlXPB+LgpkTxgeKK50V85B2kFisFScOeQR5Kn/wCXFOv+kG7ZNxLYuEZZTERvnaq+WSfoaq9MORFcuADQ9L1D2hqV2sBO1JI3JkA+g5wT2ov2W1jsWt3n3Wpdz4TKwyJ8U4AxiO3qKa+zrXPd3gQ20AACcLO4kqDAAgD6mgtNvt3rq2rRc3VgNjwszsQ0GZWYPzQZ5qUpuSknXwKRilTPQdPb9wiokM3cDljIlvMwJ/ClXta1yFxCfMTMZBHf59vrT8oLNtUWYUBRJkwBAknJqle0Gov6vw2F2qsB7rFYE/yqJkscT2Az3Febg3nq+rN+baOkM6NfmyQ5gAEqfKefxzVI62qor6h9xCkgbCNxltpic+ZxnGKsvWNOdNpRcd1DtkCY27Yb+bmCMzXnXWfbv3jbRpA4OCNxPjIK+FlUQYYjB4nzrS8sYW0+TMsbk0n4F+s6QjpcfRXxqEtp4feFl2C7avLcRQ5OfEjZiCp4qq6XWssI6gzI3btpEYyfIU36tbuspD6ZLavcUym2dwDiIQwx8ZztEd55p10r2NF3TyfiSZJgmCzY9DBURnif5hXmzbUtkza5x01z9+op096yl1SGW66mVVFJRcydkYie5zxXqv8AhfrRcu3STGF2giJMACB3y1z8K8Y01+3pmcMnvM4O4AgT2BBk+vavQ/Y32vsW7gRrZS8soPCWKljt3ElhME7SAAAMzODqhmWhx4shLE9Skt/v0Lxr+ldSvXGuW79u0jHwoWeQBj+XGYn61lOLDPtEXJAEfCO2P9NZVdcltt8hNn6/Q+b2f1rkqPP8q4sOvDbvTaRz9aJ/hweJiva1MDWkitIpOWNWX2f9mRqbqW1YifE7zhUESY7nIA9SKQWNKN8Hd+Pp5DyzV09kNEnvNxAcC3vSVmCrgzB4bwt5d6XJNqLpk5vdbjzpvsnasam3dV2BUkeIiJZTbg7QI+LsT5U06RoPdO4ALbySWhckj+ZonLHcBgZ+6XR9dFzVsjsdgIABAABBkse8k984jzNWwdRt7lA2kxGBEDI+o4+/yrBNz8+gNiv6To2/UvbtHap3G84B3QbjA2gYwIjjnkzEB117Sbj7sOVKqWCgAyJx8XrUnQQEv32EwxPnzJaB6xJ+hpZ1vXutx3DKVWA0Z3JuPij5HJHkciltyn+SOSSiJOr6pvdY3Bh4XVgPhxLD54/HypXY0zETK9sTnPaKYBgZZiCptqwXgyZBUntG44/KKP6XwWUoIZRAE95Jnv8ACfL+2pS0xM8o2wfQ9EZjniQJ85MYn5zTL/oFo2y8A7cEKT2zJx9PLBoe71HcAqsBJ3HMweBnyhjnvVh6XZ2i5M7WCgyO+W+mGI+XNSyZJrceEIvYrA6lp7au/uiWAGyIVWJGOBIGQCeada9xctbmO1PA5k9oBUeIHGWG3nIyeaHbpLk+EeXhICwcwADA4WR28PpFWDVaTdaCEDeo8QAG0vttgtxyCTHy78iWScbRWEXTENzRtd2racLgFtzEkxIG5ozkmTGT5RFBWekncxe4BbWSQsklVZQfECOTkfMU4GmDQrH4WRiRjcFbc+BxKiAO5b61JbNsHeYG3k8LDJukRjlR5REUdbWyBpT3YRr9MBeJKoVMyFmSR/qft5Dy5oFtr+8QOyB/5dsgrtXI8xkZ+XE1rU65XuXLqCUj4R/qChiR5fSkj6q6z7Co8KbmYR3BBII4l7Z+/nFCEHW4ZPfYar0SAdtwk+IszKOWyTn0A5FB3/ZtZ8LF3MmWMDyhdq55/EUO+uYMVDSCH9ONroO3YHgceVR6Lqx/h7ZIYuLZiZn4sgepGz8KqtfKYjSGvSejBVm5bUxA3KTyS3HHClfEPM4p3p/8rbbReFBZskb2WApkzgQfIcT5yWVdLKWioDkgEN2Ahd2McRjzB+kWuvG6xNrxSSWGARB5EmImPPn6Vnc3N78FVFRW3IXpQq6dyQckesgCY9cRI9aj9ntOH1BBXwWlDMcbfeMZVY5OPFOew70z0PQ4UC4YBUSq/wCqTJ+uPxprpNJbtqdqgT8RGSYwJPcDyrNPMkml5NOPC2034JhdV1kZXzHzgj7iqz1bqKG0UtnxbvhUTBB8+OckmoOrdQNgXNnxNMAsQiy0szHzJ8pIzjzQ+0llVt2kU2wxUXDcA8Rf4SQxyJgT3IkfJsOKn+wMuW1+5B7ZdGfVCzfBYqtoqUE7tyu2AOM8GT515d1rpTLe+I2j2VnZYHmoLFhJxERimftP1G6XZW3Ncc+H3YUNiJA934tviAG719arbdIX3N+9cuolxGAFq4x96xPkBknPfiDNQzTp6aOxQb96/wDZHatFLgZgI/3AsR855JPFX1ParSnR3rbm4L+yF93wOwJPbP6V57odcCIuKSFwNvPB+LsR866e7YBOGI9UB5+fy+dZ7p7Mq4+97yI01PxrcRLikiSwhx2lLg8XHYyPQ1cF02nbUJdZhF5LbuLVy4pM3DuIS0hJI2EHxDxTicUh0Wo01lFc+6feIZTZDnnkbyQp+Ucit+80kblvXA20hVRHESxYDFwgZY4GOTTxXq0M5t3yfRHTOrA2l2INmYkkYk+efvmsr53sahgoEofV7IZvqWaTWU7yx8pfP+yFfH6DzpvQwvvdwUkJALf6ixEicfCB/wDKmtjTBrg2kLbB2gf0T28zA+fNT6p4aSQAzCAfIA8+mP3FDafUQpHeDyfVcHyPiP3r6C2ee5OW7OT0/dcLyc7iB5TAERyILGeOKsnQv+6QgDHIK9iI4JHAmOPXvikWk1HB7AjGe4gDPOR9x6VY/Z60RaFxhhrvxYEAXVWCfkhP2qWV7DQW4l6101U1KMJBYtIPrt7jBzjB7k0y6dekbm7CMcjkEz++KXe11psTG1Lgk+QIIzJ4JxPY4xUmm1QFtrZmQwzEkkjaYnIxMx6etct4nPksVzqDWwCkwTLcfCO+DHJIMxwT2pD1bVgK20CWlBjkRwPxP1kzROplbSncJa2Y52gZnPGcceXzqu6sFiCZMKWA5+Qjue0fIUuOCuzpN8DC3dQQoHhEA+ZjxEE9j4ufWpOpX1CHYu0EruG4mSUuZJ7eEAD19DhSrlWVWYndMgROOAD2wdveI71zq9QZCuplduPJtkfOfBiPM8zVdO4CbQ62byBSJ3QAfLfIGfOT++bv0nVblujtuQjPmbgk/wDtAEfPFUHptgi9LbVhQ4JnhT4NwXJyRgdieKt3sxpblyzuZeSrhgD4gZExGFGSP6jGIqeaq+/UaKp7E169N/arwTcAnJ8WwqO/I3E/SnOuvbbXxNuZmdgPDuPjXaZyQQFOImAZgxSD+EX+KXEAtu7iW2GF7RLEffntTFke/ddmwFIAxALQDEeix94qEoptX6DxbSYB0/VbwHAuEmGACyx3tEFf9Ik7h2A+VLLgPvW3OFVlUCYxsDB3zjwqSM+dOtOfdXSUMdyvkcHjsDzHnnzpboF947MXO5Hu+ECbhcnwPjPxxB8/mapxbF52OOpXBIvWCFEgMOVIWACYMzAInuOac9StqiF9m1lQTHcjcPr8Ux5k1rp/sjqnKEv7m2m3aJ3HBkgiduT3Bq2af2fQoq3PGFBkk8gkyMR2IE1HJmhFreykcU5Lg80vLvQhRCtuk8RzBweybh5mRzVr6F0q6U3G2FIAClhAAEAkAjuqjIxVp6T061aJW2qqsyAFEiPMiZ7c02ZhEVHL1XiKLY+m8yZWbujZxAmVwpEEMwJJk5IzHPke9Oem6H3ediKTO7aM54En94qYFD5fbvWtTehSQRjvOJ7An5xWeU3LYtGCjuJfbn2stdOshyu+88i2nE7YJJPZRI+4r599qv8AEHW6wMLl0qk5S2SilTjaVB8Q/qJ5r2H2j9jb2v0zm9cV9QtvfYZcKrncTZGT4YCruPMg8ivm7UnJ7en6GldRVLkvD3tyw+wnUzb1SjLblYASY3gblYjuRGPnXq66ZblgXdSyhpO2DG5jkkEkS3rxI8hXivR+j6m8waxYuXIYZVCVBGcsMD716DZTqLahVv6Y2rTKcmSPhgS6GAeMeU1bFlcY/Ez9Tjt2iz6q7pDb2i4ylR4DDYeGBgr3IaCQfIgzkUbq9+3ZuC57qyFBgG1aCgKMeFDjfBJliTI5imOq0VxHGLJBnILOo7biSOfvVZ61qyxNoAlvPgEGfhkfjioZJzfPJGFt14FOs0ty0CGYYO0wZhwATbJAjcoYSJ8+SDAllzumYBPM5/Cn/UtPcCJvCq5Ny5cYwAWuMBAIwRtVTj/7lINLZLONoBhu/Gc+Icxioedzfcd6G+p6HebSnWEobe6D413HMSV5Jmc9646GNOrH+J3KJUhfdq29cyN4IZOB4lBoZdaIMWrY3bgQMr4k2xsYkBhDMGGQTg4FMF6VeFuy4YvtMe5u4K4Lf5fvQbbKwBIiT/tMTXICVLc9I0WmtogVdP00AEgC4tlngE/EzagM3zYAkQSAZrK8y1X8OWO2zdQf6NtttvpuME59BWU/cXp9Qan8PlH+Cz3taSLrAyQ+fD/LuJIE+uPL8KkS2XJZYG1SPIZgjnBwnrz8zVw/6FpYhrN1AeZlwSe593LAevhrek9jNJcMW7p2jBVCmO0ZEr9ZNfQdyJ5CXoU3R3QWJY4UqRmJbaw7/wBQPp+Vm9n9QtxlVCQhY5jsQSfD2+HB8zxPJus9gkK7LVzZnuu7HljbP3rvR9BbSoW94X2KYFtDuJ5nbk7pHY0k8kWtmFRd2Re0BG9gB4mcErBMeKQPpMx6mgrl0i3cJgu10lpGdggSPLI/H5UNrNQWuWVUw/ckyQ4O7aT3iY/LgVLqtJcNy+FMpbtncN3AWDmeT6d4poLZE5MH1/WEINm6wVFCKCDz4NxPlkmPIQD3obWAEuFAUhA8zwhAgj7fiO+KYHoaMiOtl711wCZBKJggQAIJgAS003tdEuyqe6bawkkAhVhTAYwBMAY4BEV2pRHatIqF1Ntm3cyXYxvgE4JgjHxSPqJ+VI/4hrjB2OSD94AHHpPHY+teop7NXLtoJsYZ7xg+cE/T60sH+G99L9ltyBFuKxy24gGSBAg4HBNDvwXkbHF+hW/ZTWEal2bhbDAzIjawGeMdvLkd4r03pDhrEwdzGVzBIx4j9TiOwHmKrPUvZHUNrNTcS2DbuW4HjUeMhJGTx4TMj+ae2bV0LoVy3YtpcuqGRAshtxkPMyY7QP2Kz5skZK7KqLvYm6hogWS6iiVKwOF57nyP4T86k1ehJ94qklpLWxAkmBOO4858yMcU/XSqRtM8DA/8VPtmdsBoiREx9MxWN5qLrCUsdFS0Q+rv/wCdcUD3SAkyGlYCyScxxBMRTT2e6XbsF2Ck3n+LM7VJLAEjE+LJH+2nGm0CjxkkmMsfD6mR5Y/vNdPd2kCQFIjGSSZ4+x+xrpZXJVYY4lF3RE6XXZWR9iEeJSoJ+h7H0z9KG11i60LLKrc5X7D8z+vZgNSqTHc9z3kiM+v5+dVl+uJYvEE3jZUgOXS6QCe9u+4IZZOV3Tgx3FTUmt6KaFLa9yz9K0oS3Hmfwo1mA7+lL3Vb9ptlyUdCodCDEj4gfP8AtQen6o2xvebBetN7txnaWhWFxAJO1kYMB2kiTE0juch09EfyC9XdPYYMz6c5x2jPIpU9996hH3r3UCSYPcTCDnJzMCeak1V1WQOZSzzkDxd5VTwMcnmeM130jUWvdC4gVEJMERJz3j058qulpjdGZu5VZB7RdQ1FjTe8sWP4i5J3qHACCCdxgS4BAEDz9KoXsr/hxbf/AOu11tXu32a6LABFtA5LZVjLHM7TgTEE16S3UgtuRtg8buI7k54x9ak6tqYxU6d7ospbbFV0PVrD3X06Hx25lQpUAKdpAxGCYgV11Pq+mDLp7jxcujAAJjcdoyBiSMUTprVgnUPY91/FhCG7w7LuUXAOJME8TVO9m79+9c3dQ0qJftnbbv7kUMZxbKhstJlSJHPB50qWHX5qvhz/AAT0ycfBXuva25pr5R2XYGB3H4inHwkkzzxApb1Sxa1I3oDgc7wCRGBAHBPp+tSf4t3QdVaWQD7olpJxLGOOfhOKr3s51GzaebgLLGcDPcx+Q8+fSskm9TXgHaajqRPcSy7wzeIqIx4QFUKFJzIhQOaHt9JQhjJW36HvkQC3MnH0pn0zpb692GnspIUsS/EDjaeJ/wCKq2o3bnVokEgqSTkGMHv3+1Rv1RSEZPy7Gx6OgOII47ZxPIggiOf0q5dJ6bpr5CX7Z/zrKBmttDh0RACMldoKQVbiARMkV53pnbaRyJB5xPkR3xjzqwdH6jbYrb95esBVuFWRd+yCbnj8QLJHvPFIK45ANGMo+UPoyJclsT/DdQAFaR2LFgfqFaPtWVXm9qNR/qDD/VLCfWDxNZTa4/8AUze/9s911CCMjjsPLGY+p58qgfRJc+JAQPNVP5imaadZ/tRjoABtitvcrgTt2I16WAMFhH+4wPuSPwrLnSAVPjaCIM5mfkAB5cimbsz8duDBj5xgfjXFy0QeGc84wJyJn99q7uS9TtCKjb9jtMbgYOzMDPxwEOCJAHeOJ7URZ9l7SNd2Xb4F5dt3aFgjyl1PrkedO7gfjYT6HwjJ9ATPqYrmwt6TOBwFUFYzwSCZP1H41TuTrkTTH0O9DpxbtrbQn3aCAJPnMlv7f2ow6cPG4OfkTH24P1rvT2o+MxJnED8R4vLk0attY8JJzzM1mlPc0RhsCLoggG0EAcCf7flUdwXGIEQI5JAHfJAk+Xf7U0gdv2aHIUGWmR37fQE+tIpsdwSFF/SFTudtwHA2iAfMGZiTwYo/SODBC/IrEETjOPnjFbvojZfxZGDkcz8PE8ZOaJDGOf7x/fmmlJtbixik9glQBUM4METwTHfzzQd+1dklHBGIUiAB3LNMn6V1YEblYyZBk4+UZJxHpn51PT8SmrxRKUAJJJJjuT+EnExQ7algQBMQMcxx5dufTBrrVqxUkEkfbOOMZXue9CKSisCckQCOBOFHb0x6H0p4qxJOjvWHfKggwRuiZJnB48/wmimuqo24CAgNPeexHqT6zSux47YIgSxOD4TnByP3+FML+mOSWiVgeQj684IntNM0lswJvlFc1fTLctd0pu6S4DH+WPA58jbmCP6cD1qLUWtbbbfdsJqVcKG23BbaVnMHkZ4AFPtBptxFx592vwrnLd7hjJkzA/Chdf1tHdjbtai97vcCEtEBmBIKC4+1SsiJBjBzig0oy2HUpSj724lHX1a7sv2TZuiPdJeEJ8x2YSQAMDHpFE6r3lzdLktHYDE7eJkcEmI7du6vUuLwZ9YqO7AgIPgtLPwo0Al5Al8HAAwK46B7J27jTbF1bQORvO0ZgxuBM/WtCU4x1Mg3jk6Tf7nfXNBdRLbSxEhQrbWwSpDL7zG7cSPtEYiym2+xC8lio3AiMxmfL5VpfZbSWbi3BbJuJlSzEweJC8T9KY3tUCIAE1F5HJcFVjUXyVHrHRrV1g+0o6sXDodpLG2bW4x8RCnE+Q7SKTaD2fs2mW7dd7pt21Ba6ZA92S/vIIw4nntHqSb9e0p25pPc0oMhgCCCCDkEHkGeflQVMLbPA/ajqAv629eDyhb/AC5keAAKojkY/XzpVuSDu3FiTiYUYgHzJ+1el9b/AMOAbpFiLdsmZYBtvmoBEt6Z784pXe9hXRgilWuFZJJCrbByGbaMmP5Y8/SovDN+CizQW1spum1LJO0AGG/mKnIydwYcdlMg+RqC0RAYkfLuMjmfU/nVy0fswPem0QzOQjK4EDxctBmIJByOFOBR1r/D19wc7MnAKyHDA5KzCx6HvOBij7LkpWge0we1lDa4ATBLA4OYMZjIJxJFQ6a026AT5eWDg9+MxXonVf8ADa8oDptYEzsH+X67QDMGJ+1EaP2FXaLgDhjIFu54WEdjMzkgkgxnntSxwSlKqoR50lsb0f8AhNqmRW4kTGDg8cnyrKuumTWWkW2LjwoAxuI+hAOPrWqt7N97ia16v5FnZSo+ME+UnHr4aLFnAMkGM5Mfjz+dTaDQcE5/T6Uc9kd6aWRXQI43VgXuCckz8/7ZrZcjAGfX9zRDtxUV2D+mf15mlTGaS4BwzNPiUEHmCe/zFTJZkfEW+RFBjTW4AZjA/qImTMseWwZz27VMfDtCsIPzz/btTP4Cr4hD6EERiO4ImY8/OoIZMg9zAjn0nt/wKKRsZj9D61CXEFvXBI9O3z/WlTYzS8ExbdB/f3/fFb95E9xP24x+NLbFwj+jyyZPp6DH74NtsG488iP3j9+dBxo5Ss7WS0xjie//AI5FTIoE/rW1X05xXLgRJwIj0iRiaSylEts80NfOT6x9ue9TM8YHPFQlgDkZGRPqM1yOfBwjkggANHBPfEEg/agbhRBDTJPOckRkGcDPA4qfUJLBgzA+WfMYg4/Y8qhbR+8cSZROfIk5j85+UVWNLngnK3wZZACbmJAwF+Z4gD8v71vT396bSZgxcMjsT4cY+1a6hbLkdiQQOYE/E0DvHhB58oqLp1j3ZKbdicKO/wDVjgz8znsBTbNX5F4deBvbOB5xgREDHPlBFD6izPiA8UyPnxJ+lED147/vyFYp7ZJOSe2Ix6GO1SToq9xC/QLLPuaQefd7iFHrIz+Pf5U66ZaKDtHCqIgDsB3/APNdHmPQ9vXvW7cTIPPbyjH6GmnNyVMWMFF2gHWMSZ70OW2n1qXqDQR5UBqDuwP70Ugk13XziaGdo54rt7MRCyaF1LscR9aKQDoarawxKmQf2aLudFS8xO3ajATIALCByPLtFC3tNKDzp501NwO6cxz5/wDkU+rSrQmlN0wT/odu3lB4vPvmO5ycz8gTQ9/TKCAFBIwAScRHKjgCeI8s1YGAnJj51GwXuOP3+tJHK/IXjXgR3Om+8Pj8hxgjMmABBG4T5QO+aZWemKkQJPqZ8gSSecQfpRN0jE4Hr+sdsfjURGQ3zET+85P7555JM5QiiVNEAMAj5f8ANZWlvEYk1lJ7w/unfSP+yPr+dTXjWVlK/wATGX4V+QLeGa3b5P8ASPzNbrKfwS8nYrjVIIBgTIzFZWUPIz4FemY+6BnMn9f7CjbnH/uj6eVZWVWRJcEI7Dt5f+0GuumDB+tZWUsuArka2uK2BWqys75NMeDY5P1/IVFqeD8v0NZWUVyc+AWcD99zUugPhb+o/pWVlO+CceSG9y3zj6ZxU90eH9+VarK5+Dl5BnPiX5//AMmpNKxls96yspnwBcnAYg4Pcf8A6r/c/ep7Yg48j+dbrKDOFPUD4R8qzovetVlP4OJ9V3+RoNe1ZWUQBRGBTNP1/WsrKWQYnLnn5fqa6HH79ayspQnIy2fMflNaP8v1rdZRQCG2cfU/ma1WVlOKf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49911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602" name="AutoShape 2" descr="data:image/jpeg;base64,/9j/4AAQSkZJRgABAQAAAQABAAD/2wCEAAkGBxQTEhUUExQWFhUUFRQXFRcYFRoYFxgVFxUXFxcVFxkYHCggGBolHBQUITEhJSkrLi4uFx8zODMsNygtLisBCgoKDg0OGhAQGywkICQsLCwsLCwsLCwsLCwsLCwsLCwsLCwsLCwsLCwsLCwsLCwsLCwsLCwsLCwsLCwsLCwsLP/AABEIAJMBVwMBIgACEQEDEQH/xAAcAAABBQEBAQAAAAAAAAAAAAAAAQMEBQYCBwj/xABEEAABAgMEBgcFBgQEBwAAAAABAAIDBBEFITFRBhJBYXGBEyIykaGx0RRCUsHwM2JygpLhBxUWU0OiwtIjJDREg5Oy/8QAGQEBAQEBAQEAAAAAAAAAAAAAAAECAwQF/8QAJhEAAgICAQMFAQADAAAAAAAAAAECEQMSITFBUQQTFCJhcSNCgf/aAAwDAQACEQMRAD8A9wQkb3pUAIQhACEIQAhCEABCEIAQhCAEIQgBCEIAQhCAEIQgBCEIAQhCAEIQgBCEIAQhCAEIQgBCEIAQhCAEIQgEcEjF0hACEIQAhCEAIQhACEIQAhCEAIQhACEIQAhCEAIQhACEIQAhCEAIQhACEIQAhCEAIQmZqbZDFYj2tG807s0A8hZma00gg0htdEP6R43+Cq5nTKLW4MG4Au8Sb+S5SzQXc6rDN9jdIWSsHTJsR4ZFAaSaBwuFciDhxWtW4zUlaMSg4umCEJAVoyKhCEAIQhACEIQAhCEAIQhACEIQAhCEAIQkBQCoQhACAhCAEIQgBCFDta0mS8MxIhoAQABiScAFG6CVkxC88iadRtZ+oIRaSdQODgQNmsQbynZPTx4Y7pWwy+vV1C4NpvrU14Lj8jH5O3x5+DfIXnjtNI5Fxhg1+E0pzNapGabTAx6I/ld8ip8rGX40z0RCwTdOolL2Q+Wt6p1unbqfZA8CR5q/Ix+SfHyeDcIWFfp1EoKQmg0xJJHJQJvTOaIOrqNpjRuA51UfqsaNL02RnpKF5QdIZh/amHDgdUf5UzFtGJShjvINfecRgsfLj2Rv4kvJ6tHnIbO29reLgPBUs9pdBZ2Q6IdwoO9y82dMt2knnySOmmbAe9c5erl2RuPpF3ZqLS0wjvFGasIbus7v9FnJqO5x1nuc9xxJd8zeoj7RGygVdO2vdjULg8kp9WemGJR6ItvaA0XUbuz57VBiWgKuLuy2mGJJwA9VnJ22KChTVk2qHlzTmFnSVW0bpJ0bmDHbSo1RUA9kHkSb6rXaLaa6zuhjmpAq11L6DYQMV5bDnCTqs61K1uPVG88U9BsuNrNiMiNaWEOFxNeJGfzWMWWWOat8GcuGMom30o0uMWI6HDcRDaS00PaINCSRiMlDsa3IkB4dDqRUa7SbiMjXbvXn3tESD1Ygo47a1B3g7Vo5KZqAK4Y70yTnvvf8KsMVDWj2uzLYhRwCx41iL2EjWGYp6KevEokzcDgRgRcVobI0+iMaGRGiLQXOJo4jedpHBe3F61PifB4cnpWuY8npiFk5bT6XPabEadtwcPA18FaQdKZR2EZo/FVvmF6Y5sb6NHneOa6ouEJiWnIcS+G9j/wuB8k+ut2YBCEIAQhCA5iYbeWKF0hACEAIQAhCEAIQmo8w1gq408zwCAdQqWatvYwU3n5BVMecc7tOJ5/Jc5ZUi0a8OBwKq7Z0jlpX7aK1p+EdZ36ReOazbo9MDRed21YkRkYOY10SG+pHvFpr2Tt2ihXKWd1wjtixxk6kzeT38T2CogwHupgXHV8AD5rKaRaXxpsBsRjWMadYAVF9CL6m/wDdQmaKTjhWjWgknVMQB3OgIHCqq48OJAfqRA5hGZqDXIi53EHYvPkyTa5PZixYr+vX+j7I7r+zW67Wz4LuHNk16uGNDXZVQxEvNXZbBQ1wvTjHbOqc6XeWS4Uj0Ev+Y3ZYY3J0WhTEeFfJQABQAtuGFDWteIXMR4B+G/KldtKiqlcgmm12gdoJl9sgVod/iosWCxzetqk0uvFajeq/+UA4ON+8Ghy4rSUe44LUW4DW849y4iW2DUV8VTR7FeKlr7sLwFEfZUYe83uJ+a2owfcN/hePtumCZ/nmN6pX2RGp9oz5+agx7Mjja08DsrRdI44Puc5ZGv8AU0T7ZzOabNr7/FZmHAi4dFrGvavpTKgNOakRZKIQD0TWXgX1+db1v2sa7nP3pvpFlpFtpvxDvUWLbApQXpn+SOPadUZN9dqlQrJhNoSAcdtbwK3qf4l05NL3pdqKeZny7DuF555K00KsSLMRg+urDYRrkmhNb9RtxqfrJJMajRVgAvoRu2LaaCQf+XBAprPcfHV/0qzzJQ4Ry9l7/Zl4+x2sYdRwYSa3X1O+qq4M9q1YTeMVoZ65qwM889I4714NLZ6osft4h7DW+l4zBG0KHKzZIBBxSRIusL1Uysbo4haey68cdoXXHj+tGpSrk1MGcJOPinnRKX1vVKImSktjmixKJaLP2oA3XAj6CdZNDx81UnrNpgTeDkVVunntfqFrtbIAmu8ZjesxxKRm13NjCmCCC0lrthBoQdxC9c0KtV0xLAxDWIxxY8/FQAh3Egiu+q8GlosWo1mOpy9V7h/D2QdCldZ9xiu1wMm6oA76V5r0+jWs2k+DyesrVGnQhC+mfPBCEIAQhCAEIQgBCamI7WN1nGg8zkMys9aVtPI6vVGAzPE+ijdAt7RtIQ7hQvy2Dj6Khjxy41cakqJDiZ7cynwQVylKzSQ1Fcq+ZmQFKnYTiDq45LHWvaQZ2zqnCm2uVNpXnbNpFrHtGmK40emBFe+JcdUmGzcBTXPEuu/KFmYsvNRvs4RYw4ufcTwGzmrTQiXdCa6G4ULXvrfXE63+qqyjRtnxA1pccACTwCz0ed6RwNAKV1bhUV3q7mIOvDcytNZpFct6w0wXw3FjsWm/64LGS2dvTpW/JfGEyIKPLTue2o+ahzOjcNzSGdXfDcDx6prTlRV7J1yfhWiQuTjR6+exAfozEbXUiAn7wLTlvHkoMaQmWVL4RcBhqgPGy/q1phktVCtc5nnf5p8TbTiByJH7KWy7PuefOnCHAPAG5zaHuN4Svn4dRRoIGJzJOQwwK9BiOY4UIrucA4eKgxLFlTf0UKpxo3U/+aJsu5d/wxj51pHV2XDxvIXbYjQcDUC+/IrSxNGJU1o1zfwvP+qqa/pWHW6JEv8AiDXcsAqpRDkZ2JFY4E11bq/X1tTHTN2gnq7BeMD3LSHQ+Gb+lft90D5rtmiUHbEinDa0V8FU4obmZ9rDSCBsqb7sB6lRpucfe001cW0Gz09FuWaNyoxYXH70R2zgQFJFny4wgQubQ497qqbxTG/B5tLzrxRrbyLxQVqCcKDHBS5bR+Zi/wCGWtzf1QN19/gvQ2RWM7LWN/C0DyCjzlogYlR5UuiFtnnto6Nxm0wiEkABuZNByvF69JsGzRChMZshtAJzO099U3Zsm5xD3DrHsjaAdp3qwnYgYNUY7UeSUlyc65K+2JgAFYeO6t52laOKTGiagvoCXUy+rkf01EfhDPkPFd8GJSTbOOXLo0kZGK4bCqy0WBwuxF9VeaaaLxpRjY1eo52qRWtHEEi/ZWh7lkhPVxXZYnF2aXqIyVFhITtbjiMfVWzYyx0WLQ6wxVnI2kDcVMmHuhizq9WaVsXepkvMjBwrTv5FUkvMNIvIHNPe1huJuN4JXkcDu2jTCZFKCvPJbf8AhZarzFiQCSWFhe0fC4OANMgdbwWBsGQdMHqA6oAq6hI4DMr0PRSUMoXOaGlzgBVwwbWtAAeGOS16fG45FI8ueacdT0ZCzD9IYg2N7j6qysa2WxqtNzwK02EZhfUU0+Dw0WqEIWiAhCEAJHOABJuAvPBACqdKJjUgGnvua3kbz4CnNGClm50xYhceyKhoyGfEqvtRxAaRmapyEVBtCYLalxGrdcAagb77+4Lz3b5NDsGNVTWRgFQQyRvGwg7F3EmDRVwKXMabYPeHeOKqIklLxZgRtVpiauqDtoL8FWRHU4qTZBrFrkD34fNcZRaNqi+iMACgyktWIXUoDTwCsOiJx7k5cMFzSFnTty8/0hlv+O/W2moIyIuWwmZzV2rP29GZFFa0c26vyOYSS7nTDLWRmHQHjsurx/ZNPnIjcW1pkfVOQpoVIN1DRPggrHB7yJDtcVoatO8Kcye3qNElGuUeLIEYYZG8dyUmC5baBCfbaay5lyPiH4XHydUKZKvhAUeYpOdW07g1HDwT/hfi0glFpjNURdC2RHji0H0QBD2zFP8AxE+RXPX8LSL11pjNcfzUUVHWFtixDwhfIuSiGHXMbHdyY0eNU0LwW77VUWLaZxJpxK4gaNx4mNWDiXOpyoArmS0WgQqF9HOG151jXcMAsNIWiplokWN9m0kfEbm9+3lVXtmWHQh7zrO2E3MbwrtU4zTGYCvHDuVdP2xXE8MlmkLb4RazE2yGCG3na7zpuWVta1cb+JyXMX2iN9lCe8HaG0b+p1B4qBF0MtCK5p1GsDXtdR8Rt4BrQ6tcsF1hDZ88I5zkoL9NvoVZ5bBEQ4xQHXjravu1rhdfTetM1pz8lWS0OMANYNrt61fkpHRxPu959F606VI+fLl2zq1rKZMwnQYwDmPprDWAwIcKEXg1AwWZH8L7P/tO5xn/AO5aPoX/ABN8V30Lz7w7ldmZpGbh/wANbOb/AINeMWIfJyd/oGzh/wBsz9T/APcr72dwxdzpRKJV3xHuTZikVkronJQyC2XhAjAlusf81VakNwoO4I9luxPf+y5Eq3eeJPyUKDo2+5R4s2FJ6Bg2Dur5pQQMKDwTkhWTEd5wY4/lKl6K1bMB8TqAA43ChFKbzUp90QJl8UKq07IzbttCEbhEZ+oKSvNY0UFaTQuec5robiSG3tJ2DaK5L0RnbpmWjTIQhdCAqXSyFrQK/C4HzHzCukzOw2uhuDzRpaak4AZ8sUBgIEW5NT7NYUUMRmgno3hzanDZ+yfE0KX5LhqbM/EjOhGjbxlXyKYfpLCAOvVtMagnyqpdp3rKRoAix2MNNUkl34Wiru/Dml80aRo483XsNLj3DmSrPR+TcKvebzs2cAkggClApYmafspKKFlq6NRMxZjbVVce0wARSpNKk7BtI3qBaE0WkiuF+NxrgVwfBpI6tqbAFVlHTpvONbgMzsC5t21KC80vuGfBStFGtc3pX9qpDR8Ld285rE3UbO+OFuh2UknNZVzNYm+hpfxVLMzERjj1KNr2amo4E4rdTDm06rSDxr8lR2jKPeD1K5GoXlWb7cnshBR6FJCtYG6tDkblNhzgVZH0fjn/AA6/mb6qO3R6db2G0GRe2nmvRcH0kg3XY0DZlpxonWiGdqqZWw5w9sQgMy/5AFWsHRqJ70QD8IJ86LEpRXcKmOw5aFmFJhwYQoaNPJJD0WzfEPAAfIqVB0abtDz+JxHlRYcxS8hDfCb7rByCkQ7Ya0UBaODQuodjQxsZ+ZwPzK6ENjcA3ksOTJSGn2q92Aee8DxuTLumPugcXeinRIzBhU+CjxpsLDkzSRD/AJdFd24gAyAqe8+ifl7PhNc3WGtU4uNfDBcunwFV2pP1b1TQg1B3g3JG7RpptUegQpoAUqnWzO9efSWlDKUiHUcMdreRVhA0kgOwjsP5h6r6apny5Y2uDaCYFMV22cpt8lkDbUIYxGiv3k4y12HB1eFT5Laoxqalk5S4G7dcu3T29ZE20wH3v0u9ExF0lhDHpP8A1PPyVolGwiTtR2u9KJzesEzTGBhSIOMN2e9d/wBXQdmufyq6k4Nq+bGaadODPmsPMaYtHZhPceXqll7cmon2cm7i51B4ApqiWbGJP7L9t+SZE9djzVBDlp5+LGMruLvEkeSkMseY9555AAeVVOClm+d3qJGtNgxcOZookWynN7RJ4uJ81mNNOjbDhQyL3P1juAaQCf1IXg3Vnx2RXhjOs51wAvqvQrAsswQS7tG6mQXz/YTyyhYSCCCCDQg7CCvb9EtJumaIca6LsdgH+jtyuOSumScTUIQheg5nEWKGgucQAMSVh9KbQdMNLGucyHkMXfi3bklsWy6M74WDst+Z3qpmJggei8mTP4O0Mfkx1pudLHXBuyp2t3HenLP0kZEb1qsdtB+RwKsp2zTG7d52X4Jk6MtA7RHcucM1o7aDLY7YzwxrgSQSabAMT5d6z1ssfLR2Rh1gMBW6nvDmCVffyIsJcyJQ0IrTYcQubelxEhBpIqA0V+9Vow4VXWMl1MSiTZG1YcRocxwO7aNxGwp2NNjNZZthhuD21zvBXLrA1sYgP6kk7KoFxNWlDAJc4AZkqJB0jZFc2F0T3t7PSCo1bz1qbRhduRJ6IjHqnkVo5CxdQXMZ3FeaTS/ToomTGhT3xS4xhExv1S0gcLwBzU5kuJVwYTXWw3Hf9bVrIcg8GtTwHVHgL1U6QWOXdahqL61JPisyk5qmbx1GR2yYG5PMmwNg5hZT22lxNCu2zn3vFcdD2a2asTzPgb3u/wByHT7KdhvefmVlxN7/ABR7Tv8AFZ1GhphaDT7rO5D7VdsdThcsq+dA2jvTES1mD3x3qqL7EcUas2oT77u9MutDM15rKi0wcATyXYivdg094WvbfcfXyX7rQCjvtBVPQRj2Wt5u+QCdg2FNxMHAcB61V9oz7kUTIk8VDj2k0dp4HNWcvoE932sZ3Cjv2CtZTQWWZiHO5U8gmkV3MvOuyMa+1G7CXcAfNR4vTxOxCdTMj0XqUrYkCH2YYG/VqfEKYYbcPCn7Kql0RiWaTPD49kvJ/wCJXhWnkrWz2QYYp0LQc61PivT5mx4T8R4H0VTNaJMPZcRxC6+82qZwpXZkG9GXtIcGmopUDbct/JSMEAEgEgfVyy05og/Y5p5qVLz8SGNWK28Yua4EHeRWoW4SSJKFm1ZLQf7bT3+qd9ng/wBpvILLyltsdcHiuVaKeyfJN1CM631XS0cXBl4JWB/bH6Wn5LkycGo6grT4AFV+2FONtAq0jOrLLoYY7LQOQCVpAFwA3KqdPpmLaG+iUhTLh0ZQY02AqeNagw1qnIXqDMx477oTLz7xIoOAreo2kaUGSrVtdrBVx4DaTuCxM5AfMOL3NNT4DJa2Q0XfXXinWdvKuoVlluwfXNcZZX2Oiijz+xoJhEB46pwPw/sttLQiAKealRLNaQat7lEl39EdV1dTYdrf2XKU23yapG40e0iqOjjmhAuecDTY7fv2pVmgAhemPqJJUcXjTYhbvSdHvXBmGZpPaG5qe2zpYj4G/wAFwYO/wTntA+LySdMPiCy8TKpDRluHcm3yY3fpCk9NvCXpxmFn22WyGJJuTf0pxkmBsb3KT7SMwj2oZhT22XY5ZBpknAw/RSGZGYSCZ3hT22LHNQ5+KbjS5cKGh5rr2reEe1cE0Ysp5nReC/tQx+o+qhu0Hl8qcHLRiZ4d67EzuHeprLya2Mt/QcD4nD837Jf6Eg7XPP51qfaBkO9AmBklT8jdmWGgErtFeLipMHQmUbhDb4+q0QmBl4BdCaG7uCVPyzN/hTM0Ylh/hjuPqnBo7L/D4H1Vt7WMh3I9qGQ7lnV+S7MgwbJgtwZ4KdCaG4Xcke2D4R9ckvtw+Ed49E1YtnfS/X0Uojbym/bB9USibG/wV1ZB7pDmUhibyuPa25lJ7U36KakFdEOZ8EnSnMo9oC56cVw8U1YAxDme/wDdQ5izIMTtMqfxEeRU3pGrlzwpqy2U8bRSUdjD/wA7/VQ/6LlwasdGYfuxX07qrRtcDtQ4DctLZdyf0oho84dmYi86HzTZsOLX/qXfpb6q+ICUUyV+5eDPOsGIcZh/INHzTJ0UYb3xYjuMQ07lpqtXDgMk+/kcFJC0dgNwB/W5TpaUYzsinMnzU0AZBKWtyCmshaGzGd8S5Md2fgndVqQ6u5NGLGumOabiiuN6kAtyH1zSOpkmjJYxCo0AC4BCeq34ULWrA06C3JcmEMkIXtOJwYQyXJhDJCFCnBaEmqEIWWaE1AjVQhCnNEJULJoSiQhCFActXdEIUAtEUQhRlCqQuOZ70IUAnSnMrsRTmhCyiimKc0rIpzQhUh10xzS9Kc0IVAoiHNL0pzQhABinNc9IfoIQoDtkU/QCcDyhCoOmlOUuQhUycI1kIQA1xSucc0IQChxSvKRCoE1RkghCFQcuK5iPKEIQ4bFP0EIQiB/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074738"/>
            <a:ext cx="5238750" cy="22479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5604" name="Picture 4" descr="https://encrypted-tbn3.gstatic.com/images?q=tbn:ANd9GcTx9YkExX6T0yR3Cu0YZXYjaI6eJSaglE7HVG9CmzqADxo8SfOD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1772816"/>
            <a:ext cx="7200800" cy="44644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666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Marmelade</a:t>
            </a:r>
            <a:r>
              <a:rPr lang="en-GB" b="1" dirty="0" smtClean="0">
                <a:solidFill>
                  <a:srgbClr val="FF0000"/>
                </a:solidFill>
              </a:rPr>
              <a:t> – </a:t>
            </a:r>
            <a:r>
              <a:rPr lang="en-GB" b="1" dirty="0" smtClean="0"/>
              <a:t>The jam</a:t>
            </a:r>
            <a:endParaRPr lang="en-GB" b="1" dirty="0"/>
          </a:p>
        </p:txBody>
      </p:sp>
      <p:sp>
        <p:nvSpPr>
          <p:cNvPr id="27650" name="AutoShape 2" descr="data:image/jpeg;base64,/9j/4AAQSkZJRgABAQAAAQABAAD/2wCEAAkGBxQTEhUUExQWFhMXFxwaGBcYGBodHRwXGhgYFxwXGBoYHSggHBolHBcXITEhJSosLi4uGB8zODMtNygtLisBCgoKDg0OGxAQGy0mICYsLCwsLCwsLCw0LC8sLCwsLCwsLCwsLCw0LCwsLCwsLCwsLCwsLCwsLCwsLCwsLCwsLP/AABEIAMIBAwMBIgACEQEDEQH/xAAcAAACAgMBAQAAAAAAAAAAAAAEBQMGAAECBwj/xAA/EAACAQMDAgMGBAQFAwMFAAABAhEAAyEEEjEFQSJRYQYTMnGBkaGxwfAUQnLRByNSYuEVM/FDgpIkU6Kywv/EABoBAAMBAQEBAAAAAAAAAAAAAAECAwQABQb/xAAxEQACAgEDAwEGBgIDAQAAAAAAAQIRAxIhMQQTQVEUImGRofAycYGx0eEFwUJS8SP/2gAMAwEAAhEDEQA/APOVt7cjmi9I6/zc1NfVZMVoLPavt6TPnpZLW4TaUNimS9EcLvjB70JpdNGatT9XY2AgnHrSSco1pMspr1FNgMAATgUx6XqCG7HzpaDuH1pl0xAD4h9KM0qdmbVTLDobALAxA71b9AgAxSHpmwjGDinlsYFeJ1Mr2PV6ekrOHvAOV8jUr3hFJuo6mLjTHPP0pZf6yFxNLHA5JMWWfS2iyNrEAPnS65fE9qWabUbzgz6UQlsmqLEoid1yN3XmoS/nRg0xobU2SCaKaKEbXsULcvway4aGvQTjiqxiI5BN3qEiKCv35rh7dQstVjBIzZMjZvdW0Wm/Reim9mh9dojbYij3I6tK5JvHKtTRxYaKb6XX7RFJEwcjFdC5FCUFLkaMtPA5v9Rmld7UTQ1y6aga5XRxpHSy2SO1Q3G9a4N2oGerKJNyN3DW7F4g5JAri3zmjb1pIGRTP0F1Ab3ZOSYnn0qFyJ5oj+G3GFrNZ01rfIopxujrfIMtErCsCCfWfP6VnTQocbuKcdVeyANoBxSylTqgpWrsGbr1zsxgAD7Ct0sKDzH3rKHah6DdyfqVM280RprGeKntaaaN0lmCKs8heUhj0/p5jKyCO/6VKNLt+nOKY2bkqIxUnuzcy3bkj9ay913uK8aaEtwiciCfSmejsAZafn6VBf6fDApLT25oX2p0mpNlmW4UVR4vBLEx4YwYXzEDE5iRRy5dMLRPFi1ZFFl36dpUI8DTHb7H9R96d2UPf9iqT/h113SXba21uN/EoIIvNljnIkxPMxGd0c1er1hlRiTkiB+teRPJre56yxdvwUrrjHczA8kn70jtaZnP1q163Tz8qB6eptPkSK9GM6jsebpuW5P0nREETin1rSDcaEXXLM8elGafWisuRze5rxqC2C/4URS7WiARR9zVCKT67VTipY1JvctNqthY4GZ/KoPdk0Syic/hRml04PFbNWlGfTYrOmofVaUrzVrGjAHE0l6hp4oQy2wTxJIB0XUXtfDUV7UFzJ5qN0zW0Wr0uTP8De4xHastpJzTFUXbQ52gigpAlBHOo0wFA37cAgRTDqepQgbZGBOf+KVlqfHbVslOrpAq3CpkVE5JPrRZtYmsCFCCOeRVtQiRFo7G45qe9phPNQ3HO4nueaiuOfOu3bGpGWdQbbSO1T9Q6s13mgWE1sWzTaVdneKOJJqRRPJroW66C0WFArjNaqS6M1quKJElrS0Ra05xHP7+lWTU9Cj4CrDzBrVvpbgZU/v5Vk70WuR3jmnwLrNpvKj7VzYp3D8KJtWSpBAiu7mkLKeIJ4/WpuSZy1I46PZFwmJkVP7XaB7uje0krv2h2H8qcsxx6AduaJ6TY2wIIHp+tWbTFQvi7iD6+kd6xdVPfY29JFWmzwj2n/w2vJftrp9Qt5nfbuwro/lcKkmIByByIq6+zN7UCwbWoF5L1piGLPIYF3A2ZI2goy5/095q+lFUgiSR8MmYHpOBj795pH1OC5Ydwoj+ksfnJLGo4E3Lc0dXlWjSuStdX6jftLKJ70EwTIXYP9TwMr8h9qC0nXC7lDt3AgMAy4JzjxSR8h5036pqLltGNkKXEfErMNsjd4VIJMSYmvKes9J1mmdX2Aqo3IyAsgV5MbWAYAyZkTJ862TnpexmwYo5I09memndOKKS+wqqeyHtBde2vvELgsVEHxgzx4sMB5zI7zVrGpXCsChPAYRPyPB+hqncUkT7Dg6ChfMeIHjFQK+c8Ur0vX1uvsskXACVcjIUjsGGM548qabK6LTOmpIkCqzYwO1ONFaKdpmk0hWkTHrXev66QABQlCU6SEWRQVsevqhFI+pX1LQCPrSm71iREZnmlmp1ZOe1WxdI07Zny9XqVILuXZJonSWC/FI/4imvSOre7M1onjajsQjPf3gy9YZeaAuvRnUOrK4mM0kv6iTihixyfKOyZFdRJneud1BtcNaW4R3q/aJ2Hh/tWbxQr3G2jxAjy/vUW80O0MpBbsK5CqRiS/YChprADOO3lTdug6ibTqN4DVYtdbshBtOY/YqsB+xqRmkwCaSeK2nY8Z14D7igjFDAVi23UxmfTyrBcFLQUwPUHxH99qypNTqPEfCO35VlUV1wWXAz6NrHJkGD+/vV26ZqmI8QB9Riqr0awo2zE9/Srr09VjBFeP1Gk2YdRM7KRkH7A1C1tOyn7iKYXrcLIgmq91DWagTstSPmKzYk58P60UzNQ/EvpYYNVs5UKPv+NEJqkPBBPzql63qeq72yB/SSPwpV/Fsx52n0JFehHoNStv5bmCXXaNkvnsejXrwpXeYedDezWhNyTcbcI85gzUvWejsFlWiOBnj1qGmGPJos0LVkx9ygfU6iSMDHlQt7UAnIHEHd5HkUpuC8D8Qx3orSaV2b/MfnzitvZjFW2jMssnwmV7p1q3YvXhubaPHaBM7IALjdyyneInj6mbW2tsX7e26AVYQynP0I+dRdU0KpwVMiJxNAN0mR4iI5gH4vT5elLHDicbsaXU5dVUJtXeRWZbF9bVtU8HuiJI5AbGY7f1c+ZWh6vqEe2j6izdBIBlArGcYYECQfSrX0r2eFzY1wKbm4MTgwFyEB8hj0OT3qD2o6FbuAoUUns0CQewB5Enn0msaS1NJmx5PdTkuQXXdQZVJ92xgTCwSfkJ5qqL1PKXL7pbLSFQkCVmPETHiHcR+tWKxpDaU2wZtrhPML2H0/eDApHXNG9686om1AwDFm+JzAkAEmBuH/AMvnWuVxSkl+hkw6ckpQk/1/9LA9yciuJmqsvs/c09xG2blGWFvJgcyDGI78Y7VbdP0626hgkyJgjIHrPFaYdUmnq2a+P9EsvSqNOD1J+Uv7B7x2qW7AT9vniudLqUdmUONygEjP8wkR6R3pho7VtLd287f5CR4ZlgxIAQgckmcRIqi3tWumv3H2uqOge1bnBFwI4mCQoGR9I7VCX+RimvTz/Joh/jJSjLZ2lt8eNvr/AL/O5bxHJmuN1VjoftA9+4LfuexJIbgDvBHyHPerK9kjjNbcPUY8sdUHt8jFm6XJilpktzZNZWlTzNTLaFO8sUTWGbIprdFppx5TXbWP9tJ34j+zzAVBJgCSeAOZ8hV30PsAQu6/cgxOxPyLH9B9az2O9mixF+4AAM21Pcg4c/7QeB3Ppzbr+qO6MmR2BOeDAry+r66WrRif5npdL0cdOrKvyPOrvs+dxCCIPfNLb9p2bKwRjA8sV6D1G+LQZiM+Rx2mc5jFUK71pDedd4DABi0gA7ieD9vvVMPVyf4v0slm6Vf8E/jRrTWXBJDBTHc/hQr2zM0feB70K2oIBXGa1qb5MlIWakMWPP7FbrrUTuM/vFZVlkdFUti7aS4IER88U302pjy+1KV9nHHwXkI+Q/SiLPTbynhGj/d/zXhy0PyegtS8DS5rT5/v7UNc1rAY2z5xQt0ODJWPk4j8TUbanccz91/Sgoo5snPUrn+lfx/vU1jWM3NpD+/UUPbA8n/D+9OulqPL7j/mhOSS4DGFs70t5EybIHyA/tS/retO7MbAc+UYg5+gmO9WG/aG3hfxqm9f1BFxyWG0Y2cEdt24CZBB+gmpYmpSstkThGiYarT7sLJPp+NdfxlmIEAjzWlly2yhWtWg6kSGkzPrBpffe7304+5/vWxQvz9TI5V4+g+1CpcGBbnzIj9KCfQbf/TVvk394pOL1wf+iR8mqW11Nx/K/wB6rFTjw/v5kZKEufv6DuyWQEhGHpn8KjuameVafrU/SXu3MwyjzJH4Uztq7MQ04qbypPdfUbsNrZ/QQ7N3CH7V1032etsTuTmZnvJJz9z96uFnTgCpbdsCoT6u1SRfH0tO2xbb6AuxhyzAqCf5VIjHmY7nJgTwK71HQljA7z68s0A/NjThHFdG6KxOcmb1CKPL+u/4e2ritsZ0YkkKBuGZnHI79+/avOuoewGoUn3T27oDbI3bWwCRhjAXDd+1fROqugiDBHkc1X+oaC058S8cdwJ/2NKfhTaZS5H9olHa/oUT2C9nfdadmuW9uoLMryZgKxAUHiO+PMVZH0IIyAPl+tE2tIUbwv4CZKlczAXDAgDAH8tG2lBateOTjGjDlWuTk/JXNT05R2zUjezV5YLLE5C9/t2+tW+zoFa9bIXEgmf9on9K76sSbhYCTIH2/flTe1StJA7CptldsdLhcIQe/H35rLnSWjgn6gfoaKu6pw5VoELM/M8RH41i9RIME4PB/Cu1SBURpZ63cXDWFiAPC/YCBjbTXpXVbbSPgbyPf61WEvAZBkd6C0eqZnYN2OCBGDMVCWCMl6Fo55RY59t9I9y25tMFdVJyu6YB8PPf614cuqZwloW2DqwOUMKJG1ivIHBzgV7Z1bWG3pbz+JittjC5aAOR8sn6V5dpNdbX31xWO8G2N0EjIXaQVHBJODzNT0RdKT4/sZz815v9eN/XnyPWBCAOwZgMsBEn5UtvNJxArlNYWtiTkYOZyPWBQxavoMSWmzxJxep2R3eayu9lZVrQVZ6bo9IrLlF2+Xf58zNFjo1oidsfU/3oLS9eUQHtXbZJgblIz9a41vtdZSQCW7Y868Nxyt1FM9C8VW6GDdMULgY75M1Ha0Fs/wAg+7f3pQntba3QW8J9Pzpt/HoybkdY+dCUckfxWFPG+KJm6baJ4A+WPyoqzokSIH4mk/8AFyJBmKJTWwuaRxlXIycfQdXlWOKqftFowPePEypP4bvI8nEd4z6OrWtBgHk0L1VfEfMqQPkcwZ/l8/nSwTjIpJqSIOgdNV7ILiGgAhcQ0eID0nj0ou50hIwWB+ZojpqAJI78/MY88cVNBNF5JXyL24+gst9Jg5JI+dEafpyjkTR7OAPWoP4keddrkwqEUS7I4rYUAzQ73wO9Z7ye4pKYwclyublyKBOpiobms9a5QDqDGvmuWvmghqK1c1FPpFsmu3zz2oN7wgzM1w1+RE4qB7gFOkK2bZqI6c43iaHS+oEkj/zA/UfeudTMSActAPafp2pn6C8blzu6lFQMIkUrTqtu46oFbczQOD9Txxmqxd1re7I3yZGBJAHiyYBA+Ej6is9k9ep1AuHFpSVW42AWKEGPQSJNR9n0xcive1SSLJ1rQbQWVAzdp8geTH1pfc6Wx8bGEiAscDzOfT8qsuumRBOInbmFOCftn1qLr7BbME7RIE8mPrjPrUoZXsiksS3ZS21yyVQYA+IxB+UYPH413ZvKi+8cwJ/5olOkYVvDDZEcckR+FIfarUp7o6ZM3W+FeM5iY4EDnitlprYytNciP2x6zveUuobayyMDO1yApDzg2iYQxlS09sedWNay3SNrKRslJ8K7AVDHdmACCJMSflTjW2/dOGCqlxTtKvEG20gq6x4wW/mHp5Ur1mlZbha2gm4dqrLQoxHJyo7biRA9K83K25WjbhqqfkuQuWF2rpzdYMoaboCsxMAsAYxJGfXmp7YWJeQO3HPrVd0r27Hu7Yh9SxFu4xYbQSwi2Sx2qVgQBERV96J04ag3B7sgJZAUDlrreFTjII5J4GZ4r2emzJYkn45PP6jD/wDT3VyJl4rK9U6N7JWrdlFvLae4J3MbanJJMS2TAIE+naspJf5GCdJBXQzas89s6e9bIcNftqVVmK3WG3GdsMd47+n4UJ1HSszFveswMHdcJJ285JyeKWXPahwkB4I9JntBJFKNT1t3G0nHqYj+1bYQmnbok4Sn6ls03RC6/wDctifPd/Y000vstiE1wBOSvu2GSPVxPzrzdeqXFwHj5Gf1rZ6xfj/v3B8jH5ZozjlfEvoh4YEuV+57J0j2f9yrC5fVi0BSJH3kkH6Uvu2b26EO8TAg/oYP4V5h0G/dbV2CGdn94sFvEQCfEfFPAk17Lp70O6kgwAYByCGbwwP5Rnv2rHljLHK27v4FJY40ktiq/wDWRw75mMZYH5D8qsevuzcQSQu4HcO4buPTxfMQK856f0u7e1jJkRdfe44G1iWIIxPlx24q+NFuwu4OoCqxa6wdgGXe25sTtU7cYH40c6imq+7EhFpMJ6r1Uae2pJJVjAgDGJ8+4n7Ulue2K4MsB8qh9rFNzSIVHBVo7lSsT92GKoq2HP8AKSKpgwQlG5CzlK+S+H2w5zuHoa6X2rRgOaojaMk4VgPmP710li6vCz8yP71b2bEJqfqXrUe0KrktRtvqF33e/YdpTeMiSkAyomTgzXnIu3w4bbkccd+1ek9L0du3o1DCGZAwDYIuXVS5tUdhvWAvn+ObPCONIrBN+QHq/X/cbdx+JQwHfPY+opantUZyPlTP2l6bbvuty6YFtWLAcwYxjEgg/fuKG6bpbCkFbTEwAGcGAJnviI3euKMO3otrcErvZhek6y90+FGb+lSfy4wRTA3nxuG2eNx9J/Z7V1qbZtWU8TK4lmJXyOPCCO0YwePWl2o1CbAi+NoBXcMyQGeQPIT59qhalwhkmuWGLrFnbuzI7ecZ/E/Y1K1xSPEQpDDBG6cKYif934T2pXq7cKPhGCSOAdoJ4GRBIJ+ZpZrOogFYESOcyShCk/efpimUL4A5UG3teiEgM3iyI2iAIgCRg7SMig9R1J0UlXPB+LgpkTxgeKK50V85B2kFisFScOeQR5Kn/wCXFOv+kG7ZNxLYuEZZTERvnaq+WSfoaq9MORFcuADQ9L1D2hqV2sBO1JI3JkA+g5wT2ov2W1jsWt3n3Wpdz4TKwyJ8U4AxiO3qKa+zrXPd3gQ20AACcLO4kqDAAgD6mgtNvt3rq2rRc3VgNjwszsQ0GZWYPzQZ5qUpuSknXwKRilTPQdPb9wiokM3cDljIlvMwJ/ClXta1yFxCfMTMZBHf59vrT8oLNtUWYUBRJkwBAknJqle0Gov6vw2F2qsB7rFYE/yqJkscT2Az3Febg3nq+rN+baOkM6NfmyQ5gAEqfKefxzVI62qor6h9xCkgbCNxltpic+ZxnGKsvWNOdNpRcd1DtkCY27Yb+bmCMzXnXWfbv3jbRpA4OCNxPjIK+FlUQYYjB4nzrS8sYW0+TMsbk0n4F+s6QjpcfRXxqEtp4feFl2C7avLcRQ5OfEjZiCp4qq6XWssI6gzI3btpEYyfIU36tbuspD6ZLavcUym2dwDiIQwx8ZztEd55p10r2NF3TyfiSZJgmCzY9DBURnif5hXmzbUtkza5x01z9+op096yl1SGW66mVVFJRcydkYie5zxXqv8AhfrRcu3STGF2giJMACB3y1z8K8Y01+3pmcMnvM4O4AgT2BBk+vavQ/Y32vsW7gRrZS8soPCWKljt3ElhME7SAAAMzODqhmWhx4shLE9Skt/v0Lxr+ldSvXGuW79u0jHwoWeQBj+XGYn61lOLDPtEXJAEfCO2P9NZVdcltt8hNn6/Q+b2f1rkqPP8q4sOvDbvTaRz9aJ/hweJiva1MDWkitIpOWNWX2f9mRqbqW1YifE7zhUESY7nIA9SKQWNKN8Hd+Pp5DyzV09kNEnvNxAcC3vSVmCrgzB4bwt5d6XJNqLpk5vdbjzpvsnasam3dV2BUkeIiJZTbg7QI+LsT5U06RoPdO4ALbySWhckj+ZonLHcBgZ+6XR9dFzVsjsdgIABAABBkse8k984jzNWwdRt7lA2kxGBEDI+o4+/yrBNz8+gNiv6To2/UvbtHap3G84B3QbjA2gYwIjjnkzEB117Sbj7sOVKqWCgAyJx8XrUnQQEv32EwxPnzJaB6xJ+hpZ1vXutx3DKVWA0Z3JuPij5HJHkciltyn+SOSSiJOr6pvdY3Bh4XVgPhxLD54/HypXY0zETK9sTnPaKYBgZZiCptqwXgyZBUntG44/KKP6XwWUoIZRAE95Jnv8ACfL+2pS0xM8o2wfQ9EZjniQJ85MYn5zTL/oFo2y8A7cEKT2zJx9PLBoe71HcAqsBJ3HMweBnyhjnvVh6XZ2i5M7WCgyO+W+mGI+XNSyZJrceEIvYrA6lp7au/uiWAGyIVWJGOBIGQCeada9xctbmO1PA5k9oBUeIHGWG3nIyeaHbpLk+EeXhICwcwADA4WR28PpFWDVaTdaCEDeo8QAG0vttgtxyCTHy78iWScbRWEXTENzRtd2racLgFtzEkxIG5ozkmTGT5RFBWekncxe4BbWSQsklVZQfECOTkfMU4GmDQrH4WRiRjcFbc+BxKiAO5b61JbNsHeYG3k8LDJukRjlR5REUdbWyBpT3YRr9MBeJKoVMyFmSR/qft5Dy5oFtr+8QOyB/5dsgrtXI8xkZ+XE1rU65XuXLqCUj4R/qChiR5fSkj6q6z7Co8KbmYR3BBII4l7Z+/nFCEHW4ZPfYar0SAdtwk+IszKOWyTn0A5FB3/ZtZ8LF3MmWMDyhdq55/EUO+uYMVDSCH9ONroO3YHgceVR6Lqx/h7ZIYuLZiZn4sgepGz8KqtfKYjSGvSejBVm5bUxA3KTyS3HHClfEPM4p3p/8rbbReFBZskb2WApkzgQfIcT5yWVdLKWioDkgEN2Ahd2McRjzB+kWuvG6xNrxSSWGARB5EmImPPn6Vnc3N78FVFRW3IXpQq6dyQckesgCY9cRI9aj9ntOH1BBXwWlDMcbfeMZVY5OPFOew70z0PQ4UC4YBUSq/wCqTJ+uPxprpNJbtqdqgT8RGSYwJPcDyrNPMkml5NOPC2034JhdV1kZXzHzgj7iqz1bqKG0UtnxbvhUTBB8+OckmoOrdQNgXNnxNMAsQiy0szHzJ8pIzjzQ+0llVt2kU2wxUXDcA8Rf4SQxyJgT3IkfJsOKn+wMuW1+5B7ZdGfVCzfBYqtoqUE7tyu2AOM8GT515d1rpTLe+I2j2VnZYHmoLFhJxERimftP1G6XZW3Ncc+H3YUNiJA934tviAG719arbdIX3N+9cuolxGAFq4x96xPkBknPfiDNQzTp6aOxQb96/wDZHatFLgZgI/3AsR855JPFX1ParSnR3rbm4L+yF93wOwJPbP6V57odcCIuKSFwNvPB+LsR866e7YBOGI9UB5+fy+dZ7p7Mq4+97yI01PxrcRLikiSwhx2lLg8XHYyPQ1cF02nbUJdZhF5LbuLVy4pM3DuIS0hJI2EHxDxTicUh0Wo01lFc+6feIZTZDnnkbyQp+Ucit+80kblvXA20hVRHESxYDFwgZY4GOTTxXq0M5t3yfRHTOrA2l2INmYkkYk+efvmsr53sahgoEofV7IZvqWaTWU7yx8pfP+yFfH6DzpvQwvvdwUkJALf6ixEicfCB/wDKmtjTBrg2kLbB2gf0T28zA+fNT6p4aSQAzCAfIA8+mP3FDafUQpHeDyfVcHyPiP3r6C2ee5OW7OT0/dcLyc7iB5TAERyILGeOKsnQv+6QgDHIK9iI4JHAmOPXvikWk1HB7AjGe4gDPOR9x6VY/Z60RaFxhhrvxYEAXVWCfkhP2qWV7DQW4l6101U1KMJBYtIPrt7jBzjB7k0y6dekbm7CMcjkEz++KXe11psTG1Lgk+QIIzJ4JxPY4xUmm1QFtrZmQwzEkkjaYnIxMx6etct4nPksVzqDWwCkwTLcfCO+DHJIMxwT2pD1bVgK20CWlBjkRwPxP1kzROplbSncJa2Y52gZnPGcceXzqu6sFiCZMKWA5+Qjue0fIUuOCuzpN8DC3dQQoHhEA+ZjxEE9j4ufWpOpX1CHYu0EruG4mSUuZJ7eEAD19DhSrlWVWYndMgROOAD2wdveI71zq9QZCuplduPJtkfOfBiPM8zVdO4CbQ62byBSJ3QAfLfIGfOT++bv0nVblujtuQjPmbgk/wDtAEfPFUHptgi9LbVhQ4JnhT4NwXJyRgdieKt3sxpblyzuZeSrhgD4gZExGFGSP6jGIqeaq+/UaKp7E169N/arwTcAnJ8WwqO/I3E/SnOuvbbXxNuZmdgPDuPjXaZyQQFOImAZgxSD+EX+KXEAtu7iW2GF7RLEffntTFke/ddmwFIAxALQDEeix94qEoptX6DxbSYB0/VbwHAuEmGACyx3tEFf9Ik7h2A+VLLgPvW3OFVlUCYxsDB3zjwqSM+dOtOfdXSUMdyvkcHjsDzHnnzpboF947MXO5Hu+ECbhcnwPjPxxB8/mapxbF52OOpXBIvWCFEgMOVIWACYMzAInuOac9StqiF9m1lQTHcjcPr8Ux5k1rp/sjqnKEv7m2m3aJ3HBkgiduT3Bq2af2fQoq3PGFBkk8gkyMR2IE1HJmhFreykcU5Lg80vLvQhRCtuk8RzBweybh5mRzVr6F0q6U3G2FIAClhAAEAkAjuqjIxVp6T061aJW2qqsyAFEiPMiZ7c02ZhEVHL1XiKLY+m8yZWbujZxAmVwpEEMwJJk5IzHPke9Oem6H3ediKTO7aM54En94qYFD5fbvWtTehSQRjvOJ7An5xWeU3LYtGCjuJfbn2stdOshyu+88i2nE7YJJPZRI+4r599qv8AEHW6wMLl0qk5S2SilTjaVB8Q/qJ5r2H2j9jb2v0zm9cV9QtvfYZcKrncTZGT4YCruPMg8ivm7UnJ7en6GldRVLkvD3tyw+wnUzb1SjLblYASY3gblYjuRGPnXq66ZblgXdSyhpO2DG5jkkEkS3rxI8hXivR+j6m8waxYuXIYZVCVBGcsMD716DZTqLahVv6Y2rTKcmSPhgS6GAeMeU1bFlcY/Ez9Tjt2iz6q7pDb2i4ylR4DDYeGBgr3IaCQfIgzkUbq9+3ZuC57qyFBgG1aCgKMeFDjfBJliTI5imOq0VxHGLJBnILOo7biSOfvVZ61qyxNoAlvPgEGfhkfjioZJzfPJGFt14FOs0ty0CGYYO0wZhwATbJAjcoYSJ8+SDAllzumYBPM5/Cn/UtPcCJvCq5Ny5cYwAWuMBAIwRtVTj/7lINLZLONoBhu/Gc+Icxioedzfcd6G+p6HebSnWEobe6D413HMSV5Jmc9646GNOrH+J3KJUhfdq29cyN4IZOB4lBoZdaIMWrY3bgQMr4k2xsYkBhDMGGQTg4FMF6VeFuy4YvtMe5u4K4Lf5fvQbbKwBIiT/tMTXICVLc9I0WmtogVdP00AEgC4tlngE/EzagM3zYAkQSAZrK8y1X8OWO2zdQf6NtttvpuME59BWU/cXp9Qan8PlH+Cz3taSLrAyQ+fD/LuJIE+uPL8KkS2XJZYG1SPIZgjnBwnrz8zVw/6FpYhrN1AeZlwSe593LAevhrek9jNJcMW7p2jBVCmO0ZEr9ZNfQdyJ5CXoU3R3QWJY4UqRmJbaw7/wBQPp+Vm9n9QtxlVCQhY5jsQSfD2+HB8zxPJus9gkK7LVzZnuu7HljbP3rvR9BbSoW94X2KYFtDuJ5nbk7pHY0k8kWtmFRd2Re0BG9gB4mcErBMeKQPpMx6mgrl0i3cJgu10lpGdggSPLI/H5UNrNQWuWVUw/ckyQ4O7aT3iY/LgVLqtJcNy+FMpbtncN3AWDmeT6d4poLZE5MH1/WEINm6wVFCKCDz4NxPlkmPIQD3obWAEuFAUhA8zwhAgj7fiO+KYHoaMiOtl711wCZBKJggQAIJgAS003tdEuyqe6bawkkAhVhTAYwBMAY4BEV2pRHatIqF1Ntm3cyXYxvgE4JgjHxSPqJ+VI/4hrjB2OSD94AHHpPHY+teop7NXLtoJsYZ7xg+cE/T60sH+G99L9ltyBFuKxy24gGSBAg4HBNDvwXkbHF+hW/ZTWEal2bhbDAzIjawGeMdvLkd4r03pDhrEwdzGVzBIx4j9TiOwHmKrPUvZHUNrNTcS2DbuW4HjUeMhJGTx4TMj+ae2bV0LoVy3YtpcuqGRAshtxkPMyY7QP2Kz5skZK7KqLvYm6hogWS6iiVKwOF57nyP4T86k1ehJ94qklpLWxAkmBOO4858yMcU/XSqRtM8DA/8VPtmdsBoiREx9MxWN5qLrCUsdFS0Q+rv/wCdcUD3SAkyGlYCyScxxBMRTT2e6XbsF2Ck3n+LM7VJLAEjE+LJH+2nGm0CjxkkmMsfD6mR5Y/vNdPd2kCQFIjGSSZ4+x+xrpZXJVYY4lF3RE6XXZWR9iEeJSoJ+h7H0z9KG11i60LLKrc5X7D8z+vZgNSqTHc9z3kiM+v5+dVl+uJYvEE3jZUgOXS6QCe9u+4IZZOV3Tgx3FTUmt6KaFLa9yz9K0oS3Hmfwo1mA7+lL3Vb9ptlyUdCodCDEj4gfP8AtQen6o2xvebBetN7txnaWhWFxAJO1kYMB2kiTE0juch09EfyC9XdPYYMz6c5x2jPIpU9996hH3r3UCSYPcTCDnJzMCeak1V1WQOZSzzkDxd5VTwMcnmeM130jUWvdC4gVEJMERJz3j058qulpjdGZu5VZB7RdQ1FjTe8sWP4i5J3qHACCCdxgS4BAEDz9KoXsr/hxbf/AOu11tXu32a6LABFtA5LZVjLHM7TgTEE16S3UgtuRtg8buI7k54x9ak6tqYxU6d7ospbbFV0PVrD3X06Hx25lQpUAKdpAxGCYgV11Pq+mDLp7jxcujAAJjcdoyBiSMUTprVgnUPY91/FhCG7w7LuUXAOJME8TVO9m79+9c3dQ0qJftnbbv7kUMZxbKhstJlSJHPB50qWHX5qvhz/AAT0ycfBXuva25pr5R2XYGB3H4inHwkkzzxApb1Sxa1I3oDgc7wCRGBAHBPp+tSf4t3QdVaWQD7olpJxLGOOfhOKr3s51GzaebgLLGcDPcx+Q8+fSskm9TXgHaajqRPcSy7wzeIqIx4QFUKFJzIhQOaHt9JQhjJW36HvkQC3MnH0pn0zpb692GnspIUsS/EDjaeJ/wCKq2o3bnVokEgqSTkGMHv3+1Rv1RSEZPy7Gx6OgOII47ZxPIggiOf0q5dJ6bpr5CX7Z/zrKBmttDh0RACMldoKQVbiARMkV53pnbaRyJB5xPkR3xjzqwdH6jbYrb95esBVuFWRd+yCbnj8QLJHvPFIK45ANGMo+UPoyJclsT/DdQAFaR2LFgfqFaPtWVXm9qNR/qDD/VLCfWDxNZTa4/8AUze/9s911CCMjjsPLGY+p58qgfRJc+JAQPNVP5imaadZ/tRjoABtitvcrgTt2I16WAMFhH+4wPuSPwrLnSAVPjaCIM5mfkAB5cimbsz8duDBj5xgfjXFy0QeGc84wJyJn99q7uS9TtCKjb9jtMbgYOzMDPxwEOCJAHeOJ7URZ9l7SNd2Xb4F5dt3aFgjyl1PrkedO7gfjYT6HwjJ9ATPqYrmwt6TOBwFUFYzwSCZP1H41TuTrkTTH0O9DpxbtrbQn3aCAJPnMlv7f2ow6cPG4OfkTH24P1rvT2o+MxJnED8R4vLk0attY8JJzzM1mlPc0RhsCLoggG0EAcCf7flUdwXGIEQI5JAHfJAk+Xf7U0gdv2aHIUGWmR37fQE+tIpsdwSFF/SFTudtwHA2iAfMGZiTwYo/SODBC/IrEETjOPnjFbvojZfxZGDkcz8PE8ZOaJDGOf7x/fmmlJtbixik9glQBUM4METwTHfzzQd+1dklHBGIUiAB3LNMn6V1YEblYyZBk4+UZJxHpn51PT8SmrxRKUAJJJJjuT+EnExQ7algQBMQMcxx5dufTBrrVqxUkEkfbOOMZXue9CKSisCckQCOBOFHb0x6H0p4qxJOjvWHfKggwRuiZJnB48/wmimuqo24CAgNPeexHqT6zSux47YIgSxOD4TnByP3+FML+mOSWiVgeQj684IntNM0lswJvlFc1fTLctd0pu6S4DH+WPA58jbmCP6cD1qLUWtbbbfdsJqVcKG23BbaVnMHkZ4AFPtBptxFx592vwrnLd7hjJkzA/Chdf1tHdjbtai97vcCEtEBmBIKC4+1SsiJBjBzig0oy2HUpSj724lHX1a7sv2TZuiPdJeEJ8x2YSQAMDHpFE6r3lzdLktHYDE7eJkcEmI7du6vUuLwZ9YqO7AgIPgtLPwo0Al5Al8HAAwK46B7J27jTbF1bQORvO0ZgxuBM/WtCU4x1Mg3jk6Tf7nfXNBdRLbSxEhQrbWwSpDL7zG7cSPtEYiym2+xC8lio3AiMxmfL5VpfZbSWbi3BbJuJlSzEweJC8T9KY3tUCIAE1F5HJcFVjUXyVHrHRrV1g+0o6sXDodpLG2bW4x8RCnE+Q7SKTaD2fs2mW7dd7pt21Ba6ZA92S/vIIw4nntHqSb9e0p25pPc0oMhgCCCCDkEHkGeflQVMLbPA/ajqAv629eDyhb/AC5keAAKojkY/XzpVuSDu3FiTiYUYgHzJ+1el9b/AMOAbpFiLdsmZYBtvmoBEt6Z784pXe9hXRgilWuFZJJCrbByGbaMmP5Y8/SovDN+CizQW1spum1LJO0AGG/mKnIydwYcdlMg+RqC0RAYkfLuMjmfU/nVy0fswPem0QzOQjK4EDxctBmIJByOFOBR1r/D19wc7MnAKyHDA5KzCx6HvOBij7LkpWge0we1lDa4ATBLA4OYMZjIJxJFQ6a026AT5eWDg9+MxXonVf8ADa8oDptYEzsH+X67QDMGJ+1EaP2FXaLgDhjIFu54WEdjMzkgkgxnntSxwSlKqoR50lsb0f8AhNqmRW4kTGDg8cnyrKuumTWWkW2LjwoAxuI+hAOPrWqt7N97ia16v5FnZSo+ME+UnHr4aLFnAMkGM5Mfjz+dTaDQcE5/T6Uc9kd6aWRXQI43VgXuCckz8/7ZrZcjAGfX9zRDtxUV2D+mf15mlTGaS4BwzNPiUEHmCe/zFTJZkfEW+RFBjTW4AZjA/qImTMseWwZz27VMfDtCsIPzz/btTP4Cr4hD6EERiO4ImY8/OoIZMg9zAjn0nt/wKKRsZj9D61CXEFvXBI9O3z/WlTYzS8ExbdB/f3/fFb95E9xP24x+NLbFwj+jyyZPp6DH74NtsG488iP3j9+dBxo5Ss7WS0xjie//AI5FTIoE/rW1X05xXLgRJwIj0iRiaSylEts80NfOT6x9ue9TM8YHPFQlgDkZGRPqM1yOfBwjkggANHBPfEEg/agbhRBDTJPOckRkGcDPA4qfUJLBgzA+WfMYg4/Y8qhbR+8cSZROfIk5j85+UVWNLngnK3wZZACbmJAwF+Z4gD8v71vT396bSZgxcMjsT4cY+1a6hbLkdiQQOYE/E0DvHhB58oqLp1j3ZKbdicKO/wDVjgz8znsBTbNX5F4deBvbOB5xgREDHPlBFD6izPiA8UyPnxJ+lED147/vyFYp7ZJOSe2Ix6GO1SToq9xC/QLLPuaQefd7iFHrIz+Pf5U66ZaKDtHCqIgDsB3/APNdHmPQ9vXvW7cTIPPbyjH6GmnNyVMWMFF2gHWMSZ70OW2n1qXqDQR5UBqDuwP70Ugk13XziaGdo54rt7MRCyaF1LscR9aKQDoarawxKmQf2aLudFS8xO3ajATIALCByPLtFC3tNKDzp501NwO6cxz5/wDkU+rSrQmlN0wT/odu3lB4vPvmO5ycz8gTQ9/TKCAFBIwAScRHKjgCeI8s1YGAnJj51GwXuOP3+tJHK/IXjXgR3Om+8Pj8hxgjMmABBG4T5QO+aZWemKkQJPqZ8gSSecQfpRN0jE4Hr+sdsfjURGQ3zET+85P7555JM5QiiVNEAMAj5f8ANZWlvEYk1lJ7w/unfSP+yPr+dTXjWVlK/wATGX4V+QLeGa3b5P8ASPzNbrKfwS8nYrjVIIBgTIzFZWUPIz4FemY+6BnMn9f7CjbnH/uj6eVZWVWRJcEI7Dt5f+0GuumDB+tZWUsuArka2uK2BWqys75NMeDY5P1/IVFqeD8v0NZWUVyc+AWcD99zUugPhb+o/pWVlO+CceSG9y3zj6ZxU90eH9+VarK5+Dl5BnPiX5//AMmpNKxls96yspnwBcnAYg4Pcf8A6r/c/ep7Yg48j+dbrKDOFPUD4R8qzovetVlP4OJ9V3+RoNe1ZWUQBRGBTNP1/WsrKWQYnLnn5fqa6HH79ayspQnIy2fMflNaP8v1rdZRQCG2cfU/ma1WVlOKf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49911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602" name="AutoShape 2" descr="data:image/jpeg;base64,/9j/4AAQSkZJRgABAQAAAQABAAD/2wCEAAkGBxQTEhUUExQWFhUUFRQXFRcYFRoYFxgVFxUXFxcVFxkYHCggGBolHBQUITEhJSkrLi4uFx8zODMsNygtLisBCgoKDg0OGhAQGywkICQsLCwsLCwsLCwsLCwsLCwsLCwsLCwsLCwsLCwsLCwsLCwsLCwsLCwsLCwsLCwsLCwsLP/AABEIAJMBVwMBIgACEQEDEQH/xAAcAAABBQEBAQAAAAAAAAAAAAAAAQMEBQYCBwj/xABEEAABAgMEBgcFBgQEBwAAAAABAAIDBBEFITFRBhJBYXGBEyIykaGx0RRCUsHwM2JygpLhBxUWU0OiwtIjJDREg5Oy/8QAGQEBAQEBAQEAAAAAAAAAAAAAAAECAwQF/8QAJhEAAgICAQMFAQADAAAAAAAAAAECEQMSITFBUQQTFCJhcSNCgf/aAAwDAQACEQMRAD8A9wQkb3pUAIQhACEIQAhCEABCEIAQhCAEIQgBCEIAQhCAEIQgBCEIAQhCAEIQgBCEIAQhCAEIQgBCEIAQhCAEIQgEcEjF0hACEIQAhCEAIQhACEIQAhCEAIQhACEIQAhCEAIQhACEIQAhCEAIQhACEIQAhCEAIQmZqbZDFYj2tG807s0A8hZma00gg0htdEP6R43+Cq5nTKLW4MG4Au8Sb+S5SzQXc6rDN9jdIWSsHTJsR4ZFAaSaBwuFciDhxWtW4zUlaMSg4umCEJAVoyKhCEAIQhACEIQAhCEAIQhACEIQAhCEAIQkBQCoQhACAhCAEIQgBCFDta0mS8MxIhoAQABiScAFG6CVkxC88iadRtZ+oIRaSdQODgQNmsQbynZPTx4Y7pWwy+vV1C4NpvrU14Lj8jH5O3x5+DfIXnjtNI5Fxhg1+E0pzNapGabTAx6I/ld8ip8rGX40z0RCwTdOolL2Q+Wt6p1unbqfZA8CR5q/Ix+SfHyeDcIWFfp1EoKQmg0xJJHJQJvTOaIOrqNpjRuA51UfqsaNL02RnpKF5QdIZh/amHDgdUf5UzFtGJShjvINfecRgsfLj2Rv4kvJ6tHnIbO29reLgPBUs9pdBZ2Q6IdwoO9y82dMt2knnySOmmbAe9c5erl2RuPpF3ZqLS0wjvFGasIbus7v9FnJqO5x1nuc9xxJd8zeoj7RGygVdO2vdjULg8kp9WemGJR6ItvaA0XUbuz57VBiWgKuLuy2mGJJwA9VnJ22KChTVk2qHlzTmFnSVW0bpJ0bmDHbSo1RUA9kHkSb6rXaLaa6zuhjmpAq11L6DYQMV5bDnCTqs61K1uPVG88U9BsuNrNiMiNaWEOFxNeJGfzWMWWWOat8GcuGMom30o0uMWI6HDcRDaS00PaINCSRiMlDsa3IkB4dDqRUa7SbiMjXbvXn3tESD1Ygo47a1B3g7Vo5KZqAK4Y70yTnvvf8KsMVDWj2uzLYhRwCx41iL2EjWGYp6KevEokzcDgRgRcVobI0+iMaGRGiLQXOJo4jedpHBe3F61PifB4cnpWuY8npiFk5bT6XPabEadtwcPA18FaQdKZR2EZo/FVvmF6Y5sb6NHneOa6ouEJiWnIcS+G9j/wuB8k+ut2YBCEIAQhCA5iYbeWKF0hACEAIQAhCEAIQmo8w1gq408zwCAdQqWatvYwU3n5BVMecc7tOJ5/Jc5ZUi0a8OBwKq7Z0jlpX7aK1p+EdZ36ReOazbo9MDRed21YkRkYOY10SG+pHvFpr2Tt2ihXKWd1wjtixxk6kzeT38T2CogwHupgXHV8AD5rKaRaXxpsBsRjWMadYAVF9CL6m/wDdQmaKTjhWjWgknVMQB3OgIHCqq48OJAfqRA5hGZqDXIi53EHYvPkyTa5PZixYr+vX+j7I7r+zW67Wz4LuHNk16uGNDXZVQxEvNXZbBQ1wvTjHbOqc6XeWS4Uj0Ev+Y3ZYY3J0WhTEeFfJQABQAtuGFDWteIXMR4B+G/KldtKiqlcgmm12gdoJl9sgVod/iosWCxzetqk0uvFajeq/+UA4ON+8Ghy4rSUe44LUW4DW849y4iW2DUV8VTR7FeKlr7sLwFEfZUYe83uJ+a2owfcN/hePtumCZ/nmN6pX2RGp9oz5+agx7Mjja08DsrRdI44Puc5ZGv8AU0T7ZzOabNr7/FZmHAi4dFrGvavpTKgNOakRZKIQD0TWXgX1+db1v2sa7nP3pvpFlpFtpvxDvUWLbApQXpn+SOPadUZN9dqlQrJhNoSAcdtbwK3qf4l05NL3pdqKeZny7DuF555K00KsSLMRg+urDYRrkmhNb9RtxqfrJJMajRVgAvoRu2LaaCQf+XBAprPcfHV/0qzzJQ4Ry9l7/Zl4+x2sYdRwYSa3X1O+qq4M9q1YTeMVoZ65qwM889I4714NLZ6osft4h7DW+l4zBG0KHKzZIBBxSRIusL1Uysbo4haey68cdoXXHj+tGpSrk1MGcJOPinnRKX1vVKImSktjmixKJaLP2oA3XAj6CdZNDx81UnrNpgTeDkVVunntfqFrtbIAmu8ZjesxxKRm13NjCmCCC0lrthBoQdxC9c0KtV0xLAxDWIxxY8/FQAh3Egiu+q8GlosWo1mOpy9V7h/D2QdCldZ9xiu1wMm6oA76V5r0+jWs2k+DyesrVGnQhC+mfPBCEIAQhCAEIQgBCamI7WN1nGg8zkMys9aVtPI6vVGAzPE+ijdAt7RtIQ7hQvy2Dj6Khjxy41cakqJDiZ7cynwQVylKzSQ1Fcq+ZmQFKnYTiDq45LHWvaQZ2zqnCm2uVNpXnbNpFrHtGmK40emBFe+JcdUmGzcBTXPEuu/KFmYsvNRvs4RYw4ufcTwGzmrTQiXdCa6G4ULXvrfXE63+qqyjRtnxA1pccACTwCz0ed6RwNAKV1bhUV3q7mIOvDcytNZpFct6w0wXw3FjsWm/64LGS2dvTpW/JfGEyIKPLTue2o+ahzOjcNzSGdXfDcDx6prTlRV7J1yfhWiQuTjR6+exAfozEbXUiAn7wLTlvHkoMaQmWVL4RcBhqgPGy/q1phktVCtc5nnf5p8TbTiByJH7KWy7PuefOnCHAPAG5zaHuN4Svn4dRRoIGJzJOQwwK9BiOY4UIrucA4eKgxLFlTf0UKpxo3U/+aJsu5d/wxj51pHV2XDxvIXbYjQcDUC+/IrSxNGJU1o1zfwvP+qqa/pWHW6JEv8AiDXcsAqpRDkZ2JFY4E11bq/X1tTHTN2gnq7BeMD3LSHQ+Gb+lft90D5rtmiUHbEinDa0V8FU4obmZ9rDSCBsqb7sB6lRpucfe001cW0Gz09FuWaNyoxYXH70R2zgQFJFny4wgQubQ497qqbxTG/B5tLzrxRrbyLxQVqCcKDHBS5bR+Zi/wCGWtzf1QN19/gvQ2RWM7LWN/C0DyCjzlogYlR5UuiFtnnto6Nxm0wiEkABuZNByvF69JsGzRChMZshtAJzO099U3Zsm5xD3DrHsjaAdp3qwnYgYNUY7UeSUlyc65K+2JgAFYeO6t52laOKTGiagvoCXUy+rkf01EfhDPkPFd8GJSTbOOXLo0kZGK4bCqy0WBwuxF9VeaaaLxpRjY1eo52qRWtHEEi/ZWh7lkhPVxXZYnF2aXqIyVFhITtbjiMfVWzYyx0WLQ6wxVnI2kDcVMmHuhizq9WaVsXepkvMjBwrTv5FUkvMNIvIHNPe1huJuN4JXkcDu2jTCZFKCvPJbf8AhZarzFiQCSWFhe0fC4OANMgdbwWBsGQdMHqA6oAq6hI4DMr0PRSUMoXOaGlzgBVwwbWtAAeGOS16fG45FI8ueacdT0ZCzD9IYg2N7j6qysa2WxqtNzwK02EZhfUU0+Dw0WqEIWiAhCEAJHOABJuAvPBACqdKJjUgGnvua3kbz4CnNGClm50xYhceyKhoyGfEqvtRxAaRmapyEVBtCYLalxGrdcAagb77+4Lz3b5NDsGNVTWRgFQQyRvGwg7F3EmDRVwKXMabYPeHeOKqIklLxZgRtVpiauqDtoL8FWRHU4qTZBrFrkD34fNcZRaNqi+iMACgyktWIXUoDTwCsOiJx7k5cMFzSFnTty8/0hlv+O/W2moIyIuWwmZzV2rP29GZFFa0c26vyOYSS7nTDLWRmHQHjsurx/ZNPnIjcW1pkfVOQpoVIN1DRPggrHB7yJDtcVoatO8Kcye3qNElGuUeLIEYYZG8dyUmC5baBCfbaay5lyPiH4XHydUKZKvhAUeYpOdW07g1HDwT/hfi0glFpjNURdC2RHji0H0QBD2zFP8AxE+RXPX8LSL11pjNcfzUUVHWFtixDwhfIuSiGHXMbHdyY0eNU0LwW77VUWLaZxJpxK4gaNx4mNWDiXOpyoArmS0WgQqF9HOG151jXcMAsNIWiplokWN9m0kfEbm9+3lVXtmWHQh7zrO2E3MbwrtU4zTGYCvHDuVdP2xXE8MlmkLb4RazE2yGCG3na7zpuWVta1cb+JyXMX2iN9lCe8HaG0b+p1B4qBF0MtCK5p1GsDXtdR8Rt4BrQ6tcsF1hDZ88I5zkoL9NvoVZ5bBEQ4xQHXjravu1rhdfTetM1pz8lWS0OMANYNrt61fkpHRxPu959F606VI+fLl2zq1rKZMwnQYwDmPprDWAwIcKEXg1AwWZH8L7P/tO5xn/AO5aPoX/ABN8V30Lz7w7ldmZpGbh/wANbOb/AINeMWIfJyd/oGzh/wBsz9T/APcr72dwxdzpRKJV3xHuTZikVkronJQyC2XhAjAlusf81VakNwoO4I9luxPf+y5Eq3eeJPyUKDo2+5R4s2FJ6Bg2Dur5pQQMKDwTkhWTEd5wY4/lKl6K1bMB8TqAA43ChFKbzUp90QJl8UKq07IzbttCEbhEZ+oKSvNY0UFaTQuec5robiSG3tJ2DaK5L0RnbpmWjTIQhdCAqXSyFrQK/C4HzHzCukzOw2uhuDzRpaak4AZ8sUBgIEW5NT7NYUUMRmgno3hzanDZ+yfE0KX5LhqbM/EjOhGjbxlXyKYfpLCAOvVtMagnyqpdp3rKRoAix2MNNUkl34Wiru/Dml80aRo483XsNLj3DmSrPR+TcKvebzs2cAkggClApYmafspKKFlq6NRMxZjbVVce0wARSpNKk7BtI3qBaE0WkiuF+NxrgVwfBpI6tqbAFVlHTpvONbgMzsC5t21KC80vuGfBStFGtc3pX9qpDR8Ld285rE3UbO+OFuh2UknNZVzNYm+hpfxVLMzERjj1KNr2amo4E4rdTDm06rSDxr8lR2jKPeD1K5GoXlWb7cnshBR6FJCtYG6tDkblNhzgVZH0fjn/AA6/mb6qO3R6db2G0GRe2nmvRcH0kg3XY0DZlpxonWiGdqqZWw5w9sQgMy/5AFWsHRqJ70QD8IJ86LEpRXcKmOw5aFmFJhwYQoaNPJJD0WzfEPAAfIqVB0abtDz+JxHlRYcxS8hDfCb7rByCkQ7Ya0UBaODQuodjQxsZ+ZwPzK6ENjcA3ksOTJSGn2q92Aee8DxuTLumPugcXeinRIzBhU+CjxpsLDkzSRD/AJdFd24gAyAqe8+ifl7PhNc3WGtU4uNfDBcunwFV2pP1b1TQg1B3g3JG7RpptUegQpoAUqnWzO9efSWlDKUiHUcMdreRVhA0kgOwjsP5h6r6apny5Y2uDaCYFMV22cpt8lkDbUIYxGiv3k4y12HB1eFT5Laoxqalk5S4G7dcu3T29ZE20wH3v0u9ExF0lhDHpP8A1PPyVolGwiTtR2u9KJzesEzTGBhSIOMN2e9d/wBXQdmufyq6k4Nq+bGaadODPmsPMaYtHZhPceXqll7cmon2cm7i51B4ApqiWbGJP7L9t+SZE9djzVBDlp5+LGMruLvEkeSkMseY9555AAeVVOClm+d3qJGtNgxcOZookWynN7RJ4uJ81mNNOjbDhQyL3P1juAaQCf1IXg3Vnx2RXhjOs51wAvqvQrAsswQS7tG6mQXz/YTyyhYSCCCCDQg7CCvb9EtJumaIca6LsdgH+jtyuOSumScTUIQheg5nEWKGgucQAMSVh9KbQdMNLGucyHkMXfi3bklsWy6M74WDst+Z3qpmJggei8mTP4O0Mfkx1pudLHXBuyp2t3HenLP0kZEb1qsdtB+RwKsp2zTG7d52X4Jk6MtA7RHcucM1o7aDLY7YzwxrgSQSabAMT5d6z1ssfLR2Rh1gMBW6nvDmCVffyIsJcyJQ0IrTYcQubelxEhBpIqA0V+9Vow4VXWMl1MSiTZG1YcRocxwO7aNxGwp2NNjNZZthhuD21zvBXLrA1sYgP6kk7KoFxNWlDAJc4AZkqJB0jZFc2F0T3t7PSCo1bz1qbRhduRJ6IjHqnkVo5CxdQXMZ3FeaTS/ToomTGhT3xS4xhExv1S0gcLwBzU5kuJVwYTXWw3Hf9bVrIcg8GtTwHVHgL1U6QWOXdahqL61JPisyk5qmbx1GR2yYG5PMmwNg5hZT22lxNCu2zn3vFcdD2a2asTzPgb3u/wByHT7KdhvefmVlxN7/ABR7Tv8AFZ1GhphaDT7rO5D7VdsdThcsq+dA2jvTES1mD3x3qqL7EcUas2oT77u9MutDM15rKi0wcATyXYivdg094WvbfcfXyX7rQCjvtBVPQRj2Wt5u+QCdg2FNxMHAcB61V9oz7kUTIk8VDj2k0dp4HNWcvoE932sZ3Cjv2CtZTQWWZiHO5U8gmkV3MvOuyMa+1G7CXcAfNR4vTxOxCdTMj0XqUrYkCH2YYG/VqfEKYYbcPCn7Kql0RiWaTPD49kvJ/wCJXhWnkrWz2QYYp0LQc61PivT5mx4T8R4H0VTNaJMPZcRxC6+82qZwpXZkG9GXtIcGmopUDbct/JSMEAEgEgfVyy05og/Y5p5qVLz8SGNWK28Yua4EHeRWoW4SSJKFm1ZLQf7bT3+qd9ng/wBpvILLyltsdcHiuVaKeyfJN1CM631XS0cXBl4JWB/bH6Wn5LkycGo6grT4AFV+2FONtAq0jOrLLoYY7LQOQCVpAFwA3KqdPpmLaG+iUhTLh0ZQY02AqeNagw1qnIXqDMx477oTLz7xIoOAreo2kaUGSrVtdrBVx4DaTuCxM5AfMOL3NNT4DJa2Q0XfXXinWdvKuoVlluwfXNcZZX2Oiijz+xoJhEB46pwPw/sttLQiAKealRLNaQat7lEl39EdV1dTYdrf2XKU23yapG40e0iqOjjmhAuecDTY7fv2pVmgAhemPqJJUcXjTYhbvSdHvXBmGZpPaG5qe2zpYj4G/wAFwYO/wTntA+LySdMPiCy8TKpDRluHcm3yY3fpCk9NvCXpxmFn22WyGJJuTf0pxkmBsb3KT7SMwj2oZhT22XY5ZBpknAw/RSGZGYSCZ3hT22LHNQ5+KbjS5cKGh5rr2reEe1cE0Ysp5nReC/tQx+o+qhu0Hl8qcHLRiZ4d67EzuHeprLya2Mt/QcD4nD837Jf6Eg7XPP51qfaBkO9AmBklT8jdmWGgErtFeLipMHQmUbhDb4+q0QmBl4BdCaG7uCVPyzN/hTM0Ylh/hjuPqnBo7L/D4H1Vt7WMh3I9qGQ7lnV+S7MgwbJgtwZ4KdCaG4Xcke2D4R9ckvtw+Ed49E1YtnfS/X0Uojbym/bB9USibG/wV1ZB7pDmUhibyuPa25lJ7U36KakFdEOZ8EnSnMo9oC56cVw8U1YAxDme/wDdQ5izIMTtMqfxEeRU3pGrlzwpqy2U8bRSUdjD/wA7/VQ/6LlwasdGYfuxX07qrRtcDtQ4DctLZdyf0oho84dmYi86HzTZsOLX/qXfpb6q+ICUUyV+5eDPOsGIcZh/INHzTJ0UYb3xYjuMQ07lpqtXDgMk+/kcFJC0dgNwB/W5TpaUYzsinMnzU0AZBKWtyCmshaGzGd8S5Md2fgndVqQ6u5NGLGumOabiiuN6kAtyH1zSOpkmjJYxCo0AC4BCeq34ULWrA06C3JcmEMkIXtOJwYQyXJhDJCFCnBaEmqEIWWaE1AjVQhCnNEJULJoSiQhCFActXdEIUAtEUQhRlCqQuOZ70IUAnSnMrsRTmhCyiimKc0rIpzQhUh10xzS9Kc0IVAoiHNL0pzQhABinNc9IfoIQoDtkU/QCcDyhCoOmlOUuQhUycI1kIQA1xSucc0IQChxSvKRCoE1RkghCFQcuK5iPKEIQ4bFP0EIQiB/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074738"/>
            <a:ext cx="5238750" cy="22479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9634" name="AutoShape 2" descr="data:image/jpeg;base64,/9j/4AAQSkZJRgABAQAAAQABAAD/2wCEAAkGBxQSEhQUEBQVFBUVFBUUFBQUFxUVFRQXFBQWFxUUFRcYHCggGBolHBYUITEhJSkrLi4uGB8zODMsNygtLi0BCgoKDg0OGxAQGiwkHyQsLCwsLCwsLCwsLCwsLCwsLCwsLCwsLCwsLCwsLCwsLCwsLCwsLCwsLCwsLCwsLCwsLP/AABEIAMIBAwMBIgACEQEDEQH/xAAcAAABBQEBAQAAAAAAAAAAAAAAAgMEBQYBBwj/xABDEAABAwIDBQUFBQYFAwUAAAABAAIRAyEEEjEFBkFRYRMicYGRBzJCobEUI1LB0TNDYnLh8BWCksLxg6KyFjRTY3P/xAAZAQEBAQEBAQAAAAAAAAAAAAAAAQIDBAX/xAAkEQEBAAIDAQACAQUBAAAAAAAAAQIRAxIhMUFRYQQTQrHwMv/aAAwDAQACEQMRAD8A9rCUEldWQpdC4F1B1CEKjqE1WxDWCXuDfEwqyvvHRb7meqeVJpd87D5oT1cIVFT27VeJZg6wH/2Op0z6Eynf8QxM2woj/wDZk+kJtq4WLhVG9NfLQLR71Qhg89T6JwY+txwzv8r2H81Q7w48vqU2uY5hbLi12UmTYGxIgiVMr4zEvAbCYx9KLkNzv5Xs0f8Al6BaZVmEr06TW9o9rXOEjMQLCwN+HHzVix4IkEEcxcKwKQhCoEIQgEIQgEIQgEIQgEIQgEIQg4Qo9XD8vRSULGWEy+rMrFY4JBKsqtIO19VDrUCOo5rycnDli7Y5yoxCErKhcW1guhJSgvpPKUEoJmrWaxpc8hrWiSTYADiVma+NrY0ltCaVC4LzIe8aTa7W8hqfWAm7b3uo4d3ZtDq1YmBSpXM8nHQfM9FzC/a8Q2a0YZp+Bt6gHjwPj6J/ZeyqOFb92BIHee73o8fhb0EBIqbaDmk0e/eA4y2mTMHKdXeIBHVG5N+Yz1Lo7IpCC4do4fFU7x/QeQU17AGkDuiNRaFCo0XvEvqkA8KYDR6mT80mpsei736YqdapdV+TyUZ+Vki2KpdisQ2mxs+9UaNT1N1p8Nt/CAd3EUYEXDwRwFyomLp0sO5pc2mGvOXKykxoHW82VvhSHAlpMQIIDNP9KPZ/U8ufJJbPNfj4TR25hnGG4iiTyFRk+krGCucRjTluHVMo6BlvlBK1W8D208PVe6HZWOIzNYbxbgsl7OKRc6pVd8DYBP4qh19A71WL7ZHkk8buthmvaRUY06gAiYGg/VZeuxmHeOycGOc4NyNLoLjMBrTB4G0meAKsDs17O9h8VVAkgNqEV2XtF+9AI580v/EXN/8AdUwG/wDzUpfSEcXWBpweJ05rVbnk9O7O2yXA5i114/C8dDMCend9VcUazXCWmYsRoQeRBuD0Kyu08C2ox1Sn3suaHNEVJi8OECoOjr6wToXNm48BtMucBmADK1gD/A4GLg6sNxMjpZf2lw821SEzhq+blI1i4PUHiNfRPLTmEIQgEIQgEIQgEIQgEIQgEIQgEIQgQaLeQXE4hZ6z9Luo0roTYKp98Me6lhndnPaVS2jTjXNUsSOobmPkiKTaOPOPxPYUj9xSPfdwqOB+YHD+ojSCq2k0MpiXR3WCJPUnQDS/9AsLsfFnC4Umm37172w08WyJ6SbjyHJbHZzhTY15hz6jc73k2FgYE6NE/Xmq30utl0Niku7TGP7UzLaWlGmOADPiP8TpPKNFIx9BtUZOA4Af3CTQd9oaZByWubZuRHISFQ4nbtHBur/aKpIDm5KdgQI4kGAJ5m97HRR04pfcpfY0dCsWgU4JgQMtz0m9vNKxeKyCXvpUhzqGSekSBPmV4vt32qVS54wshrja5hsADumA6LTbLedZth8ftzE1yTVqvObUCwPiG6+couWE3u17ZvLvBg3wHY0y34QxrRPQuaPqVEw/tGwFFgaTXeQPeFRwn/Q9eHPFlyY1KOl5JcJhfj2jbW+tHGYZzcMKgGdoeXve4EAF0AOPQeqt9k7Xw+AwlEYmr2TsRnqiG5yQCGt7sExEHzXlux2RQphgk1Mz44kuOUfJoTftD2qyvi8rDLKFNtCnBtDBBI8/oucu8q59cd/w9o2VtrDYgj7PWpPMl2TMaVSTyY8nrxGvDjdMrn3X3kQJGVx5gateOgJXzCMKcoPePIAH6kQFcbI3xxeGGXtHPpuF6VYlzS3zuOS23nMcrqV6vtDeJuEyYbDBxb2hzOcc2VovkBPBTcIe0ZUfXANOo8taPxMDJIeeDgQ7K/4SIkjTFbJ25hsYwi7KwEhj+84xbukXq2ju+9GmbRa7Ye2GkjB4kNpufTIphvu1BLwSx/GW5e6YIg2sYPVzzi/tTpPfzVnsOabiXvPcIAm2anUIDXOFgO8ADa0HkFrmOkAjivN6VUvdim6GmH0nyDlc19OWuPiS0dSwnitRuLtE1sKwus4AebXAEOHQ3Vj5/LjZfWiQhC05BCEIBCEIBCEIBCEIBCEIBCEIBCEIIQVBvNUaKuGLuDnEDm52SnPk2o8+SvQVld/mw2jU/C5zf9YEH1AHmsrPqBQDftJzXp0mGPGTHyJ+ae2XU7dxBd2dCiC6qXQ2Rdzac8GgGSfAcVSYnEGmKp1DspmeneA6awVF3qxowuCFNgyuq5n1Hk96o5+QxBgiXRYizacJHq1bP4ajerfNlFjqdJwbVFJz9JZRaBOZ8aujRvhzE+BY3aD6xJcdSTf63JJJ4mT4qy2jai01JdWxB7Z0z3aQc4MB5ue8F3g1vO9Q+kdSI5SCrpymWvhBgJRxgGhSvsrpk6c5CG4Fus/mjN2YfXkibj8+qXV0khPPwoiRP99E/SwJLePUHh56IautrZu8NCk5nZyeypta3ukAlrIBHndUGIjLLbl2qK+HgRCjVQRoPzWZjIZZ7WuzNrCMtR0AEEMcYFS5BGeIZFtbRNxEFO0MW0g5Xh0k90lpI8C1xEX8CqB2qXSqkdfGY9PVa0zMrFnh3GQW2cAXa37tz4Wkra7Ex7saGB1QjEUQDTeTcuaQ5jza5BAB6XvJWGw2IaHB0aNjK23vMLSZ8zrKm7PxDqFRr2XLDI1AcIuOcEGPNR7eDl6316g7Elz61amSDXoMtMEPc8ZW+QdHSCtZ7Pvu3miXA5KLQIuC0PfkI/ywvPtp4rMRRwxl2KeKtMgXp0q1Om95LRocxqW6LbbiScdiGt92lRp054SC8kA6G7vRHn5buvRF1cQq4OoXF1AIQhAIQhUCEIQCEIQCEIQCEIQQwxZf2hlooNze7nAd4Gx+RJ8lp8ypd8tmHE4SrTaJdlLmAcXNBgedx5rF+NYa368ZxO1KuHqGlUIy2yO4S0hzXE/hJF+jjwhR98MYa9dsk5RTaYkamXEn/UVYYGkzGUhRqHLWYS1pNp5NPI6/TwpnbLq03OZUE5AYOjgPw9dZAPkVdvR31NX4hbV2mSQcoBDGMHgxoa2OVgqOttF7o08wD6yr3EYAVHCmSGZ2ksf8JcBIBdwBiPPRZQquG9JzdpHQMbJ4ixUygCT3j5E8FWUWZQSdfou/bnZmmxhwIBAIsZ0IhDf7WuKe0fFJnLHL9E/h2F8NYHPOjg3La4F73EmJBWbdU7xIt3iQJ0vIun8DiSx05c/JpJiYgEgajmOOiG/FjVAo1arHWyEtLSQSHNdBA53nSdFGfjBeP0SsNgbS6XHkLmQJ8SpG0tm0w0Oo1m1HEjMxusFoMiTwMgjwjjBlXNpZhIk8559I1Gi6xrJuHEDWLehOiQXObaYRTa59hJ/vjyRZEvD4J2oOXi0OgSCDJbNjx0VrQwWU/eAuk91oMmq46ARw0+gumdl4V73NZSYatQWAbJY3qSNesWXpuyN12YGmK2OdnxVQfc0B738uhDW8CeF4mYUdcdS6iLutgPs+epVGbFVG5RGlFscCPwgDpMDhJ9H9n+yjRoGo+zqxzRyaLN+X0Cy1PBltQuquAcWxVDSIpg6sn8UCLczxW93Zxwr4WjVbYOZYcoJbHyRnl88i2QkgpQRyCF1cVHULiEHUIQqBCEIBCEIBCEIBCEIK+USmsyMyyPHvaLs8YfGmphQQ4sbWdTGhlzg9zYvqASP4kvZu2cNjRmrnLUazKYEyLRmA5HjEX4WUn2xudTrYeuzUMLfRxsfGVh8VSZVy1aDuyfwcBAcRqHR7rxx4GRoDKy6SrbaW77w4uovJk3AGcHlmaeniFmto7Dc0/eUiDN3UTIP/AE339IU3Zu8FfCnvCxNxALTrwtPHSPNaGjvf24yvp06ogAZbuaB/DZ3y81W8sZ+HnmLwJFg4Do8Opn0Ij5qMMC+dB6tP0K9D/wATwx7rmOabkgEsAI0EQSZ8lS1KlN+bM1rY0IpU3g9DmHzCu6x0n7Zujs8kwWuMeQPmUtuCqSRGUdCJjy/VW1cMgENYenZtEeghM5GnUAeDWj5xZNus4P3Q2oxgguAIFpExbiE7S2Y+uMzGkRYOa3ugdSYaRY6lPYaoG+6GjwsfMjVWLa7agjs2vqfiiXAchafmi3jx+bM4Hdt1XKGhryR8PeDvMHJ5Zz4LUbP3CYxubF1mUmAEljbuga90Cx8h4qoftqpS/aPbSto4nOYgSabL+sBGBwOJxJBp03BrtKmIBDSOJZSEyON8yOXX3TTN3ow+DpFuzaOSbDEVQJcZ/c0tXunnYcSqrC4fE1awr1HuAkONV5JqG2pB0gmBoJAyzqoeMq4bAuLnvOIxQs1xh7QQSC2A+WNF+eugUDZ20a57+IqPyknLSBjMSZMDgbjwtN4BOmGsfa0+8W0gyl2dLuhwyjiYPvvJ4k3E8STyXpXs6EbPojkHD1cT+a8XxdF7qjC9w7wEgaCNGjoAvYtzto0qOAa+tUZTY1zhme4Nb4SU+OWd361YSgsvid/9nMGY4qmejczyecBoJKlbJ3wwmIgUqty4MAc1zCSZiA4aWjxI5qdp+2et/TQIXELTIQEIQdQuIQdQuIQdQhCoEIQgEIQgou0XRUUQ1FztFjYxftdpZqdLrnHn3SPzXjFHGOouIjM0+8w2Do0IPwuHB31BIPuPtFp58M0/hqD5td+cLxXaWGm/FI1E2niJaXUj2jBdzXAFzP52f7226g2Tc4d5JqUyCfipuhsniWf1Wfa9zHAtJa4XBBII6gjRWFHarD+3p5p/eUyKbx1IjI70BPNXTXbxbikNKOLtYBlcEj/uaWjySfsVU3cyi4AxNNwYT1tb5Kvaym/9nXZ/LWBou9TNP/vS6eFxDO9TZUI/FRPaNP8AmpEj5o1KsamCc0T2R00dUa2PPObJeH2dUP7ugJ0L64+cOVLWxtUHvuqNPI5mn0SHYx7hBc4jkSSPSUbvJ5r/AL/S4qMcyRNEfyZXeWZ8n0UmnjAWtFWvXcB+7YcrPy+nms9Tqpfb+CaZue2pwe3KFC9PCtmZzl0u8ZeHZT/LCZ2vvfi8VNJkUqTgAWUQQXx+N13v8Jjosy6tPM/RPMDiLnK3iBafHiU0m0nDU20nEuIqviGtBkNP8Tx/4tvzLVY4SuZNWoQSBAEWA4BoFhE2A/5q6YAFrDmdT4Ljq/oP79VfiX1o8BUzuk/8Dkp+L2WK7pJtEAOnIIvxtPgspgscQb25L0XYpLqDYicoN+JPe5WsfmV5v6m3q6cPl2pKW7zMrZBPD4mgEG9rW6q52TgmscHtcfem0Ezzm97eN09Wqil3qjhYTq0QTrE3nS5Udm0aMkhwMzDTmEGNYjKfKF4bja9Uzey7Kxgq02uBkwA7xhTFhtztsicri0acef6WW4BX0ODk7Y+/Y8HLh1ydXF1C7uYQhcQCEIQC6uIVHUIQgEIQgxznpo1Uh7lHe5c2nNqUhWpPpu+IWPIi7T5EArxnaFCC4HUOII87j1XsLnrz/e/Z4ZVLxpUk+DuPzg+aRGAxNFQKlIhXWIpqE9i2iuhcyqU9qYLEV3tnfiPqUdqeZQKZR2ap6G1CnmuTbWdU41RYkUnxxA+akNqjgCT+J35BRGtTgRqHXVed0256SXJDnKNnBUjx/VanHbwmnSphndIBY4gQCAA0HxWb2Hhu1rsHBvfd4N/rA81Y7coe83zauecls2uGWkDEbUnUzw5nrdO7N229rgDBbBJzBp0E2kidNJvpxVEDzXAV06xju9KwO2ycoBa0mDTqU3SHmJNN03a4crcPP0z2f+0BmIf9lxDgKw/ZvMAVhwA4ZvqvCN08O6vVNBs5nguZGX32XkzFsmfjrC5j62WsXNkEE30OYE94fhMiehlNfkmr5X10heU7p+1Kk1pp42rnaxgLK+QtfUcDBY5nE6Q7jeY1Wo3Z9ouDx1XsqRqMeZyio2A/KJOVzSR5GE2l4sp7pr0LiFXMFcldSSgUgpIKUgAULhXQqOoXEIMK5MVGp9yj1CubSPVKz+89HPRMCS3vDnA1jyv5K+rKtxBWR5Ziaevy5KuqDmtRvJswseXsHcdrHwnl4LPVm2W5UqE5qZLFIcxJNOVpEfKEoBOFgGgXMhQcACW0JQopYpopIalEWTjWdFwthGojFIeOA4J+b2Erfezrcv7S8Vq7fuWGSD+8drl8OfpxULSd1t3HUcL21QQ+tDgDqKY931ufAhV22KEg20/sr2PbeFDmm3BeZbWw0EgrGUXGvOdo4SCS0d3XnHOVEY6OAk8+HgtLWowXtIF2uAm/UW8lmahgnotYXZnPyfwlbI9rr90g2sSOIsZEiQrN+LpOAPeNQukxmytbxYM2s6aWE3dKpzc2EaW14XPnqn2MydSeHJaY2H4jM4uIAngAAB4BaTcTFPp4um+mQHNlwvGbL3g22skCypKjA8SAMwPuizrxeOU28VK3dqFtYOGoDoByi5BbHeHXx1WbHqwztx0+ssBixVpsqN0e0OHSRMKSs5uJiM+CpGZbLww/iaHug6DqtC4wCYJ6DU9BK08t+lIK4CuhENpQKHBJCBxcXAV0oBC4hVGEe5RqpTj3KPUK5tmKrlEqNUl6bcFkVWLoAggiQVi9tbJNM5miW/TxXoNRihV6AIMhWK8ufTTZYthtDd0Ek0zl/hOnlyVHitmPZZzbc+HkVuVlU5V0NUzsfFINDmqsxR8/RdE9G/VSHUosBdKp4Xz8UWowcTpJ6p+jhy+0QOJVlhtnucYaJJ4DVbXd3c0mHV+6Pw/Ef0RFTunukcQ8Zhlpt993+0dSvYsDQbTY1lMBrWiABwUfA4VtNoawBrRoB/d1MYFGdmcZTkLAbz4K+Yea9Ie2QstvBhbFTKNYvJdo0oId5FZLalHK6Rx/PovQNqYfULNYjBCp7xhwBAtMkXXOXrXXW5pnKNTLfyUvC4sCzm2OYAjWS2ADeCAYP66JqrSynK4RGkjqmH2XZx1pK2ayaoafilro4AiCQQCba2B0VptLZ5w1VnZuzizmVADBcHObFxqC0yFzZ2CY2i+o547TK11MDkQDERxmJ5tPCVf7pBtZ+auC4tdmBiwJMi3QzHKVjkymOO3bhl7Pc/Z3hHUtn4drpmHvh1nNFSo54aeoDgtM0rL7oY2WZSRa+p1Jm0rTtWeHk747c+THWVLKSEpcK6sBJKJQg4ugri4gVKEmUKjzt7ky5yHuTa5NApDkopJUU25MPCkEJBYqiFUYmnURxU400diqKSvsmm74Y8Lf0Uf/ANPMPF3y/RaVuGT9HDIMzh91GzdziOUBWeG3TpAy7MehIA+QWjo4dSRSWkRtm7OZT/Zsa3wF/VW9KnCRQpqW1iIdotT+VJpNT4agRFlUbWpSCrkhQ8ZSkIPK9uYaHFZPHU8rpix/4XpW38FqsJtPD2PRcc47Y1WVdmis0QyXCxIm08Zix6KqqbtVpOUBwE3kDQSeK1W7mIBeKb9HHQ8xpA4meCu6lJrqbmtk6gwLybib27s2tquE5csbp26SsJs7dx5jtDkvEEEm2ot4LYbL2YGN+7hpEd3XP1uJB0Tj8rMjaOaBlYcxBLYBuZAMQefDirDZ7LCGEDQXmYHe4dCfPyHPk5Ms28Z1mlnsbaBaQ6CDchp1F+XBem7LxfaMBtPGF5IaQGXUQZmTlcJIg97vcNelrLRbG3rp0i2SAwkA8xznms8XJ/by9+JycfeefXpAQUii8OAIMggEHmDoUor6jwmyUApL1yUDsoSAV2UAuoQg8zc1JhSSxILFzaM5UZE+GpQYgjdmuiipYYutYroRRQTjaCmCmltpppEVtBPMoKQymnWsVCadNPMppbGJ0NVQgNUim1IaE/TCB5gToCQ1LVHCExVapCQ4IM5tnCy0rzja2Hglet4ylIWC3jwUSQFzzjeNedOJZUBHMERzmQtgOzqMFRwgOkuyuGvPnPiVmNr0ovyVe3b7qbC1oPe1IsI4t00sF5OTC349eFmvW5GIkd8wBq14BBBJ9XcLW+qbq7dpNygWi+uYgwRLZbexOp5WWKbtGo8SC0AR3ZJc0ac/7Cl4fZGJqknLkYQ1pqO7rADbMM1ra21WOl/ybtx+pmL26TJLy6SSc0XuBAIiPOVBdj87mhuZ1mZhIzOcZJawRpe03kmy02wdzqLwe0NepldGVzDSa6OJm5Ezot1u/ulhxV7V1MB4gMgBrWAcGgcdZOpnXgumOEvybc8ubXxI9nWPxTgGV2BlIAMZTeXGqzKDLi4zIJGhiM1rCFuyo2Gotb7oA8FIXr48bjjqvJnl2uyXpklPFR3LbJYKXKZDkoFA5KEmVxEYVJKELDbiWEISBwLrV1CB5qWuoVC2pxqEIh8JSEKoU1PU0IQPtSkIVAUlyEII+IWX243VCFnJqMBt1oyOsNCsZhWg55Ew0ETeLhCFwyejD41Hs2pg4oggEdk6xFvep8F6MWA1YIBiIm8eCELGP/unJ8W9Fo5K0wYXUL0YuFWtJOhcQujDhTNRCEDSU1dQgWFxCER//9k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49911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9636" name="Picture 4" descr="https://encrypted-tbn3.gstatic.com/images?q=tbn:ANd9GcQ_9U5-h7plqg7moQJPApeNMZWjZqNEyBlT1J4BHYQT3ZAsvoP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2" y="1628800"/>
            <a:ext cx="6624736" cy="4608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716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rgbClr val="FF0000"/>
                </a:solidFill>
              </a:rPr>
              <a:t>Ein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Ei</a:t>
            </a:r>
            <a:r>
              <a:rPr lang="en-GB" b="1" dirty="0" smtClean="0">
                <a:solidFill>
                  <a:srgbClr val="FF0000"/>
                </a:solidFill>
              </a:rPr>
              <a:t> (</a:t>
            </a:r>
            <a:r>
              <a:rPr lang="en-GB" b="1" dirty="0" err="1" smtClean="0">
                <a:solidFill>
                  <a:srgbClr val="FF0000"/>
                </a:solidFill>
              </a:rPr>
              <a:t>zwei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Eier</a:t>
            </a:r>
            <a:r>
              <a:rPr lang="en-GB" b="1" dirty="0" smtClean="0">
                <a:solidFill>
                  <a:srgbClr val="FF0000"/>
                </a:solidFill>
              </a:rPr>
              <a:t>) – </a:t>
            </a:r>
            <a:r>
              <a:rPr lang="en-GB" b="1" dirty="0" smtClean="0"/>
              <a:t>The egg (2 eggs)</a:t>
            </a:r>
            <a:endParaRPr lang="en-GB" b="1" dirty="0"/>
          </a:p>
        </p:txBody>
      </p:sp>
      <p:sp>
        <p:nvSpPr>
          <p:cNvPr id="27650" name="AutoShape 2" descr="data:image/jpeg;base64,/9j/4AAQSkZJRgABAQAAAQABAAD/2wCEAAkGBxQTEhUUExQWFhMXFxwaGBcYGBodHRwXGhgYFxwXGBoYHSggHBolHBcXITEhJSosLi4uGB8zODMtNygtLisBCgoKDg0OGxAQGy0mICYsLCwsLCwsLCw0LC8sLCwsLCwsLCwsLCw0LCwsLCwsLCwsLCwsLCwsLCwsLCwsLCwsLP/AABEIAMIBAwMBIgACEQEDEQH/xAAcAAACAgMBAQAAAAAAAAAAAAAEBQMGAAECBwj/xAA/EAACAQMDAgMGBAQFAwMFAAABAhEAAyEEEjEFQSJRYQYTMnGBkaGxwfAUQnLRByNSYuEVM/FDgpIkU6Kywv/EABoBAAMBAQEBAAAAAAAAAAAAAAECAwQABQb/xAAxEQACAgEDAwEGBgIDAQAAAAAAAQIRAxIhMQQTQVEUImGRofAycYGx0eEFwUJS8SP/2gAMAwEAAhEDEQA/APOVt7cjmi9I6/zc1NfVZMVoLPavt6TPnpZLW4TaUNimS9EcLvjB70JpdNGatT9XY2AgnHrSSco1pMspr1FNgMAATgUx6XqCG7HzpaDuH1pl0xAD4h9KM0qdmbVTLDobALAxA71b9AgAxSHpmwjGDinlsYFeJ1Mr2PV6ekrOHvAOV8jUr3hFJuo6mLjTHPP0pZf6yFxNLHA5JMWWfS2iyNrEAPnS65fE9qWabUbzgz6UQlsmqLEoid1yN3XmoS/nRg0xobU2SCaKaKEbXsULcvway4aGvQTjiqxiI5BN3qEiKCv35rh7dQstVjBIzZMjZvdW0Wm/Reim9mh9dojbYij3I6tK5JvHKtTRxYaKb6XX7RFJEwcjFdC5FCUFLkaMtPA5v9Rmld7UTQ1y6aga5XRxpHSy2SO1Q3G9a4N2oGerKJNyN3DW7F4g5JAri3zmjb1pIGRTP0F1Ab3ZOSYnn0qFyJ5oj+G3GFrNZ01rfIopxujrfIMtErCsCCfWfP6VnTQocbuKcdVeyANoBxSylTqgpWrsGbr1zsxgAD7Ct0sKDzH3rKHah6DdyfqVM280RprGeKntaaaN0lmCKs8heUhj0/p5jKyCO/6VKNLt+nOKY2bkqIxUnuzcy3bkj9ay913uK8aaEtwiciCfSmejsAZafn6VBf6fDApLT25oX2p0mpNlmW4UVR4vBLEx4YwYXzEDE5iRRy5dMLRPFi1ZFFl36dpUI8DTHb7H9R96d2UPf9iqT/h113SXba21uN/EoIIvNljnIkxPMxGd0c1er1hlRiTkiB+teRPJre56yxdvwUrrjHczA8kn70jtaZnP1q163Tz8qB6eptPkSK9GM6jsebpuW5P0nREETin1rSDcaEXXLM8elGafWisuRze5rxqC2C/4URS7WiARR9zVCKT67VTipY1JvctNqthY4GZ/KoPdk0Syic/hRml04PFbNWlGfTYrOmofVaUrzVrGjAHE0l6hp4oQy2wTxJIB0XUXtfDUV7UFzJ5qN0zW0Wr0uTP8De4xHastpJzTFUXbQ52gigpAlBHOo0wFA37cAgRTDqepQgbZGBOf+KVlqfHbVslOrpAq3CpkVE5JPrRZtYmsCFCCOeRVtQiRFo7G45qe9phPNQ3HO4nueaiuOfOu3bGpGWdQbbSO1T9Q6s13mgWE1sWzTaVdneKOJJqRRPJroW66C0WFArjNaqS6M1quKJElrS0Ra05xHP7+lWTU9Cj4CrDzBrVvpbgZU/v5Vk70WuR3jmnwLrNpvKj7VzYp3D8KJtWSpBAiu7mkLKeIJ4/WpuSZy1I46PZFwmJkVP7XaB7uje0krv2h2H8qcsxx6AduaJ6TY2wIIHp+tWbTFQvi7iD6+kd6xdVPfY29JFWmzwj2n/w2vJftrp9Qt5nfbuwro/lcKkmIByByIq6+zN7UCwbWoF5L1piGLPIYF3A2ZI2goy5/095q+lFUgiSR8MmYHpOBj795pH1OC5Ydwoj+ksfnJLGo4E3Lc0dXlWjSuStdX6jftLKJ70EwTIXYP9TwMr8h9qC0nXC7lDt3AgMAy4JzjxSR8h5036pqLltGNkKXEfErMNsjd4VIJMSYmvKes9J1mmdX2Aqo3IyAsgV5MbWAYAyZkTJ862TnpexmwYo5I09memndOKKS+wqqeyHtBde2vvELgsVEHxgzx4sMB5zI7zVrGpXCsChPAYRPyPB+hqncUkT7Dg6ChfMeIHjFQK+c8Ur0vX1uvsskXACVcjIUjsGGM548qabK6LTOmpIkCqzYwO1ONFaKdpmk0hWkTHrXev66QABQlCU6SEWRQVsevqhFI+pX1LQCPrSm71iREZnmlmp1ZOe1WxdI07Zny9XqVILuXZJonSWC/FI/4imvSOre7M1onjajsQjPf3gy9YZeaAuvRnUOrK4mM0kv6iTihixyfKOyZFdRJneud1BtcNaW4R3q/aJ2Hh/tWbxQr3G2jxAjy/vUW80O0MpBbsK5CqRiS/YChprADOO3lTdug6ibTqN4DVYtdbshBtOY/YqsB+xqRmkwCaSeK2nY8Z14D7igjFDAVi23UxmfTyrBcFLQUwPUHxH99qypNTqPEfCO35VlUV1wWXAz6NrHJkGD+/vV26ZqmI8QB9Riqr0awo2zE9/Srr09VjBFeP1Gk2YdRM7KRkH7A1C1tOyn7iKYXrcLIgmq91DWagTstSPmKzYk58P60UzNQ/EvpYYNVs5UKPv+NEJqkPBBPzql63qeq72yB/SSPwpV/Fsx52n0JFehHoNStv5bmCXXaNkvnsejXrwpXeYedDezWhNyTcbcI85gzUvWejsFlWiOBnj1qGmGPJos0LVkx9ygfU6iSMDHlQt7UAnIHEHd5HkUpuC8D8Qx3orSaV2b/MfnzitvZjFW2jMssnwmV7p1q3YvXhubaPHaBM7IALjdyyneInj6mbW2tsX7e26AVYQynP0I+dRdU0KpwVMiJxNAN0mR4iI5gH4vT5elLHDicbsaXU5dVUJtXeRWZbF9bVtU8HuiJI5AbGY7f1c+ZWh6vqEe2j6izdBIBlArGcYYECQfSrX0r2eFzY1wKbm4MTgwFyEB8hj0OT3qD2o6FbuAoUUns0CQewB5Enn0msaS1NJmx5PdTkuQXXdQZVJ92xgTCwSfkJ5qqL1PKXL7pbLSFQkCVmPETHiHcR+tWKxpDaU2wZtrhPML2H0/eDApHXNG9686om1AwDFm+JzAkAEmBuH/AMvnWuVxSkl+hkw6ckpQk/1/9LA9yciuJmqsvs/c09xG2blGWFvJgcyDGI78Y7VbdP0626hgkyJgjIHrPFaYdUmnq2a+P9EsvSqNOD1J+Uv7B7x2qW7AT9vniudLqUdmUONygEjP8wkR6R3pho7VtLd287f5CR4ZlgxIAQgckmcRIqi3tWumv3H2uqOge1bnBFwI4mCQoGR9I7VCX+RimvTz/Joh/jJSjLZ2lt8eNvr/AL/O5bxHJmuN1VjoftA9+4LfuexJIbgDvBHyHPerK9kjjNbcPUY8sdUHt8jFm6XJilpktzZNZWlTzNTLaFO8sUTWGbIprdFppx5TXbWP9tJ34j+zzAVBJgCSeAOZ8hV30PsAQu6/cgxOxPyLH9B9az2O9mixF+4AAM21Pcg4c/7QeB3Ppzbr+qO6MmR2BOeDAry+r66WrRif5npdL0cdOrKvyPOrvs+dxCCIPfNLb9p2bKwRjA8sV6D1G+LQZiM+Rx2mc5jFUK71pDedd4DABi0gA7ieD9vvVMPVyf4v0slm6Vf8E/jRrTWXBJDBTHc/hQr2zM0feB70K2oIBXGa1qb5MlIWakMWPP7FbrrUTuM/vFZVlkdFUti7aS4IER88U302pjy+1KV9nHHwXkI+Q/SiLPTbynhGj/d/zXhy0PyegtS8DS5rT5/v7UNc1rAY2z5xQt0ODJWPk4j8TUbanccz91/Sgoo5snPUrn+lfx/vU1jWM3NpD+/UUPbA8n/D+9OulqPL7j/mhOSS4DGFs70t5EybIHyA/tS/retO7MbAc+UYg5+gmO9WG/aG3hfxqm9f1BFxyWG0Y2cEdt24CZBB+gmpYmpSstkThGiYarT7sLJPp+NdfxlmIEAjzWlly2yhWtWg6kSGkzPrBpffe7304+5/vWxQvz9TI5V4+g+1CpcGBbnzIj9KCfQbf/TVvk394pOL1wf+iR8mqW11Nx/K/wB6rFTjw/v5kZKEufv6DuyWQEhGHpn8KjuameVafrU/SXu3MwyjzJH4Uztq7MQ04qbypPdfUbsNrZ/QQ7N3CH7V1032etsTuTmZnvJJz9z96uFnTgCpbdsCoT6u1SRfH0tO2xbb6AuxhyzAqCf5VIjHmY7nJgTwK71HQljA7z68s0A/NjThHFdG6KxOcmb1CKPL+u/4e2ritsZ0YkkKBuGZnHI79+/avOuoewGoUn3T27oDbI3bWwCRhjAXDd+1fROqugiDBHkc1X+oaC058S8cdwJ/2NKfhTaZS5H9olHa/oUT2C9nfdadmuW9uoLMryZgKxAUHiO+PMVZH0IIyAPl+tE2tIUbwv4CZKlczAXDAgDAH8tG2lBateOTjGjDlWuTk/JXNT05R2zUjezV5YLLE5C9/t2+tW+zoFa9bIXEgmf9on9K76sSbhYCTIH2/flTe1StJA7CptldsdLhcIQe/H35rLnSWjgn6gfoaKu6pw5VoELM/M8RH41i9RIME4PB/Cu1SBURpZ63cXDWFiAPC/YCBjbTXpXVbbSPgbyPf61WEvAZBkd6C0eqZnYN2OCBGDMVCWCMl6Fo55RY59t9I9y25tMFdVJyu6YB8PPf614cuqZwloW2DqwOUMKJG1ivIHBzgV7Z1bWG3pbz+JittjC5aAOR8sn6V5dpNdbX31xWO8G2N0EjIXaQVHBJODzNT0RdKT4/sZz815v9eN/XnyPWBCAOwZgMsBEn5UtvNJxArlNYWtiTkYOZyPWBQxavoMSWmzxJxep2R3eayu9lZVrQVZ6bo9IrLlF2+Xf58zNFjo1oidsfU/3oLS9eUQHtXbZJgblIz9a41vtdZSQCW7Y868Nxyt1FM9C8VW6GDdMULgY75M1Ha0Fs/wAg+7f3pQntba3QW8J9Pzpt/HoybkdY+dCUckfxWFPG+KJm6baJ4A+WPyoqzokSIH4mk/8AFyJBmKJTWwuaRxlXIycfQdXlWOKqftFowPePEypP4bvI8nEd4z6OrWtBgHk0L1VfEfMqQPkcwZ/l8/nSwTjIpJqSIOgdNV7ILiGgAhcQ0eID0nj0ou50hIwWB+ZojpqAJI78/MY88cVNBNF5JXyL24+gst9Jg5JI+dEafpyjkTR7OAPWoP4keddrkwqEUS7I4rYUAzQ73wO9Z7ye4pKYwclyublyKBOpiobms9a5QDqDGvmuWvmghqK1c1FPpFsmu3zz2oN7wgzM1w1+RE4qB7gFOkK2bZqI6c43iaHS+oEkj/zA/UfeudTMSActAPafp2pn6C8blzu6lFQMIkUrTqtu46oFbczQOD9Txxmqxd1re7I3yZGBJAHiyYBA+Ej6is9k9ep1AuHFpSVW42AWKEGPQSJNR9n0xcive1SSLJ1rQbQWVAzdp8geTH1pfc6Wx8bGEiAscDzOfT8qsuumRBOInbmFOCftn1qLr7BbME7RIE8mPrjPrUoZXsiksS3ZS21yyVQYA+IxB+UYPH413ZvKi+8cwJ/5olOkYVvDDZEcckR+FIfarUp7o6ZM3W+FeM5iY4EDnitlprYytNciP2x6zveUuobayyMDO1yApDzg2iYQxlS09sedWNay3SNrKRslJ8K7AVDHdmACCJMSflTjW2/dOGCqlxTtKvEG20gq6x4wW/mHp5Ur1mlZbha2gm4dqrLQoxHJyo7biRA9K83K25WjbhqqfkuQuWF2rpzdYMoaboCsxMAsAYxJGfXmp7YWJeQO3HPrVd0r27Hu7Yh9SxFu4xYbQSwi2Sx2qVgQBERV96J04ag3B7sgJZAUDlrreFTjII5J4GZ4r2emzJYkn45PP6jD/wDT3VyJl4rK9U6N7JWrdlFvLae4J3MbanJJMS2TAIE+naspJf5GCdJBXQzas89s6e9bIcNftqVVmK3WG3GdsMd47+n4UJ1HSszFveswMHdcJJ285JyeKWXPahwkB4I9JntBJFKNT1t3G0nHqYj+1bYQmnbok4Sn6ls03RC6/wDctifPd/Y000vstiE1wBOSvu2GSPVxPzrzdeqXFwHj5Gf1rZ6xfj/v3B8jH5ZozjlfEvoh4YEuV+57J0j2f9yrC5fVi0BSJH3kkH6Uvu2b26EO8TAg/oYP4V5h0G/dbV2CGdn94sFvEQCfEfFPAk17Lp70O6kgwAYByCGbwwP5Rnv2rHljLHK27v4FJY40ktiq/wDWRw75mMZYH5D8qsevuzcQSQu4HcO4buPTxfMQK856f0u7e1jJkRdfe44G1iWIIxPlx24q+NFuwu4OoCqxa6wdgGXe25sTtU7cYH40c6imq+7EhFpMJ6r1Uae2pJJVjAgDGJ8+4n7Ulue2K4MsB8qh9rFNzSIVHBVo7lSsT92GKoq2HP8AKSKpgwQlG5CzlK+S+H2w5zuHoa6X2rRgOaojaMk4VgPmP710li6vCz8yP71b2bEJqfqXrUe0KrktRtvqF33e/YdpTeMiSkAyomTgzXnIu3w4bbkccd+1ek9L0du3o1DCGZAwDYIuXVS5tUdhvWAvn+ObPCONIrBN+QHq/X/cbdx+JQwHfPY+opantUZyPlTP2l6bbvuty6YFtWLAcwYxjEgg/fuKG6bpbCkFbTEwAGcGAJnviI3euKMO3otrcErvZhek6y90+FGb+lSfy4wRTA3nxuG2eNx9J/Z7V1qbZtWU8TK4lmJXyOPCCO0YwePWl2o1CbAi+NoBXcMyQGeQPIT59qhalwhkmuWGLrFnbuzI7ecZ/E/Y1K1xSPEQpDDBG6cKYif934T2pXq7cKPhGCSOAdoJ4GRBIJ+ZpZrOogFYESOcyShCk/efpimUL4A5UG3teiEgM3iyI2iAIgCRg7SMig9R1J0UlXPB+LgpkTxgeKK50V85B2kFisFScOeQR5Kn/wCXFOv+kG7ZNxLYuEZZTERvnaq+WSfoaq9MORFcuADQ9L1D2hqV2sBO1JI3JkA+g5wT2ov2W1jsWt3n3Wpdz4TKwyJ8U4AxiO3qKa+zrXPd3gQ20AACcLO4kqDAAgD6mgtNvt3rq2rRc3VgNjwszsQ0GZWYPzQZ5qUpuSknXwKRilTPQdPb9wiokM3cDljIlvMwJ/ClXta1yFxCfMTMZBHf59vrT8oLNtUWYUBRJkwBAknJqle0Gov6vw2F2qsB7rFYE/yqJkscT2Az3Febg3nq+rN+baOkM6NfmyQ5gAEqfKefxzVI62qor6h9xCkgbCNxltpic+ZxnGKsvWNOdNpRcd1DtkCY27Yb+bmCMzXnXWfbv3jbRpA4OCNxPjIK+FlUQYYjB4nzrS8sYW0+TMsbk0n4F+s6QjpcfRXxqEtp4feFl2C7avLcRQ5OfEjZiCp4qq6XWssI6gzI3btpEYyfIU36tbuspD6ZLavcUym2dwDiIQwx8ZztEd55p10r2NF3TyfiSZJgmCzY9DBURnif5hXmzbUtkza5x01z9+op096yl1SGW66mVVFJRcydkYie5zxXqv8AhfrRcu3STGF2giJMACB3y1z8K8Y01+3pmcMnvM4O4AgT2BBk+vavQ/Y32vsW7gRrZS8soPCWKljt3ElhME7SAAAMzODqhmWhx4shLE9Skt/v0Lxr+ldSvXGuW79u0jHwoWeQBj+XGYn61lOLDPtEXJAEfCO2P9NZVdcltt8hNn6/Q+b2f1rkqPP8q4sOvDbvTaRz9aJ/hweJiva1MDWkitIpOWNWX2f9mRqbqW1YifE7zhUESY7nIA9SKQWNKN8Hd+Pp5DyzV09kNEnvNxAcC3vSVmCrgzB4bwt5d6XJNqLpk5vdbjzpvsnasam3dV2BUkeIiJZTbg7QI+LsT5U06RoPdO4ALbySWhckj+ZonLHcBgZ+6XR9dFzVsjsdgIABAABBkse8k984jzNWwdRt7lA2kxGBEDI+o4+/yrBNz8+gNiv6To2/UvbtHap3G84B3QbjA2gYwIjjnkzEB117Sbj7sOVKqWCgAyJx8XrUnQQEv32EwxPnzJaB6xJ+hpZ1vXutx3DKVWA0Z3JuPij5HJHkciltyn+SOSSiJOr6pvdY3Bh4XVgPhxLD54/HypXY0zETK9sTnPaKYBgZZiCptqwXgyZBUntG44/KKP6XwWUoIZRAE95Jnv8ACfL+2pS0xM8o2wfQ9EZjniQJ85MYn5zTL/oFo2y8A7cEKT2zJx9PLBoe71HcAqsBJ3HMweBnyhjnvVh6XZ2i5M7WCgyO+W+mGI+XNSyZJrceEIvYrA6lp7au/uiWAGyIVWJGOBIGQCeada9xctbmO1PA5k9oBUeIHGWG3nIyeaHbpLk+EeXhICwcwADA4WR28PpFWDVaTdaCEDeo8QAG0vttgtxyCTHy78iWScbRWEXTENzRtd2racLgFtzEkxIG5ozkmTGT5RFBWekncxe4BbWSQsklVZQfECOTkfMU4GmDQrH4WRiRjcFbc+BxKiAO5b61JbNsHeYG3k8LDJukRjlR5REUdbWyBpT3YRr9MBeJKoVMyFmSR/qft5Dy5oFtr+8QOyB/5dsgrtXI8xkZ+XE1rU65XuXLqCUj4R/qChiR5fSkj6q6z7Co8KbmYR3BBII4l7Z+/nFCEHW4ZPfYar0SAdtwk+IszKOWyTn0A5FB3/ZtZ8LF3MmWMDyhdq55/EUO+uYMVDSCH9ONroO3YHgceVR6Lqx/h7ZIYuLZiZn4sgepGz8KqtfKYjSGvSejBVm5bUxA3KTyS3HHClfEPM4p3p/8rbbReFBZskb2WApkzgQfIcT5yWVdLKWioDkgEN2Ahd2McRjzB+kWuvG6xNrxSSWGARB5EmImPPn6Vnc3N78FVFRW3IXpQq6dyQckesgCY9cRI9aj9ntOH1BBXwWlDMcbfeMZVY5OPFOew70z0PQ4UC4YBUSq/wCqTJ+uPxprpNJbtqdqgT8RGSYwJPcDyrNPMkml5NOPC2034JhdV1kZXzHzgj7iqz1bqKG0UtnxbvhUTBB8+OckmoOrdQNgXNnxNMAsQiy0szHzJ8pIzjzQ+0llVt2kU2wxUXDcA8Rf4SQxyJgT3IkfJsOKn+wMuW1+5B7ZdGfVCzfBYqtoqUE7tyu2AOM8GT515d1rpTLe+I2j2VnZYHmoLFhJxERimftP1G6XZW3Ncc+H3YUNiJA934tviAG719arbdIX3N+9cuolxGAFq4x96xPkBknPfiDNQzTp6aOxQb96/wDZHatFLgZgI/3AsR855JPFX1ParSnR3rbm4L+yF93wOwJPbP6V57odcCIuKSFwNvPB+LsR866e7YBOGI9UB5+fy+dZ7p7Mq4+97yI01PxrcRLikiSwhx2lLg8XHYyPQ1cF02nbUJdZhF5LbuLVy4pM3DuIS0hJI2EHxDxTicUh0Wo01lFc+6feIZTZDnnkbyQp+Ucit+80kblvXA20hVRHESxYDFwgZY4GOTTxXq0M5t3yfRHTOrA2l2INmYkkYk+efvmsr53sahgoEofV7IZvqWaTWU7yx8pfP+yFfH6DzpvQwvvdwUkJALf6ixEicfCB/wDKmtjTBrg2kLbB2gf0T28zA+fNT6p4aSQAzCAfIA8+mP3FDafUQpHeDyfVcHyPiP3r6C2ee5OW7OT0/dcLyc7iB5TAERyILGeOKsnQv+6QgDHIK9iI4JHAmOPXvikWk1HB7AjGe4gDPOR9x6VY/Z60RaFxhhrvxYEAXVWCfkhP2qWV7DQW4l6101U1KMJBYtIPrt7jBzjB7k0y6dekbm7CMcjkEz++KXe11psTG1Lgk+QIIzJ4JxPY4xUmm1QFtrZmQwzEkkjaYnIxMx6etct4nPksVzqDWwCkwTLcfCO+DHJIMxwT2pD1bVgK20CWlBjkRwPxP1kzROplbSncJa2Y52gZnPGcceXzqu6sFiCZMKWA5+Qjue0fIUuOCuzpN8DC3dQQoHhEA+ZjxEE9j4ufWpOpX1CHYu0EruG4mSUuZJ7eEAD19DhSrlWVWYndMgROOAD2wdveI71zq9QZCuplduPJtkfOfBiPM8zVdO4CbQ62byBSJ3QAfLfIGfOT++bv0nVblujtuQjPmbgk/wDtAEfPFUHptgi9LbVhQ4JnhT4NwXJyRgdieKt3sxpblyzuZeSrhgD4gZExGFGSP6jGIqeaq+/UaKp7E169N/arwTcAnJ8WwqO/I3E/SnOuvbbXxNuZmdgPDuPjXaZyQQFOImAZgxSD+EX+KXEAtu7iW2GF7RLEffntTFke/ddmwFIAxALQDEeix94qEoptX6DxbSYB0/VbwHAuEmGACyx3tEFf9Ik7h2A+VLLgPvW3OFVlUCYxsDB3zjwqSM+dOtOfdXSUMdyvkcHjsDzHnnzpboF947MXO5Hu+ECbhcnwPjPxxB8/mapxbF52OOpXBIvWCFEgMOVIWACYMzAInuOac9StqiF9m1lQTHcjcPr8Ux5k1rp/sjqnKEv7m2m3aJ3HBkgiduT3Bq2af2fQoq3PGFBkk8gkyMR2IE1HJmhFreykcU5Lg80vLvQhRCtuk8RzBweybh5mRzVr6F0q6U3G2FIAClhAAEAkAjuqjIxVp6T061aJW2qqsyAFEiPMiZ7c02ZhEVHL1XiKLY+m8yZWbujZxAmVwpEEMwJJk5IzHPke9Oem6H3ediKTO7aM54En94qYFD5fbvWtTehSQRjvOJ7An5xWeU3LYtGCjuJfbn2stdOshyu+88i2nE7YJJPZRI+4r599qv8AEHW6wMLl0qk5S2SilTjaVB8Q/qJ5r2H2j9jb2v0zm9cV9QtvfYZcKrncTZGT4YCruPMg8ivm7UnJ7en6GldRVLkvD3tyw+wnUzb1SjLblYASY3gblYjuRGPnXq66ZblgXdSyhpO2DG5jkkEkS3rxI8hXivR+j6m8waxYuXIYZVCVBGcsMD716DZTqLahVv6Y2rTKcmSPhgS6GAeMeU1bFlcY/Ez9Tjt2iz6q7pDb2i4ylR4DDYeGBgr3IaCQfIgzkUbq9+3ZuC57qyFBgG1aCgKMeFDjfBJliTI5imOq0VxHGLJBnILOo7biSOfvVZ61qyxNoAlvPgEGfhkfjioZJzfPJGFt14FOs0ty0CGYYO0wZhwATbJAjcoYSJ8+SDAllzumYBPM5/Cn/UtPcCJvCq5Ny5cYwAWuMBAIwRtVTj/7lINLZLONoBhu/Gc+Icxioedzfcd6G+p6HebSnWEobe6D413HMSV5Jmc9646GNOrH+J3KJUhfdq29cyN4IZOB4lBoZdaIMWrY3bgQMr4k2xsYkBhDMGGQTg4FMF6VeFuy4YvtMe5u4K4Lf5fvQbbKwBIiT/tMTXICVLc9I0WmtogVdP00AEgC4tlngE/EzagM3zYAkQSAZrK8y1X8OWO2zdQf6NtttvpuME59BWU/cXp9Qan8PlH+Cz3taSLrAyQ+fD/LuJIE+uPL8KkS2XJZYG1SPIZgjnBwnrz8zVw/6FpYhrN1AeZlwSe593LAevhrek9jNJcMW7p2jBVCmO0ZEr9ZNfQdyJ5CXoU3R3QWJY4UqRmJbaw7/wBQPp+Vm9n9QtxlVCQhY5jsQSfD2+HB8zxPJus9gkK7LVzZnuu7HljbP3rvR9BbSoW94X2KYFtDuJ5nbk7pHY0k8kWtmFRd2Re0BG9gB4mcErBMeKQPpMx6mgrl0i3cJgu10lpGdggSPLI/H5UNrNQWuWVUw/ckyQ4O7aT3iY/LgVLqtJcNy+FMpbtncN3AWDmeT6d4poLZE5MH1/WEINm6wVFCKCDz4NxPlkmPIQD3obWAEuFAUhA8zwhAgj7fiO+KYHoaMiOtl711wCZBKJggQAIJgAS003tdEuyqe6bawkkAhVhTAYwBMAY4BEV2pRHatIqF1Ntm3cyXYxvgE4JgjHxSPqJ+VI/4hrjB2OSD94AHHpPHY+teop7NXLtoJsYZ7xg+cE/T60sH+G99L9ltyBFuKxy24gGSBAg4HBNDvwXkbHF+hW/ZTWEal2bhbDAzIjawGeMdvLkd4r03pDhrEwdzGVzBIx4j9TiOwHmKrPUvZHUNrNTcS2DbuW4HjUeMhJGTx4TMj+ae2bV0LoVy3YtpcuqGRAshtxkPMyY7QP2Kz5skZK7KqLvYm6hogWS6iiVKwOF57nyP4T86k1ehJ94qklpLWxAkmBOO4858yMcU/XSqRtM8DA/8VPtmdsBoiREx9MxWN5qLrCUsdFS0Q+rv/wCdcUD3SAkyGlYCyScxxBMRTT2e6XbsF2Ck3n+LM7VJLAEjE+LJH+2nGm0CjxkkmMsfD6mR5Y/vNdPd2kCQFIjGSSZ4+x+xrpZXJVYY4lF3RE6XXZWR9iEeJSoJ+h7H0z9KG11i60LLKrc5X7D8z+vZgNSqTHc9z3kiM+v5+dVl+uJYvEE3jZUgOXS6QCe9u+4IZZOV3Tgx3FTUmt6KaFLa9yz9K0oS3Hmfwo1mA7+lL3Vb9ptlyUdCodCDEj4gfP8AtQen6o2xvebBetN7txnaWhWFxAJO1kYMB2kiTE0juch09EfyC9XdPYYMz6c5x2jPIpU9996hH3r3UCSYPcTCDnJzMCeak1V1WQOZSzzkDxd5VTwMcnmeM130jUWvdC4gVEJMERJz3j058qulpjdGZu5VZB7RdQ1FjTe8sWP4i5J3qHACCCdxgS4BAEDz9KoXsr/hxbf/AOu11tXu32a6LABFtA5LZVjLHM7TgTEE16S3UgtuRtg8buI7k54x9ak6tqYxU6d7ospbbFV0PVrD3X06Hx25lQpUAKdpAxGCYgV11Pq+mDLp7jxcujAAJjcdoyBiSMUTprVgnUPY91/FhCG7w7LuUXAOJME8TVO9m79+9c3dQ0qJftnbbv7kUMZxbKhstJlSJHPB50qWHX5qvhz/AAT0ycfBXuva25pr5R2XYGB3H4inHwkkzzxApb1Sxa1I3oDgc7wCRGBAHBPp+tSf4t3QdVaWQD7olpJxLGOOfhOKr3s51GzaebgLLGcDPcx+Q8+fSskm9TXgHaajqRPcSy7wzeIqIx4QFUKFJzIhQOaHt9JQhjJW36HvkQC3MnH0pn0zpb692GnspIUsS/EDjaeJ/wCKq2o3bnVokEgqSTkGMHv3+1Rv1RSEZPy7Gx6OgOII47ZxPIggiOf0q5dJ6bpr5CX7Z/zrKBmttDh0RACMldoKQVbiARMkV53pnbaRyJB5xPkR3xjzqwdH6jbYrb95esBVuFWRd+yCbnj8QLJHvPFIK45ANGMo+UPoyJclsT/DdQAFaR2LFgfqFaPtWVXm9qNR/qDD/VLCfWDxNZTa4/8AUze/9s911CCMjjsPLGY+p58qgfRJc+JAQPNVP5imaadZ/tRjoABtitvcrgTt2I16WAMFhH+4wPuSPwrLnSAVPjaCIM5mfkAB5cimbsz8duDBj5xgfjXFy0QeGc84wJyJn99q7uS9TtCKjb9jtMbgYOzMDPxwEOCJAHeOJ7URZ9l7SNd2Xb4F5dt3aFgjyl1PrkedO7gfjYT6HwjJ9ATPqYrmwt6TOBwFUFYzwSCZP1H41TuTrkTTH0O9DpxbtrbQn3aCAJPnMlv7f2ow6cPG4OfkTH24P1rvT2o+MxJnED8R4vLk0attY8JJzzM1mlPc0RhsCLoggG0EAcCf7flUdwXGIEQI5JAHfJAk+Xf7U0gdv2aHIUGWmR37fQE+tIpsdwSFF/SFTudtwHA2iAfMGZiTwYo/SODBC/IrEETjOPnjFbvojZfxZGDkcz8PE8ZOaJDGOf7x/fmmlJtbixik9glQBUM4METwTHfzzQd+1dklHBGIUiAB3LNMn6V1YEblYyZBk4+UZJxHpn51PT8SmrxRKUAJJJJjuT+EnExQ7algQBMQMcxx5dufTBrrVqxUkEkfbOOMZXue9CKSisCckQCOBOFHb0x6H0p4qxJOjvWHfKggwRuiZJnB48/wmimuqo24CAgNPeexHqT6zSux47YIgSxOD4TnByP3+FML+mOSWiVgeQj684IntNM0lswJvlFc1fTLctd0pu6S4DH+WPA58jbmCP6cD1qLUWtbbbfdsJqVcKG23BbaVnMHkZ4AFPtBptxFx592vwrnLd7hjJkzA/Chdf1tHdjbtai97vcCEtEBmBIKC4+1SsiJBjBzig0oy2HUpSj724lHX1a7sv2TZuiPdJeEJ8x2YSQAMDHpFE6r3lzdLktHYDE7eJkcEmI7du6vUuLwZ9YqO7AgIPgtLPwo0Al5Al8HAAwK46B7J27jTbF1bQORvO0ZgxuBM/WtCU4x1Mg3jk6Tf7nfXNBdRLbSxEhQrbWwSpDL7zG7cSPtEYiym2+xC8lio3AiMxmfL5VpfZbSWbi3BbJuJlSzEweJC8T9KY3tUCIAE1F5HJcFVjUXyVHrHRrV1g+0o6sXDodpLG2bW4x8RCnE+Q7SKTaD2fs2mW7dd7pt21Ba6ZA92S/vIIw4nntHqSb9e0p25pPc0oMhgCCCCDkEHkGeflQVMLbPA/ajqAv629eDyhb/AC5keAAKojkY/XzpVuSDu3FiTiYUYgHzJ+1el9b/AMOAbpFiLdsmZYBtvmoBEt6Z784pXe9hXRgilWuFZJJCrbByGbaMmP5Y8/SovDN+CizQW1spum1LJO0AGG/mKnIydwYcdlMg+RqC0RAYkfLuMjmfU/nVy0fswPem0QzOQjK4EDxctBmIJByOFOBR1r/D19wc7MnAKyHDA5KzCx6HvOBij7LkpWge0we1lDa4ATBLA4OYMZjIJxJFQ6a026AT5eWDg9+MxXonVf8ADa8oDptYEzsH+X67QDMGJ+1EaP2FXaLgDhjIFu54WEdjMzkgkgxnntSxwSlKqoR50lsb0f8AhNqmRW4kTGDg8cnyrKuumTWWkW2LjwoAxuI+hAOPrWqt7N97ia16v5FnZSo+ME+UnHr4aLFnAMkGM5Mfjz+dTaDQcE5/T6Uc9kd6aWRXQI43VgXuCckz8/7ZrZcjAGfX9zRDtxUV2D+mf15mlTGaS4BwzNPiUEHmCe/zFTJZkfEW+RFBjTW4AZjA/qImTMseWwZz27VMfDtCsIPzz/btTP4Cr4hD6EERiO4ImY8/OoIZMg9zAjn0nt/wKKRsZj9D61CXEFvXBI9O3z/WlTYzS8ExbdB/f3/fFb95E9xP24x+NLbFwj+jyyZPp6DH74NtsG488iP3j9+dBxo5Ss7WS0xjie//AI5FTIoE/rW1X05xXLgRJwIj0iRiaSylEts80NfOT6x9ue9TM8YHPFQlgDkZGRPqM1yOfBwjkggANHBPfEEg/agbhRBDTJPOckRkGcDPA4qfUJLBgzA+WfMYg4/Y8qhbR+8cSZROfIk5j85+UVWNLngnK3wZZACbmJAwF+Z4gD8v71vT396bSZgxcMjsT4cY+1a6hbLkdiQQOYE/E0DvHhB58oqLp1j3ZKbdicKO/wDVjgz8znsBTbNX5F4deBvbOB5xgREDHPlBFD6izPiA8UyPnxJ+lED147/vyFYp7ZJOSe2Ix6GO1SToq9xC/QLLPuaQefd7iFHrIz+Pf5U66ZaKDtHCqIgDsB3/APNdHmPQ9vXvW7cTIPPbyjH6GmnNyVMWMFF2gHWMSZ70OW2n1qXqDQR5UBqDuwP70Ugk13XziaGdo54rt7MRCyaF1LscR9aKQDoarawxKmQf2aLudFS8xO3ajATIALCByPLtFC3tNKDzp501NwO6cxz5/wDkU+rSrQmlN0wT/odu3lB4vPvmO5ycz8gTQ9/TKCAFBIwAScRHKjgCeI8s1YGAnJj51GwXuOP3+tJHK/IXjXgR3Om+8Pj8hxgjMmABBG4T5QO+aZWemKkQJPqZ8gSSecQfpRN0jE4Hr+sdsfjURGQ3zET+85P7555JM5QiiVNEAMAj5f8ANZWlvEYk1lJ7w/unfSP+yPr+dTXjWVlK/wATGX4V+QLeGa3b5P8ASPzNbrKfwS8nYrjVIIBgTIzFZWUPIz4FemY+6BnMn9f7CjbnH/uj6eVZWVWRJcEI7Dt5f+0GuumDB+tZWUsuArka2uK2BWqys75NMeDY5P1/IVFqeD8v0NZWUVyc+AWcD99zUugPhb+o/pWVlO+CceSG9y3zj6ZxU90eH9+VarK5+Dl5BnPiX5//AMmpNKxls96yspnwBcnAYg4Pcf8A6r/c/ep7Yg48j+dbrKDOFPUD4R8qzovetVlP4OJ9V3+RoNe1ZWUQBRGBTNP1/WsrKWQYnLnn5fqa6HH79ayspQnIy2fMflNaP8v1rdZRQCG2cfU/ma1WVlOKf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49911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0658" name="Picture 2" descr="https://encrypted-tbn3.gstatic.com/images?q=tbn:ANd9GcTihpDJC-sebJVYk0zpKaogYKndi31Qi630ezgwBfilzQrXeDh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916832"/>
            <a:ext cx="6840760" cy="40324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9064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Der </a:t>
            </a:r>
            <a:r>
              <a:rPr lang="en-GB" b="1" dirty="0" err="1" smtClean="0">
                <a:solidFill>
                  <a:srgbClr val="FF0000"/>
                </a:solidFill>
              </a:rPr>
              <a:t>Gigant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97284" name="Picture 4" descr="'The Bfg' Roald Dahl Wall Sticker">
            <a:hlinkClick r:id="rId2" tooltip="'The Bfg' Roald Dahl Wall Sticker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6408711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27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Das </a:t>
            </a:r>
            <a:r>
              <a:rPr lang="en-GB" b="1" dirty="0" err="1" smtClean="0">
                <a:solidFill>
                  <a:srgbClr val="FF0000"/>
                </a:solidFill>
              </a:rPr>
              <a:t>Obst</a:t>
            </a:r>
            <a:r>
              <a:rPr lang="en-GB" b="1" dirty="0" smtClean="0">
                <a:solidFill>
                  <a:srgbClr val="FF0000"/>
                </a:solidFill>
              </a:rPr>
              <a:t> – </a:t>
            </a:r>
            <a:r>
              <a:rPr lang="en-GB" b="1" dirty="0" smtClean="0"/>
              <a:t>The fruit</a:t>
            </a:r>
            <a:endParaRPr lang="en-GB" b="1" dirty="0"/>
          </a:p>
        </p:txBody>
      </p:sp>
      <p:sp>
        <p:nvSpPr>
          <p:cNvPr id="27650" name="AutoShape 2" descr="data:image/jpeg;base64,/9j/4AAQSkZJRgABAQAAAQABAAD/2wCEAAkGBxQTEhUUExQWFhMXFxwaGBcYGBodHRwXGhgYFxwXGBoYHSggHBolHBcXITEhJSosLi4uGB8zODMtNygtLisBCgoKDg0OGxAQGy0mICYsLCwsLCwsLCw0LC8sLCwsLCwsLCwsLCw0LCwsLCwsLCwsLCwsLCwsLCwsLCwsLCwsLP/AABEIAMIBAwMBIgACEQEDEQH/xAAcAAACAgMBAQAAAAAAAAAAAAAEBQMGAAECBwj/xAA/EAACAQMDAgMGBAQFAwMFAAABAhEAAyEEEjEFQSJRYQYTMnGBkaGxwfAUQnLRByNSYuEVM/FDgpIkU6Kywv/EABoBAAMBAQEBAAAAAAAAAAAAAAECAwQABQb/xAAxEQACAgEDAwEGBgIDAQAAAAAAAQIRAxIhMQQTQVEUImGRofAycYGx0eEFwUJS8SP/2gAMAwEAAhEDEQA/APOVt7cjmi9I6/zc1NfVZMVoLPavt6TPnpZLW4TaUNimS9EcLvjB70JpdNGatT9XY2AgnHrSSco1pMspr1FNgMAATgUx6XqCG7HzpaDuH1pl0xAD4h9KM0qdmbVTLDobALAxA71b9AgAxSHpmwjGDinlsYFeJ1Mr2PV6ekrOHvAOV8jUr3hFJuo6mLjTHPP0pZf6yFxNLHA5JMWWfS2iyNrEAPnS65fE9qWabUbzgz6UQlsmqLEoid1yN3XmoS/nRg0xobU2SCaKaKEbXsULcvway4aGvQTjiqxiI5BN3qEiKCv35rh7dQstVjBIzZMjZvdW0Wm/Reim9mh9dojbYij3I6tK5JvHKtTRxYaKb6XX7RFJEwcjFdC5FCUFLkaMtPA5v9Rmld7UTQ1y6aga5XRxpHSy2SO1Q3G9a4N2oGerKJNyN3DW7F4g5JAri3zmjb1pIGRTP0F1Ab3ZOSYnn0qFyJ5oj+G3GFrNZ01rfIopxujrfIMtErCsCCfWfP6VnTQocbuKcdVeyANoBxSylTqgpWrsGbr1zsxgAD7Ct0sKDzH3rKHah6DdyfqVM280RprGeKntaaaN0lmCKs8heUhj0/p5jKyCO/6VKNLt+nOKY2bkqIxUnuzcy3bkj9ay913uK8aaEtwiciCfSmejsAZafn6VBf6fDApLT25oX2p0mpNlmW4UVR4vBLEx4YwYXzEDE5iRRy5dMLRPFi1ZFFl36dpUI8DTHb7H9R96d2UPf9iqT/h113SXba21uN/EoIIvNljnIkxPMxGd0c1er1hlRiTkiB+teRPJre56yxdvwUrrjHczA8kn70jtaZnP1q163Tz8qB6eptPkSK9GM6jsebpuW5P0nREETin1rSDcaEXXLM8elGafWisuRze5rxqC2C/4URS7WiARR9zVCKT67VTipY1JvctNqthY4GZ/KoPdk0Syic/hRml04PFbNWlGfTYrOmofVaUrzVrGjAHE0l6hp4oQy2wTxJIB0XUXtfDUV7UFzJ5qN0zW0Wr0uTP8De4xHastpJzTFUXbQ52gigpAlBHOo0wFA37cAgRTDqepQgbZGBOf+KVlqfHbVslOrpAq3CpkVE5JPrRZtYmsCFCCOeRVtQiRFo7G45qe9phPNQ3HO4nueaiuOfOu3bGpGWdQbbSO1T9Q6s13mgWE1sWzTaVdneKOJJqRRPJroW66C0WFArjNaqS6M1quKJElrS0Ra05xHP7+lWTU9Cj4CrDzBrVvpbgZU/v5Vk70WuR3jmnwLrNpvKj7VzYp3D8KJtWSpBAiu7mkLKeIJ4/WpuSZy1I46PZFwmJkVP7XaB7uje0krv2h2H8qcsxx6AduaJ6TY2wIIHp+tWbTFQvi7iD6+kd6xdVPfY29JFWmzwj2n/w2vJftrp9Qt5nfbuwro/lcKkmIByByIq6+zN7UCwbWoF5L1piGLPIYF3A2ZI2goy5/095q+lFUgiSR8MmYHpOBj795pH1OC5Ydwoj+ksfnJLGo4E3Lc0dXlWjSuStdX6jftLKJ70EwTIXYP9TwMr8h9qC0nXC7lDt3AgMAy4JzjxSR8h5036pqLltGNkKXEfErMNsjd4VIJMSYmvKes9J1mmdX2Aqo3IyAsgV5MbWAYAyZkTJ862TnpexmwYo5I09memndOKKS+wqqeyHtBde2vvELgsVEHxgzx4sMB5zI7zVrGpXCsChPAYRPyPB+hqncUkT7Dg6ChfMeIHjFQK+c8Ur0vX1uvsskXACVcjIUjsGGM548qabK6LTOmpIkCqzYwO1ONFaKdpmk0hWkTHrXev66QABQlCU6SEWRQVsevqhFI+pX1LQCPrSm71iREZnmlmp1ZOe1WxdI07Zny9XqVILuXZJonSWC/FI/4imvSOre7M1onjajsQjPf3gy9YZeaAuvRnUOrK4mM0kv6iTihixyfKOyZFdRJneud1BtcNaW4R3q/aJ2Hh/tWbxQr3G2jxAjy/vUW80O0MpBbsK5CqRiS/YChprADOO3lTdug6ibTqN4DVYtdbshBtOY/YqsB+xqRmkwCaSeK2nY8Z14D7igjFDAVi23UxmfTyrBcFLQUwPUHxH99qypNTqPEfCO35VlUV1wWXAz6NrHJkGD+/vV26ZqmI8QB9Riqr0awo2zE9/Srr09VjBFeP1Gk2YdRM7KRkH7A1C1tOyn7iKYXrcLIgmq91DWagTstSPmKzYk58P60UzNQ/EvpYYNVs5UKPv+NEJqkPBBPzql63qeq72yB/SSPwpV/Fsx52n0JFehHoNStv5bmCXXaNkvnsejXrwpXeYedDezWhNyTcbcI85gzUvWejsFlWiOBnj1qGmGPJos0LVkx9ygfU6iSMDHlQt7UAnIHEHd5HkUpuC8D8Qx3orSaV2b/MfnzitvZjFW2jMssnwmV7p1q3YvXhubaPHaBM7IALjdyyneInj6mbW2tsX7e26AVYQynP0I+dRdU0KpwVMiJxNAN0mR4iI5gH4vT5elLHDicbsaXU5dVUJtXeRWZbF9bVtU8HuiJI5AbGY7f1c+ZWh6vqEe2j6izdBIBlArGcYYECQfSrX0r2eFzY1wKbm4MTgwFyEB8hj0OT3qD2o6FbuAoUUns0CQewB5Enn0msaS1NJmx5PdTkuQXXdQZVJ92xgTCwSfkJ5qqL1PKXL7pbLSFQkCVmPETHiHcR+tWKxpDaU2wZtrhPML2H0/eDApHXNG9686om1AwDFm+JzAkAEmBuH/AMvnWuVxSkl+hkw6ckpQk/1/9LA9yciuJmqsvs/c09xG2blGWFvJgcyDGI78Y7VbdP0626hgkyJgjIHrPFaYdUmnq2a+P9EsvSqNOD1J+Uv7B7x2qW7AT9vniudLqUdmUONygEjP8wkR6R3pho7VtLd287f5CR4ZlgxIAQgckmcRIqi3tWumv3H2uqOge1bnBFwI4mCQoGR9I7VCX+RimvTz/Joh/jJSjLZ2lt8eNvr/AL/O5bxHJmuN1VjoftA9+4LfuexJIbgDvBHyHPerK9kjjNbcPUY8sdUHt8jFm6XJilpktzZNZWlTzNTLaFO8sUTWGbIprdFppx5TXbWP9tJ34j+zzAVBJgCSeAOZ8hV30PsAQu6/cgxOxPyLH9B9az2O9mixF+4AAM21Pcg4c/7QeB3Ppzbr+qO6MmR2BOeDAry+r66WrRif5npdL0cdOrKvyPOrvs+dxCCIPfNLb9p2bKwRjA8sV6D1G+LQZiM+Rx2mc5jFUK71pDedd4DABi0gA7ieD9vvVMPVyf4v0slm6Vf8E/jRrTWXBJDBTHc/hQr2zM0feB70K2oIBXGa1qb5MlIWakMWPP7FbrrUTuM/vFZVlkdFUti7aS4IER88U302pjy+1KV9nHHwXkI+Q/SiLPTbynhGj/d/zXhy0PyegtS8DS5rT5/v7UNc1rAY2z5xQt0ODJWPk4j8TUbanccz91/Sgoo5snPUrn+lfx/vU1jWM3NpD+/UUPbA8n/D+9OulqPL7j/mhOSS4DGFs70t5EybIHyA/tS/retO7MbAc+UYg5+gmO9WG/aG3hfxqm9f1BFxyWG0Y2cEdt24CZBB+gmpYmpSstkThGiYarT7sLJPp+NdfxlmIEAjzWlly2yhWtWg6kSGkzPrBpffe7304+5/vWxQvz9TI5V4+g+1CpcGBbnzIj9KCfQbf/TVvk394pOL1wf+iR8mqW11Nx/K/wB6rFTjw/v5kZKEufv6DuyWQEhGHpn8KjuameVafrU/SXu3MwyjzJH4Uztq7MQ04qbypPdfUbsNrZ/QQ7N3CH7V1032etsTuTmZnvJJz9z96uFnTgCpbdsCoT6u1SRfH0tO2xbb6AuxhyzAqCf5VIjHmY7nJgTwK71HQljA7z68s0A/NjThHFdG6KxOcmb1CKPL+u/4e2ritsZ0YkkKBuGZnHI79+/avOuoewGoUn3T27oDbI3bWwCRhjAXDd+1fROqugiDBHkc1X+oaC058S8cdwJ/2NKfhTaZS5H9olHa/oUT2C9nfdadmuW9uoLMryZgKxAUHiO+PMVZH0IIyAPl+tE2tIUbwv4CZKlczAXDAgDAH8tG2lBateOTjGjDlWuTk/JXNT05R2zUjezV5YLLE5C9/t2+tW+zoFa9bIXEgmf9on9K76sSbhYCTIH2/flTe1StJA7CptldsdLhcIQe/H35rLnSWjgn6gfoaKu6pw5VoELM/M8RH41i9RIME4PB/Cu1SBURpZ63cXDWFiAPC/YCBjbTXpXVbbSPgbyPf61WEvAZBkd6C0eqZnYN2OCBGDMVCWCMl6Fo55RY59t9I9y25tMFdVJyu6YB8PPf614cuqZwloW2DqwOUMKJG1ivIHBzgV7Z1bWG3pbz+JittjC5aAOR8sn6V5dpNdbX31xWO8G2N0EjIXaQVHBJODzNT0RdKT4/sZz815v9eN/XnyPWBCAOwZgMsBEn5UtvNJxArlNYWtiTkYOZyPWBQxavoMSWmzxJxep2R3eayu9lZVrQVZ6bo9IrLlF2+Xf58zNFjo1oidsfU/3oLS9eUQHtXbZJgblIz9a41vtdZSQCW7Y868Nxyt1FM9C8VW6GDdMULgY75M1Ha0Fs/wAg+7f3pQntba3QW8J9Pzpt/HoybkdY+dCUckfxWFPG+KJm6baJ4A+WPyoqzokSIH4mk/8AFyJBmKJTWwuaRxlXIycfQdXlWOKqftFowPePEypP4bvI8nEd4z6OrWtBgHk0L1VfEfMqQPkcwZ/l8/nSwTjIpJqSIOgdNV7ILiGgAhcQ0eID0nj0ou50hIwWB+ZojpqAJI78/MY88cVNBNF5JXyL24+gst9Jg5JI+dEafpyjkTR7OAPWoP4keddrkwqEUS7I4rYUAzQ73wO9Z7ye4pKYwclyublyKBOpiobms9a5QDqDGvmuWvmghqK1c1FPpFsmu3zz2oN7wgzM1w1+RE4qB7gFOkK2bZqI6c43iaHS+oEkj/zA/UfeudTMSActAPafp2pn6C8blzu6lFQMIkUrTqtu46oFbczQOD9Txxmqxd1re7I3yZGBJAHiyYBA+Ej6is9k9ep1AuHFpSVW42AWKEGPQSJNR9n0xcive1SSLJ1rQbQWVAzdp8geTH1pfc6Wx8bGEiAscDzOfT8qsuumRBOInbmFOCftn1qLr7BbME7RIE8mPrjPrUoZXsiksS3ZS21yyVQYA+IxB+UYPH413ZvKi+8cwJ/5olOkYVvDDZEcckR+FIfarUp7o6ZM3W+FeM5iY4EDnitlprYytNciP2x6zveUuobayyMDO1yApDzg2iYQxlS09sedWNay3SNrKRslJ8K7AVDHdmACCJMSflTjW2/dOGCqlxTtKvEG20gq6x4wW/mHp5Ur1mlZbha2gm4dqrLQoxHJyo7biRA9K83K25WjbhqqfkuQuWF2rpzdYMoaboCsxMAsAYxJGfXmp7YWJeQO3HPrVd0r27Hu7Yh9SxFu4xYbQSwi2Sx2qVgQBERV96J04ag3B7sgJZAUDlrreFTjII5J4GZ4r2emzJYkn45PP6jD/wDT3VyJl4rK9U6N7JWrdlFvLae4J3MbanJJMS2TAIE+naspJf5GCdJBXQzas89s6e9bIcNftqVVmK3WG3GdsMd47+n4UJ1HSszFveswMHdcJJ285JyeKWXPahwkB4I9JntBJFKNT1t3G0nHqYj+1bYQmnbok4Sn6ls03RC6/wDctifPd/Y000vstiE1wBOSvu2GSPVxPzrzdeqXFwHj5Gf1rZ6xfj/v3B8jH5ZozjlfEvoh4YEuV+57J0j2f9yrC5fVi0BSJH3kkH6Uvu2b26EO8TAg/oYP4V5h0G/dbV2CGdn94sFvEQCfEfFPAk17Lp70O6kgwAYByCGbwwP5Rnv2rHljLHK27v4FJY40ktiq/wDWRw75mMZYH5D8qsevuzcQSQu4HcO4buPTxfMQK856f0u7e1jJkRdfe44G1iWIIxPlx24q+NFuwu4OoCqxa6wdgGXe25sTtU7cYH40c6imq+7EhFpMJ6r1Uae2pJJVjAgDGJ8+4n7Ulue2K4MsB8qh9rFNzSIVHBVo7lSsT92GKoq2HP8AKSKpgwQlG5CzlK+S+H2w5zuHoa6X2rRgOaojaMk4VgPmP710li6vCz8yP71b2bEJqfqXrUe0KrktRtvqF33e/YdpTeMiSkAyomTgzXnIu3w4bbkccd+1ek9L0du3o1DCGZAwDYIuXVS5tUdhvWAvn+ObPCONIrBN+QHq/X/cbdx+JQwHfPY+opantUZyPlTP2l6bbvuty6YFtWLAcwYxjEgg/fuKG6bpbCkFbTEwAGcGAJnviI3euKMO3otrcErvZhek6y90+FGb+lSfy4wRTA3nxuG2eNx9J/Z7V1qbZtWU8TK4lmJXyOPCCO0YwePWl2o1CbAi+NoBXcMyQGeQPIT59qhalwhkmuWGLrFnbuzI7ecZ/E/Y1K1xSPEQpDDBG6cKYif934T2pXq7cKPhGCSOAdoJ4GRBIJ+ZpZrOogFYESOcyShCk/efpimUL4A5UG3teiEgM3iyI2iAIgCRg7SMig9R1J0UlXPB+LgpkTxgeKK50V85B2kFisFScOeQR5Kn/wCXFOv+kG7ZNxLYuEZZTERvnaq+WSfoaq9MORFcuADQ9L1D2hqV2sBO1JI3JkA+g5wT2ov2W1jsWt3n3Wpdz4TKwyJ8U4AxiO3qKa+zrXPd3gQ20AACcLO4kqDAAgD6mgtNvt3rq2rRc3VgNjwszsQ0GZWYPzQZ5qUpuSknXwKRilTPQdPb9wiokM3cDljIlvMwJ/ClXta1yFxCfMTMZBHf59vrT8oLNtUWYUBRJkwBAknJqle0Gov6vw2F2qsB7rFYE/yqJkscT2Az3Febg3nq+rN+baOkM6NfmyQ5gAEqfKefxzVI62qor6h9xCkgbCNxltpic+ZxnGKsvWNOdNpRcd1DtkCY27Yb+bmCMzXnXWfbv3jbRpA4OCNxPjIK+FlUQYYjB4nzrS8sYW0+TMsbk0n4F+s6QjpcfRXxqEtp4feFl2C7avLcRQ5OfEjZiCp4qq6XWssI6gzI3btpEYyfIU36tbuspD6ZLavcUym2dwDiIQwx8ZztEd55p10r2NF3TyfiSZJgmCzY9DBURnif5hXmzbUtkza5x01z9+op096yl1SGW66mVVFJRcydkYie5zxXqv8AhfrRcu3STGF2giJMACB3y1z8K8Y01+3pmcMnvM4O4AgT2BBk+vavQ/Y32vsW7gRrZS8soPCWKljt3ElhME7SAAAMzODqhmWhx4shLE9Skt/v0Lxr+ldSvXGuW79u0jHwoWeQBj+XGYn61lOLDPtEXJAEfCO2P9NZVdcltt8hNn6/Q+b2f1rkqPP8q4sOvDbvTaRz9aJ/hweJiva1MDWkitIpOWNWX2f9mRqbqW1YifE7zhUESY7nIA9SKQWNKN8Hd+Pp5DyzV09kNEnvNxAcC3vSVmCrgzB4bwt5d6XJNqLpk5vdbjzpvsnasam3dV2BUkeIiJZTbg7QI+LsT5U06RoPdO4ALbySWhckj+ZonLHcBgZ+6XR9dFzVsjsdgIABAABBkse8k984jzNWwdRt7lA2kxGBEDI+o4+/yrBNz8+gNiv6To2/UvbtHap3G84B3QbjA2gYwIjjnkzEB117Sbj7sOVKqWCgAyJx8XrUnQQEv32EwxPnzJaB6xJ+hpZ1vXutx3DKVWA0Z3JuPij5HJHkciltyn+SOSSiJOr6pvdY3Bh4XVgPhxLD54/HypXY0zETK9sTnPaKYBgZZiCptqwXgyZBUntG44/KKP6XwWUoIZRAE95Jnv8ACfL+2pS0xM8o2wfQ9EZjniQJ85MYn5zTL/oFo2y8A7cEKT2zJx9PLBoe71HcAqsBJ3HMweBnyhjnvVh6XZ2i5M7WCgyO+W+mGI+XNSyZJrceEIvYrA6lp7au/uiWAGyIVWJGOBIGQCeada9xctbmO1PA5k9oBUeIHGWG3nIyeaHbpLk+EeXhICwcwADA4WR28PpFWDVaTdaCEDeo8QAG0vttgtxyCTHy78iWScbRWEXTENzRtd2racLgFtzEkxIG5ozkmTGT5RFBWekncxe4BbWSQsklVZQfECOTkfMU4GmDQrH4WRiRjcFbc+BxKiAO5b61JbNsHeYG3k8LDJukRjlR5REUdbWyBpT3YRr9MBeJKoVMyFmSR/qft5Dy5oFtr+8QOyB/5dsgrtXI8xkZ+XE1rU65XuXLqCUj4R/qChiR5fSkj6q6z7Co8KbmYR3BBII4l7Z+/nFCEHW4ZPfYar0SAdtwk+IszKOWyTn0A5FB3/ZtZ8LF3MmWMDyhdq55/EUO+uYMVDSCH9ONroO3YHgceVR6Lqx/h7ZIYuLZiZn4sgepGz8KqtfKYjSGvSejBVm5bUxA3KTyS3HHClfEPM4p3p/8rbbReFBZskb2WApkzgQfIcT5yWVdLKWioDkgEN2Ahd2McRjzB+kWuvG6xNrxSSWGARB5EmImPPn6Vnc3N78FVFRW3IXpQq6dyQckesgCY9cRI9aj9ntOH1BBXwWlDMcbfeMZVY5OPFOew70z0PQ4UC4YBUSq/wCqTJ+uPxprpNJbtqdqgT8RGSYwJPcDyrNPMkml5NOPC2034JhdV1kZXzHzgj7iqz1bqKG0UtnxbvhUTBB8+OckmoOrdQNgXNnxNMAsQiy0szHzJ8pIzjzQ+0llVt2kU2wxUXDcA8Rf4SQxyJgT3IkfJsOKn+wMuW1+5B7ZdGfVCzfBYqtoqUE7tyu2AOM8GT515d1rpTLe+I2j2VnZYHmoLFhJxERimftP1G6XZW3Ncc+H3YUNiJA934tviAG719arbdIX3N+9cuolxGAFq4x96xPkBknPfiDNQzTp6aOxQb96/wDZHatFLgZgI/3AsR855JPFX1ParSnR3rbm4L+yF93wOwJPbP6V57odcCIuKSFwNvPB+LsR866e7YBOGI9UB5+fy+dZ7p7Mq4+97yI01PxrcRLikiSwhx2lLg8XHYyPQ1cF02nbUJdZhF5LbuLVy4pM3DuIS0hJI2EHxDxTicUh0Wo01lFc+6feIZTZDnnkbyQp+Ucit+80kblvXA20hVRHESxYDFwgZY4GOTTxXq0M5t3yfRHTOrA2l2INmYkkYk+efvmsr53sahgoEofV7IZvqWaTWU7yx8pfP+yFfH6DzpvQwvvdwUkJALf6ixEicfCB/wDKmtjTBrg2kLbB2gf0T28zA+fNT6p4aSQAzCAfIA8+mP3FDafUQpHeDyfVcHyPiP3r6C2ee5OW7OT0/dcLyc7iB5TAERyILGeOKsnQv+6QgDHIK9iI4JHAmOPXvikWk1HB7AjGe4gDPOR9x6VY/Z60RaFxhhrvxYEAXVWCfkhP2qWV7DQW4l6101U1KMJBYtIPrt7jBzjB7k0y6dekbm7CMcjkEz++KXe11psTG1Lgk+QIIzJ4JxPY4xUmm1QFtrZmQwzEkkjaYnIxMx6etct4nPksVzqDWwCkwTLcfCO+DHJIMxwT2pD1bVgK20CWlBjkRwPxP1kzROplbSncJa2Y52gZnPGcceXzqu6sFiCZMKWA5+Qjue0fIUuOCuzpN8DC3dQQoHhEA+ZjxEE9j4ufWpOpX1CHYu0EruG4mSUuZJ7eEAD19DhSrlWVWYndMgROOAD2wdveI71zq9QZCuplduPJtkfOfBiPM8zVdO4CbQ62byBSJ3QAfLfIGfOT++bv0nVblujtuQjPmbgk/wDtAEfPFUHptgi9LbVhQ4JnhT4NwXJyRgdieKt3sxpblyzuZeSrhgD4gZExGFGSP6jGIqeaq+/UaKp7E169N/arwTcAnJ8WwqO/I3E/SnOuvbbXxNuZmdgPDuPjXaZyQQFOImAZgxSD+EX+KXEAtu7iW2GF7RLEffntTFke/ddmwFIAxALQDEeix94qEoptX6DxbSYB0/VbwHAuEmGACyx3tEFf9Ik7h2A+VLLgPvW3OFVlUCYxsDB3zjwqSM+dOtOfdXSUMdyvkcHjsDzHnnzpboF947MXO5Hu+ECbhcnwPjPxxB8/mapxbF52OOpXBIvWCFEgMOVIWACYMzAInuOac9StqiF9m1lQTHcjcPr8Ux5k1rp/sjqnKEv7m2m3aJ3HBkgiduT3Bq2af2fQoq3PGFBkk8gkyMR2IE1HJmhFreykcU5Lg80vLvQhRCtuk8RzBweybh5mRzVr6F0q6U3G2FIAClhAAEAkAjuqjIxVp6T061aJW2qqsyAFEiPMiZ7c02ZhEVHL1XiKLY+m8yZWbujZxAmVwpEEMwJJk5IzHPke9Oem6H3ediKTO7aM54En94qYFD5fbvWtTehSQRjvOJ7An5xWeU3LYtGCjuJfbn2stdOshyu+88i2nE7YJJPZRI+4r599qv8AEHW6wMLl0qk5S2SilTjaVB8Q/qJ5r2H2j9jb2v0zm9cV9QtvfYZcKrncTZGT4YCruPMg8ivm7UnJ7en6GldRVLkvD3tyw+wnUzb1SjLblYASY3gblYjuRGPnXq66ZblgXdSyhpO2DG5jkkEkS3rxI8hXivR+j6m8waxYuXIYZVCVBGcsMD716DZTqLahVv6Y2rTKcmSPhgS6GAeMeU1bFlcY/Ez9Tjt2iz6q7pDb2i4ylR4DDYeGBgr3IaCQfIgzkUbq9+3ZuC57qyFBgG1aCgKMeFDjfBJliTI5imOq0VxHGLJBnILOo7biSOfvVZ61qyxNoAlvPgEGfhkfjioZJzfPJGFt14FOs0ty0CGYYO0wZhwATbJAjcoYSJ8+SDAllzumYBPM5/Cn/UtPcCJvCq5Ny5cYwAWuMBAIwRtVTj/7lINLZLONoBhu/Gc+Icxioedzfcd6G+p6HebSnWEobe6D413HMSV5Jmc9646GNOrH+J3KJUhfdq29cyN4IZOB4lBoZdaIMWrY3bgQMr4k2xsYkBhDMGGQTg4FMF6VeFuy4YvtMe5u4K4Lf5fvQbbKwBIiT/tMTXICVLc9I0WmtogVdP00AEgC4tlngE/EzagM3zYAkQSAZrK8y1X8OWO2zdQf6NtttvpuME59BWU/cXp9Qan8PlH+Cz3taSLrAyQ+fD/LuJIE+uPL8KkS2XJZYG1SPIZgjnBwnrz8zVw/6FpYhrN1AeZlwSe593LAevhrek9jNJcMW7p2jBVCmO0ZEr9ZNfQdyJ5CXoU3R3QWJY4UqRmJbaw7/wBQPp+Vm9n9QtxlVCQhY5jsQSfD2+HB8zxPJus9gkK7LVzZnuu7HljbP3rvR9BbSoW94X2KYFtDuJ5nbk7pHY0k8kWtmFRd2Re0BG9gB4mcErBMeKQPpMx6mgrl0i3cJgu10lpGdggSPLI/H5UNrNQWuWVUw/ckyQ4O7aT3iY/LgVLqtJcNy+FMpbtncN3AWDmeT6d4poLZE5MH1/WEINm6wVFCKCDz4NxPlkmPIQD3obWAEuFAUhA8zwhAgj7fiO+KYHoaMiOtl711wCZBKJggQAIJgAS003tdEuyqe6bawkkAhVhTAYwBMAY4BEV2pRHatIqF1Ntm3cyXYxvgE4JgjHxSPqJ+VI/4hrjB2OSD94AHHpPHY+teop7NXLtoJsYZ7xg+cE/T60sH+G99L9ltyBFuKxy24gGSBAg4HBNDvwXkbHF+hW/ZTWEal2bhbDAzIjawGeMdvLkd4r03pDhrEwdzGVzBIx4j9TiOwHmKrPUvZHUNrNTcS2DbuW4HjUeMhJGTx4TMj+ae2bV0LoVy3YtpcuqGRAshtxkPMyY7QP2Kz5skZK7KqLvYm6hogWS6iiVKwOF57nyP4T86k1ehJ94qklpLWxAkmBOO4858yMcU/XSqRtM8DA/8VPtmdsBoiREx9MxWN5qLrCUsdFS0Q+rv/wCdcUD3SAkyGlYCyScxxBMRTT2e6XbsF2Ck3n+LM7VJLAEjE+LJH+2nGm0CjxkkmMsfD6mR5Y/vNdPd2kCQFIjGSSZ4+x+xrpZXJVYY4lF3RE6XXZWR9iEeJSoJ+h7H0z9KG11i60LLKrc5X7D8z+vZgNSqTHc9z3kiM+v5+dVl+uJYvEE3jZUgOXS6QCe9u+4IZZOV3Tgx3FTUmt6KaFLa9yz9K0oS3Hmfwo1mA7+lL3Vb9ptlyUdCodCDEj4gfP8AtQen6o2xvebBetN7txnaWhWFxAJO1kYMB2kiTE0juch09EfyC9XdPYYMz6c5x2jPIpU9996hH3r3UCSYPcTCDnJzMCeak1V1WQOZSzzkDxd5VTwMcnmeM130jUWvdC4gVEJMERJz3j058qulpjdGZu5VZB7RdQ1FjTe8sWP4i5J3qHACCCdxgS4BAEDz9KoXsr/hxbf/AOu11tXu32a6LABFtA5LZVjLHM7TgTEE16S3UgtuRtg8buI7k54x9ak6tqYxU6d7ospbbFV0PVrD3X06Hx25lQpUAKdpAxGCYgV11Pq+mDLp7jxcujAAJjcdoyBiSMUTprVgnUPY91/FhCG7w7LuUXAOJME8TVO9m79+9c3dQ0qJftnbbv7kUMZxbKhstJlSJHPB50qWHX5qvhz/AAT0ycfBXuva25pr5R2XYGB3H4inHwkkzzxApb1Sxa1I3oDgc7wCRGBAHBPp+tSf4t3QdVaWQD7olpJxLGOOfhOKr3s51GzaebgLLGcDPcx+Q8+fSskm9TXgHaajqRPcSy7wzeIqIx4QFUKFJzIhQOaHt9JQhjJW36HvkQC3MnH0pn0zpb692GnspIUsS/EDjaeJ/wCKq2o3bnVokEgqSTkGMHv3+1Rv1RSEZPy7Gx6OgOII47ZxPIggiOf0q5dJ6bpr5CX7Z/zrKBmttDh0RACMldoKQVbiARMkV53pnbaRyJB5xPkR3xjzqwdH6jbYrb95esBVuFWRd+yCbnj8QLJHvPFIK45ANGMo+UPoyJclsT/DdQAFaR2LFgfqFaPtWVXm9qNR/qDD/VLCfWDxNZTa4/8AUze/9s911CCMjjsPLGY+p58qgfRJc+JAQPNVP5imaadZ/tRjoABtitvcrgTt2I16WAMFhH+4wPuSPwrLnSAVPjaCIM5mfkAB5cimbsz8duDBj5xgfjXFy0QeGc84wJyJn99q7uS9TtCKjb9jtMbgYOzMDPxwEOCJAHeOJ7URZ9l7SNd2Xb4F5dt3aFgjyl1PrkedO7gfjYT6HwjJ9ATPqYrmwt6TOBwFUFYzwSCZP1H41TuTrkTTH0O9DpxbtrbQn3aCAJPnMlv7f2ow6cPG4OfkTH24P1rvT2o+MxJnED8R4vLk0attY8JJzzM1mlPc0RhsCLoggG0EAcCf7flUdwXGIEQI5JAHfJAk+Xf7U0gdv2aHIUGWmR37fQE+tIpsdwSFF/SFTudtwHA2iAfMGZiTwYo/SODBC/IrEETjOPnjFbvojZfxZGDkcz8PE8ZOaJDGOf7x/fmmlJtbixik9glQBUM4METwTHfzzQd+1dklHBGIUiAB3LNMn6V1YEblYyZBk4+UZJxHpn51PT8SmrxRKUAJJJJjuT+EnExQ7algQBMQMcxx5dufTBrrVqxUkEkfbOOMZXue9CKSisCckQCOBOFHb0x6H0p4qxJOjvWHfKggwRuiZJnB48/wmimuqo24CAgNPeexHqT6zSux47YIgSxOD4TnByP3+FML+mOSWiVgeQj684IntNM0lswJvlFc1fTLctd0pu6S4DH+WPA58jbmCP6cD1qLUWtbbbfdsJqVcKG23BbaVnMHkZ4AFPtBptxFx592vwrnLd7hjJkzA/Chdf1tHdjbtai97vcCEtEBmBIKC4+1SsiJBjBzig0oy2HUpSj724lHX1a7sv2TZuiPdJeEJ8x2YSQAMDHpFE6r3lzdLktHYDE7eJkcEmI7du6vUuLwZ9YqO7AgIPgtLPwo0Al5Al8HAAwK46B7J27jTbF1bQORvO0ZgxuBM/WtCU4x1Mg3jk6Tf7nfXNBdRLbSxEhQrbWwSpDL7zG7cSPtEYiym2+xC8lio3AiMxmfL5VpfZbSWbi3BbJuJlSzEweJC8T9KY3tUCIAE1F5HJcFVjUXyVHrHRrV1g+0o6sXDodpLG2bW4x8RCnE+Q7SKTaD2fs2mW7dd7pt21Ba6ZA92S/vIIw4nntHqSb9e0p25pPc0oMhgCCCCDkEHkGeflQVMLbPA/ajqAv629eDyhb/AC5keAAKojkY/XzpVuSDu3FiTiYUYgHzJ+1el9b/AMOAbpFiLdsmZYBtvmoBEt6Z784pXe9hXRgilWuFZJJCrbByGbaMmP5Y8/SovDN+CizQW1spum1LJO0AGG/mKnIydwYcdlMg+RqC0RAYkfLuMjmfU/nVy0fswPem0QzOQjK4EDxctBmIJByOFOBR1r/D19wc7MnAKyHDA5KzCx6HvOBij7LkpWge0we1lDa4ATBLA4OYMZjIJxJFQ6a026AT5eWDg9+MxXonVf8ADa8oDptYEzsH+X67QDMGJ+1EaP2FXaLgDhjIFu54WEdjMzkgkgxnntSxwSlKqoR50lsb0f8AhNqmRW4kTGDg8cnyrKuumTWWkW2LjwoAxuI+hAOPrWqt7N97ia16v5FnZSo+ME+UnHr4aLFnAMkGM5Mfjz+dTaDQcE5/T6Uc9kd6aWRXQI43VgXuCckz8/7ZrZcjAGfX9zRDtxUV2D+mf15mlTGaS4BwzNPiUEHmCe/zFTJZkfEW+RFBjTW4AZjA/qImTMseWwZz27VMfDtCsIPzz/btTP4Cr4hD6EERiO4ImY8/OoIZMg9zAjn0nt/wKKRsZj9D61CXEFvXBI9O3z/WlTYzS8ExbdB/f3/fFb95E9xP24x+NLbFwj+jyyZPp6DH74NtsG488iP3j9+dBxo5Ss7WS0xjie//AI5FTIoE/rW1X05xXLgRJwIj0iRiaSylEts80NfOT6x9ue9TM8YHPFQlgDkZGRPqM1yOfBwjkggANHBPfEEg/agbhRBDTJPOckRkGcDPA4qfUJLBgzA+WfMYg4/Y8qhbR+8cSZROfIk5j85+UVWNLngnK3wZZACbmJAwF+Z4gD8v71vT396bSZgxcMjsT4cY+1a6hbLkdiQQOYE/E0DvHhB58oqLp1j3ZKbdicKO/wDVjgz8znsBTbNX5F4deBvbOB5xgREDHPlBFD6izPiA8UyPnxJ+lED147/vyFYp7ZJOSe2Ix6GO1SToq9xC/QLLPuaQefd7iFHrIz+Pf5U66ZaKDtHCqIgDsB3/APNdHmPQ9vXvW7cTIPPbyjH6GmnNyVMWMFF2gHWMSZ70OW2n1qXqDQR5UBqDuwP70Ugk13XziaGdo54rt7MRCyaF1LscR9aKQDoarawxKmQf2aLudFS8xO3ajATIALCByPLtFC3tNKDzp501NwO6cxz5/wDkU+rSrQmlN0wT/odu3lB4vPvmO5ycz8gTQ9/TKCAFBIwAScRHKjgCeI8s1YGAnJj51GwXuOP3+tJHK/IXjXgR3Om+8Pj8hxgjMmABBG4T5QO+aZWemKkQJPqZ8gSSecQfpRN0jE4Hr+sdsfjURGQ3zET+85P7555JM5QiiVNEAMAj5f8ANZWlvEYk1lJ7w/unfSP+yPr+dTXjWVlK/wATGX4V+QLeGa3b5P8ASPzNbrKfwS8nYrjVIIBgTIzFZWUPIz4FemY+6BnMn9f7CjbnH/uj6eVZWVWRJcEI7Dt5f+0GuumDB+tZWUsuArka2uK2BWqys75NMeDY5P1/IVFqeD8v0NZWUVyc+AWcD99zUugPhb+o/pWVlO+CceSG9y3zj6ZxU90eH9+VarK5+Dl5BnPiX5//AMmpNKxls96yspnwBcnAYg4Pcf8A6r/c/ep7Yg48j+dbrKDOFPUD4R8qzovetVlP4OJ9V3+RoNe1ZWUQBRGBTNP1/WsrKWQYnLnn5fqa6HH79ayspQnIy2fMflNaP8v1rdZRQCG2cfU/ma1WVlOKf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49911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682" name="AutoShape 2" descr="data:image/jpeg;base64,/9j/4AAQSkZJRgABAQAAAQABAAD/2wCEAAkGBxQSEhUUExQVFhUXFxcXFhgYGBgXFhgXGBgXGBgYGhYYHCggGBwlGxcYIjEhJSkrLi4uGB8zODMsNygtLisBCgoKDg0OGxAQGzQkICY0Ly80NzQtLCwsLCwsLCwsLCwsLCwsLCwsLCwsLDQsLCwsLCwsLCwsLCwsLCwsLCwsLP/AABEIALcBEwMBIgACEQEDEQH/xAAcAAABBQEBAQAAAAAAAAAAAAAGAAEDBAUCBwj/xABBEAABAgQEBAQDBgQFAwUBAAABAhEAAwQhBRIxQQZRYXETIoGRMqGxFCNCwdHwB1Ji4XKCkrLxQ6LCJDNjc9IW/8QAGgEAAgMBAQAAAAAAAAAAAAAAAwQAAQUCBv/EAC4RAAICAQMDAwMEAgMBAAAAAAECAAMRBBIhEzFBIlFhBXHwFCOhsdHxUpHhMv/aAAwDAQACEQMRAD8A8nIhjpHREcERJzIFQ6Uw+W8dmJLnMOBCcCOUxJJKCIbPDNDhMSSMTDhMdho5KuUSSM0PCEOBEkjQ0SNDERJJyDDkQssODEknBTDZYlhNEkkeWNbh2T99lWQkFC3DsbB9H11sYzpJ8wuB1O0XZcynBuZijzyISl/8OYvHD9sS4SYbLISlST8J8rPbp7WjnBJAVNUNbk/Ow/OKUiqlqCbPMFxqAbcwX1vG1wzKXNmKUyQ5LqchlNYA3G3zd4XziSdY1RsUgLyy5I8SbMH85chKRusIYDlmfeAHFKwzJjlISAAEoGiEsGS+/U7lzvHouNgCnutByklSnBQCVm5exLgMHZ0AaPHnFXMckMw5Eue5O5La6coJTKlZ4TwssKDyToKhwRyjh4TxJJ0YaGeFEkjxyYeE0SSM8O8M0KJJHeFDQokkkVURGZ5iGFEkknimOSuOWh2iS47w4MMBHQESSODDhUJIiZKYkqRgGOwgxKFAQ3iCJJGSnnHccGYImlUkxacyUKKQ9wOWveKJAlgEyN4cGIs3SFniZlTrNDPHJXCzxck7JhRx4kLxIkkkAjpCyCGI1Gvw+o5RD4kbWAYZ4pC1MEBRBzHKksAddw7uwOjbxyzADJlgR6ZSVsFkAg2Msai+1hrBTgCCkqSFAqUACCQlQBBCiEv5iAbM/pHNLSo8WYUJzS5aVLBcAOkMHGhFwW66NEstcvwZcwLInBbhho9mJN9XO/tGe7kniE2r7xV1E9OqXKGVSSSiwVnUAVFKXPkOTRZGgUReArGMNmyznWSsKA85JUQQycq3uFCw5aMTHo+Ey1VUwmdOAmJJ8pIypSEqY+Hou7Gx53hvCM+oKJkuSoIS0wywB4gCRp5XPLnrdheV3Mhx3lbR4nkpTHLRpY5SiXNVlSpKFOpDj8LmwO7Fx6RnPGgCCMzjEZoTQnhRckUNG/gXCFXVsZMrynRazkSez3PoDF3Ev4d4hJLGRnHOWtKh8yD8oEb6wcbh/wBzrY2M4go8KN7/APj6sXXJMtLgZlqQGcsLBRJ9o6osClqUlKlqF2UwFrnQX0EX1k8HP8y1qY+IPw0bPEnDk2jUAvzIV8CxYKs7EapLXYxjwQMCMicspU4MaFChRc5jZYWSLOWGyxUuQZIfLE2WGyxJJFlh8sXKGgmTlhEpCpizskOW5nYDqbRrTuDqpKXyIOoIStJUCLEas4NtYG1qLwxAnSozdhB1oTRNOkqSSlQKVDUEMR6Rw0d5nM5hRtUOAKUApbpB0SA6j/8An1gywIKkJMqQEyiRdZDzFk/1ajZhs2zwN7QsgnmqZZOgJ7CDvhxSzJQwEvIkJSL5lLCi5KW0Vyh5ySoqKyVHU6OeZ6xwkB7qsdCfMn1GqfSA2tvEtLNpzJMX4DqaieZkuWlCVgKVnOUJV+LysTfXTcx1N/hZNSH+0If/AOs5e2bO/q3pFyk4gqKZQTnJTsFkrlkdFHzJHrblB5w/xDKqPIRkmfyK/FzKFaLHaErLtQnY8fb/ADCKyE8ieCYvhU2mmGXOTlUA4YulSTopJ3EUmj2j+MGEoNGJwHmkzE3/AKZhCFJ7OUn/ACx5nh2CTqtKPBQHDpJJCEsL5sytWdiA50tD1F++vc3HgymTnAmG0M0HVL/DGqV8cyQkdFLWf9gHzjup/hbVD4JklfcrQf8AaYL1k95XTb2gE0GmCy0SRL8RWZDKWkNmTmcFFgbk8uYjExfhyopCDUSlBDjzpZSDcWzpsCdgWMassSky0mWcy0F1Zjco0SAnkz/6hA7jkDEijEt09XNdUpDpClZhmGVWZ9gTY20t66RfqadMmalRJmpY5lKC0kLABZLMQXLWjNxCtVOKSUKStxlKlbbBLbsQIt1uHJTLGRa1L1mJWSACwIFyzOGfqb81DjzxOsS7iVUJ6hMMkoTmTmUSsPLNmLHQtcjYRq1c1NKZaaWYhKyCgpBKgHzKSoggMQLfrGfR1s1ck5JP3ORvMtTWzZlaltdFW941MOwbxqZKpQAmeRQV5kELRmuo2G5dn9YCzhe/A/Pz+pYXJ4gTx5JUlMpKg6kFSisFwpMzL0DMrkADeA5o9txDgWoqZUwTahHiLKTmyqUAEl2AtAniX8Jq2WCqWZU4AaJJQs9goZf+6GKNbSF2lvz7yNU3fE89aD7gHg0TAKmoS8vWWg/i/qV05D1jCwXh2YuqEmchSMpBmJWkpLOwsdjz7x7jJkAAJSwSA3YCBfUNbsGxDCUVZOTLGHzghrbsGFg5t8t+8YnEmLrmVCJUqalCQCZqiHAHTrt6xbnqK/LLLDQqFz2Ts/WLeH8NysnkRlmHVanWodb2ftGOjs4xHGAHMDK1B85VOXkZgksFLLWLM6R84wQAJoWtLpBL5QAc2j6ub7PBFXYZUfajJH/TAGcXcEPmv+JlDq8WKPAJaETpk5fmdaZMuwslJCSzuSVOX5NBVsasHBgyYH/xHxVE6nkABQV4qiQoGwSlSbKIvZSeesefkx67xpwvNqqSUqQjMuSVEpHxKQoDNlH4iClJbU7ObR5IpEbX020PQOeef7iVvLZnDw0O0KNCChjh/CEybMQgzJcsLSVBSiSLC4YDX2izjnAFRToK0qTOSNcoIX6ILv6F+kXFVqy02zCzCzCCHBeKFFhmb5/WMOzX3A5HYfEMFU+J5PNklJyqBSeRBB9jHVNTKmLShAdSlBKR1JYR7PjE9FUjJNlomDYkeYdUnVJ7QHUHDxp6tE2W65ac6iSwKPIQArndQYiD1/VK3BGMHHHzLNDDtDbC8PlUNOmVJSMxvNmFgVr/AEGw2EDeIVs5M6yGCnzKAsdGJ621/tHWJ8RoWpw9tAdB7RSm4znurlaM0F3bc0OtREocQUSJrZlMXHnZyA97bjpF/AOE5fieVJXlLBSj8R5sLAfu8UZUwTZrH4UjModAQw9SQPWCWmx0U6f6mJL8zGrpd23B7QOoYDjzKtfIAnBANgWOguNT2jFkV58YEn8Wobf6xzOxTPOzFrqfpdz+cVJ62mKfnDBGWx8RSWqyaROUpOxJG2uvvDU62VnCTl0WNQx1FovT6dOQKS4OuvMfrvCwJI8TKr4VggiOMjbmVIaimCFBJJVKUAUkPoRqOoJiSQkyFZZh8imKVp1Qdlp5Hnv+clFSBU3LmYBwkm259tzGmmgK0iSoM2YJOxUHZJPItb0jkrnj8+8ku4pVmqp/s04ZiVJJWLJmISQsFxoXCQQObixjumkoRkSAAPhAAtlLWbQf2EZlJPKQJBDLSoBJ5gHfqlz6P1irjNapBlm4ZRBbmB/aM2yp1OB2jlVmUPvDUJMtVi7f2b9Y0pM0N9b8owMMrfEQJidWuP5mjTkTRqOd+fLTneOqm8GGDZEvzEBQIUApKnBBFiOoNmMAPGfDKZEozZKAEJOZSbnI7C39HTbsbHsmbs+oFxzvz9W7d4qV+IgK8NKQskMoK+EA6gj8Tg6Qx1Aoye0o17uBPL63EVlMhSpZSA2U5iUtmZxaxYEEf0g7xzUSZIlA+fxHJPmB+IgM+Z7ZXA5qNtoKcS4LK0/cLLC+VQJTbYZSOTXB7xxwtwsiROMyeM0wF0MCUgubm2vfvAv1Ve3IM52EnE0OEcGXLkJ8dKQo3CALgH+br02f2LqSXEQ5xapzGPdZvbJjCpgYl5BvFkARSSYtyDBKTuOJy4xM/GMME1LsMwuk79n5QJVVQVHK5A3gg4k4tkSJSikhcx8qUjnzJZmGsBkysKiVfC4JOhBDvmcWBvoOWggVmlJ9SHIh6Q/GVPPELMPpiEhmbf8ARo3pCsqbxSw6n+EbAA9+USY6ppZA1UyR66/IGDIStZsPicPy22VsLpkzFGaXcrUpPZzrz1+Qgd4nkpGIAc5OZurlP0EGmHyMiQOQH94BseOeu8UHyhAQN7Odfr6x2yHo7fJzOc5aFfDM0qQpwAkKIQRqQGBJ/wAz6co8i/jVw2KepTUSwyKh8wGgmp+I/wCYEHuFHePR5mLppQmUkpzqICAS4SCzqPvYbkjvAzxCtaiJc8JnSwrO0zzhJLupiCxYq0h/QBlwQPj7wLpuE8WaFB9O4dpVKKky6hjcZEqKA92ScpsIaNbrrAdBpLQ5krWi1lFJe4bt1Bi1MwcIBXLtupI07gbHpFvEJAT94NmzdRo/pEM3F0y0BXxAqCbbWck+gMeX3u5BTzGAoXkx6KsMEicCmTkOfuwRqbEg9NYyOG1S1EzkIMwufDQx1Busjly79I1a6pql3WVJ6WSBEKqDkg59v8zotxxBjFOBJ8tOaVMROL3SBkVc6jMWPuI7xPhyno5L1VUrxiPKiSAoAtoXuodfLHOK4pNkgtPUVEHKAQwPff0t30gGnmZMV58xUou5u5383ONfTr1B6ziBNrGb2EzkJAIPxXVu5T8I6XJiebVfczD+IkhyLu1m9zGdQ0wQCVEsEuoJu4SH1bkIU6rSqmBe4JA56kwwWXOF9xAWjyZUpHKw1yL9Imql+c/sRBhM9lvDYlN+8Igu79zEDC7CJ6Fyy2uVlDQdL84z5M3Kt30MUMBqHzS3Z/8AgNy1MS1qMpBdwf8AnTsY5XAcrKhiJYzomZSxYhxb/CCYJ6pUpMoZmAmjM7/ivv0Le8BGGTwqnWVqNvhcuxDMOYdm9YtUCzNkzAST4bqT9T++kWrgD7cSCPjtP4a0TElwplB9QRrGJxFMBIIOqgrrm0I9lJPrGiaoLkKQVjMZiAl+ul9hY+8YeNH7pBSXImeYWPlAPmtqmybwCzBPM7Q4MJOF60JdOg1gilS85zJOW34XcN0GsecUtcAQdf0aDTAMeEvYlJ16aMQYz2TnmNIPaQ4vMmSyHUoglg57RpS1gS3357uYz+PK9MyQtYDXQQ3W30jAwrEyUAA2jm7dsyv2jIbxPUMDnjw7xqyJQI/OPOaHFcrAmNet4pTKlMkgraw2HUwpXb6sMJWzM28UqkSAVrLIF/7AbwNo43BPkknLzUpj7AFveBVNcZk5YWpSwQCnmSUuLerRMuiXJKc4YLcp7Bn21DwyuiQklu58e01aK62xu7mH+EcTInEJKSgnRy6ffaN6sqckpahskt7QA8PqlmYkLuDa2r7GCHijEUyJS0MT92kk2bMpSkgav+Ev6QG7T9MbkgNVWiuAs8u4yXcMfSByXjcwWUpRszPtyYxpzcSCpqirV2HptF6TTUdRLV4mcTkfDY5WDl1kbFx2ykxp6ZBXUAwjano1dRGyT4xJ8G4hqVedVVNTlawWoDKP6RY22b9Y0OI8eqJq5aVziQoBSNEAWFzls9yd201jNwzC0JzfiKQ6MylIDvrYXZ9HD7mIMdwdU2dLShBSZl03YlJJTnKW8oOV8u1+w69Gc+IC+2xLk/b4APgZMPcCxSdOk5FzCpCS2ZySqwcFWqgNO78okxPEPDlkJUUjdi1uUSU9OmlkJlpAyoSB+p7k39YEcWUuYrOfh0Snl36xl2FWc/MRvs3MSBjMqVEgTUzJy1ZQkeQfiUslkjsDcn/kZ6TMyOVuH3ubvpE82WXPL5RLOskIbQ37h4MrFeB/qKn4hfT4gqUhCGdkI6apB/OFGzgeBonU8qYpRcoSDp+EZfyhQLN553SxYJ57xZWhEsJOqjYMCLNcgjtGZw/g8ytmeEFAS0kLmrIslNw4HM7De/Ixb48pCqWFD8J25HWCPB6X7FSIkj/3FALnH+sjTskMn0hnT2V1aUN5hWAJ7TfTWSqZAlU6QlIAD7lrOTvAzjmJKVp5jy29YjmTySw1injFaKaSpWqyDlHMtqekJ73dwP4g2XiDUyb4ucuVTAoBtmb9iLWG02ZSQRYa93v+XtE/CuE/djNqrzKO94NsPwJADgXhnUalVJRZwVPiCWHyc6mUCQQQrsQx+RgWqcNVIWuXM1SdRoQQClQ6EH9tHp+DU4SrT/mMX+JmH5VyZwDZkmWruHUn5FcXpNTmwr4P9ic2VEDMB6FPmfkxi3iqHZW+/qP7GKlCvLMHsYv1UkryoT8V2vawfX3jUJw4i+JXwgee2weNXFVMlGn7/wCflEGF0xlJmZkuqwDabb+sT1EsLQRo1xpr6Ryx/czLFbFd2OJb4cQJmYGzAKezOLB/eHRjBkrmoQfKsEc2STr7OPWMPD8VEgmwL2I6fnGjh06XOdS/iUvypBYsHfMMrB7NfaLYFST4lKhJ4mHRVakKIUVABmB2IOrHXT6xs+CmZLmKKkqtYeZwdX8txo24v2jUxDAJS6SZUulJQn7sJN1EHzqIO1m630a4fSTrNz/f0icP6hwZsaWmnpZsX3lrCJapmV3SCfX/AIj0zBsJlZA+pgQwvDVZQzP9OkFeGVaJRSFec97CM7UWCw4WWlaIo28mLinAM9OsIUUt5m2OUaHp/aPOKGp8GWUqCvFVMyJS10hJ8xP+a3oeUe3z1JqUKljy28pFi4vYx4/UiWgrUzzFKSMx1yh3blcD3glDFUKsMgzlqi7jjEJsGnBJSEgKmHVRuE9Ej84NZUmVNRlnpSsf1jN7E3EAmArAIMEU6v8AKydT8ozLgQ+FHMZuC1rgCczsEky6pRkJOVg5zFQzAfhe4G3pEnHco/Z5Skh8s0JDf1ggAf5gkRPhagUg8r3PztG/JliZLKSBs29wXSb9gYcrY8+8RruKuH9ph8O4CQMxWDMbT8I5h9fWLn2mYJxR4RCSlIUVp8liotmNlfFtEBxLK4IZSSxAihO4huxLwtVmxj7woSzUPkmVuNeEJE6WqZIQiVOTd0DIhR/lWkWv/Nr3jyqlqpic1jfyqG4ykuDHs0/GPEleGGY+49YxqXg2mUtUxalqUtiQ4Sl2vYB7m5vGi+sp067bDmNmqyvGw4P5zPMlYgs/iOjataPSeAaMzUmpW7qdKOgB8xHIFT/PnCqv4d06yVSlzEE7KZaPZgfnBFSyRTSkSQGKUhI67W9XgFv1Ci1MVn/Uqy27BVvMrYpMzHKNB9Ywq9BJQnmfkNfyguw/C811RjVlMDUzG0QyB3bMr5lvSMsM2d7RM4JxIKTCAoMNH+sZUlGZz/Ur1L3PygyMrw5RVySo/It82gUwmX90nqH97/nFqx2kmD2jMMMFxTJJQnk/+4wowpSmEKOOu44BldISWbTBShmDgKf/AE3/ACinUTMylExcralyopIyh0k81liw7D/d0ijJDj1EHcFFAnWcmS01EEpK1dzAHxBMM9Sn0JCQOQzCPTOIRlkMN2H5/lHnVZJYA9QfYvB9Fw2495TCGWDU7JH76QVUclhA7gx8qYLaMWhQDLmdgcQckSmmK6LV9f0ivx3KE6jKEsVjzp7pv89PWLdekiesbKCVj2yn5p+ccTZVo5rc12ZH3nTKGWeJGc/mG8XFV4IBPxA+vJ40q/hGoM+aJKQZZU6SVABlXbnYvFafwtUyUlUySpQY3QQoDkWF/lHpxfp3x6xn7iI/p7e+04+0sSanMcoJYtY3PlChrsCSbdfe7TSwp0WHlJF2BZrXsbHTt6iaKnnr9Y1cPxNIssBXckH37WgpUgTf01lZUAdpVm0w8UjTpoL/AKw82WqQc6SbF35de36iHxzEErnOgZQEpHK93b6PHdHXpWSmYzKttuG3/d32jvuOYvQlKsVT5wY9VXT58t1OoFwCfXf1MZkpSkG7PuOXR+fSNjC8TEuWuWwUWUEggu+xSkb6fpBJg/AqVpTMqQpL6IBbXZSvyHvAr7qtOmW7fzFH6t74B+PiQ4VXhh1iadVgKeCyj4XpEgASh/qW/vmiljvA4WkqplELH4FF0noFG4Pd/SPPJrKGt4yPvGUpevk8wbruIl3CS0Cs+odT8j9f2PeIcSnrlrVLUkpWkspJDEEbERPhmErmDzHKOW9/pG6la1ruMWs1R3ADxN7C6phrBNhlWkylki6t+TaQDzqZckW8w62MauG1fkHPXt+7wlYmPWsu28W8CGVHXJCSOrH97/3gtwWtT0vr+UeYJnuHFi8beE1x8t97xwrbeYAL7y//ABC+6UicnRRyK7gOn5A+wjzytxAlTjXbvtBv/ECeZ6ESZeUqBExROwAUAOhL/KPPRRzUzUZ02zO4LgNeCVBMlvMapuCcT0jBaNKKfMs31PU/u0SUdXfpGJJrXS0Lx2jMsXefUIxuJJJM9AwusQCCeTfsRZrlImTAwGtv+ICqPEH3ggw6dmUluYhR3ZE6eOM5hTWrer4hTJlBCXOgDmBHC6bOyiLrJWe6yVH6wV42Wp5jalBSO6vKPmYpYfTAN0hzUpllQTLQ9zM3iwZKOcrkj8xA7h9N5Up5AD5QVcco/wDRrT/MqUj/AFTEj84zcOkX7QLUDbhR5nSnzIEUZaFG/JlW3326woCKGIzK3TzhK/DGR7FQXc7+YK+qIuyNIz8asgFwSlXq2kXKJTp7w9qh5nFR4hBxCh5Ke4+hgMxCleW/SDeoGemSeTP6WgbmospJ7jsYAj7TC4zJuHKh5Y6fn/d4McPmuBHnGA1GSYUdW9D/AH+sF9HUqTHT+iyWO0u8RyPgmj8JZX+FbD5Ky/OOKaVLUha5irCyU8z1itieLLCSkgEEM/KMD7Xs8c5G/djMYqTI5M3JagRpaLcodIzsPmAiNOmWHvpCL1cjPmOh/aCPFvC0gvUBDEXmACxTusJ0zAP3jzNM2WlayhLB7Oxs5066R9AYxUJmaCzNprHic+TKlKKDLcJJS/NiRHpfpWoJDUltwXsfiZ2pq5VwMZlWZUSppRmB8r6l7WsLWu/PXpF9cmlWhSUJZTDKp9C45hyOkZWIzpTJCUkaueY2s219zrtFvBZqQkKIG/fUh+8bQiR5OJs8JyvGnCZNQHpxlFmOY3u+uUC3+KPQq/EfEZgzAWgJwnEUqUsgAOQ7dEgfQRtSZ0eb+ou5tYHtx/E1dLWorHvCeiU4EbuGU4W45QJ0tQQ0alHXkaGMtWqRwWXIhLFYggQa/iRwwiZMlzwwWPKo/wAzB0v2vftA3hUtndnBbSPQeIpoUgFV3WPdjGLiOAOnxJLv+JGr9R+kO6bVbl2nt4+0ytUmG4gpiyXeBtNd4ZZWj68o38SmWa/KIMMwiVMczASLP9NPWNWogA7pWm09lnK9h7zumqwQ4OvURPLxEpNr39H7xdxXhKSlAMpKlcwmzcnb6tDU3Cq8oVoBok6e/PrAGNSjcYZ67BnI7SbDKJcwklXmVc9Yr8QUvhFxo4P6xt0U0IZrNaMvG6jPmCmLnykfIHr13gFdm5pzX35lGTNtaLKVloxsPppyDlIS2odVwPZvnGrMniSHmjKnmbj3Fo6sQA4HMaUAjJ4lmTNINoNeFJZJC1AkDTvHn9Pi8pR+6GcvyIT7nX0j1nhGWRIlZrkjMdtb6QBqSWG4YkstAXCnM1MevKSn+Zcseygr/wAYfDg5jjHLmSP/AJCr/Shf5kRZw1EEI3agREcLMvi9Ly5af5pyP+wKmf8AhFPC0XMaHEZdUscs6vUAJ+izCoJFu7Qnf69TgeJ2vCTQp5PlEKJtIUaQAAxAzyGvlBaSCNv2ekVMHn+XKdUlj6R1ileySkXI/Fy6QOUVSUzFrJPmFgB+IOHJ5WHts8cDTNYCs6pBZsCej4bWgJVLVorTvFDEpB1Go+Y3jMwMTJgVMUpkoDq67ekS1GJqJYXJICR35tyhY6KxWHaMsNmczBrpvhq8TYEZv8JsT6a+kGeGVQWgHfQ94rV+DSpsshaAoNdnSRzuC4jEwyZ9lWEFRVL0BOoGz8yOfKOrFV1wP/of1BKeZv48vyPygaVNJgmrRnQRzECAmFKiliTsIqkZEOrYGDNSjrFAjlvG3Kr7O/8AaBKTVkuCGI9PrEE+vUUkJCjspgWbvFtpOocToXhF3Q0r8ZSiUpbhgCe/ICPOhLz3UFEqueT3c25O3rGmikM1JBXZCcyUn4bZWHXeMpVeFOFAgBywY+bS73y6WvvaNH6fphTnHmFrtF6hmHadIopaiFMmxB8yXTrvs214eqwjwipLu38lho9gU725R1KmlRslgOb2D7jdrX6PF9VYFtlIB8wCNfKGbzgXNzdhd4esZlGRK1FNbV7lGCPzxB/CsQZYSkG9suqir0F49HwPCJygFKZA5KN/YaRNwrwilINQoAKLEk68mEFEoB22jF193UOVGM+feCoLIMZmevCFkeRSfV4gTSzpV5g8o/Em49dx6xqVlUpDMknsCe/b1jUoFGYLjX96GMzovjHfMYNx8wArcZTNmhCbiX8X+I7eg+sb1HiCRqpgNrufnGTxNwwKVRnSE5UKV50DRKidQNgTtse8U6dT2LXDWt+zDddKcbf/AHMQsBY5Mj43wIv9plXQf/cAux/ntsd/fnA7Szsum+vaDnDqvwZglLP3MwZfN5mJtd9j+cDHEWA/ZKgpD+Eq6P6eaH6W9PWNCskDBjOlu2DYZsYfjKUoyzPiDM18w27K2iKu4inzE5EtLRyAdR7rN/Zoo01Kky8xIfaIUi8OV0rj1czQCgjBl6jnEnn3DxrU9NLnOFS0m3L89YwpRZuca+DVbTBBDWIpeVHiXRw3Lz5jmZgMruPnc+sGlJh0lckJVLlqSxDFKTbQi4ijKmpUOv70jmTPKDY6wndQq+oczO6viA2KcIy6GoV4ZaTMzLli5yMBmQTyDgg8i20HOF4/TpShIUoslI8qFEWA3ZvaBbGsUVUzMn/TlqO1yrQk/pBBhEpARpfaFAWZ9zQxVVXBmrW1qZkyXkLgImE2IYugAFx3jWw926N6wD0WNmbMKMnlBIBZgeoO46wVS1+EMxNstjux1B9QItRtc2HtAnBGBK+MLeZ2SPqSfyiNFbsm3WMrE6oqmMDq1+wFveIULZTExj2lyWdfMaRVwAZvfaFfswohRMDQoH02/wCRnfHtPC8Rrra62jMRVlwHvp72/fYRbXThQNn12/X3tyjJWkBQPIiPa1IAIGqs1ruB7w2oMX8O34WYjmI0jxPokS0JFgVAErP+Ymw7QCyaiLX2qBMvPMLuUnmerYdjUtQD+veB3iqlSuclMhiV6DkdyeQgNViSkjymCHgGeCuZOWXKWSO5v+ntCVlC1A2TkpWORDbD8ITTyQFq8RSRfZI6NyHWHwzFkzCUplZR5gFBKgl06jNo/wCkRTMRzEkpzEm76fKJ6CaD8QA7BrRnnjc3fMXeo95n41IC0kKSFDnv6HaPNamqVJK5YKgnQh7nkTz59wI9rTJlqsdDrzbk+0eN8f04lzy2oJSeo2PtDP0wFW2nsZA2zuJnoxUpBAUb6nd+jxmCccxMQhcSyEfPaN/aFEpriAAkuoqwxBfttGxwfI8SfmOiSG7k/p9YwV0RAc/v1je4UnZQf8UKas/snbD9S3IDjE9T+3Fgh/KNo6lVA5wLT6skW/fOL9FUuB2jzRDDkmFGIXSZwMTUdWx0ZjA0iqb9/rFynrgbxOqF5EmMwhxBYnIUFDUN09O0eeJWBsLODtcWv6gwXJqo88rapK58xKSWzr2DAgqeC6exrrC0E9fZRLmNVeYBIZnDEdhtGBXYpMWQhSypKQkN209esSVlYASDqNNtIF01nnV6NGzRWWOfacc12gPCMTyAzx39sYOYxVVW8RIqSSXh0LiaB1AI4hTIrQR1iaVVsqByXUPE6J8UYnZbnvPQsPxVwAT2MacuoePOsMxBixMFFDVi8K2AiI2NOOIwZU1MxJZMwMeWYfqPoYVJixsk/CbHtEPFlQDTE7pUkj1OX84GqesdoTZM+qdI2RPVMPxaWSAQnpEXGmPCXTqUCxNh6XPy+sefy8QbeMvH8X8fyKWwAaLRHsYJ4g2ODmG2HYh4iEqJvvFiZUuYAeH8RYMTpaCJFbzhC7TNWxUdo6jgjMJUV7CFA/8AaoaAdIwm6CdPhxVda8hKSQykuGJ1H0GttowMRpG0J31/WNufiTK8RsydidFX5G8ZGI4jnvpHrKt2eYvVaGqIaUZU9rHWJvHikxMNmIhkoDFRcfMuTJ1o1eFcQylSH1IV8m/KB0kmO6aYUKChtAraA6FZfXOcz1yir7CLgroAsPxgEaxfGK8zHnrNEwaHWzzDJGJPobx5tx1WeJM13+gaLVTirAsYFqyo8RT+0aGh0pV9xkvuBTEhkJdQG0a1h3/L1jNpmeLqUvvGnZ3hdFwmZfRMdOUBzZtL8xrEWGVWRZSd7iIJVVl/Z/O0Ua6odeYWI5QM17wVMNqrAE3Zh/S1QIaLtFVtZoCMOxR9dY3aevEZF+lK5GIuloMKhVwya5jA4a6Ks/Fgm5MKroyfEJ1YV4vxB4ElSybt5RzO0ed0GNFIcsVc3a/OK+J4iqpUA5YfCOcRScOKS62DMzFx8o1tJokoQ7u5gGvZnyoyBLlRUqmkkB+0ZImEGDGqmS0JCEgNqWsTzJMDmJSPxfPpDVDg9hGdVRYyC0nmRic8OmbGeFtE6JoMHKzP6xmhLqBFyXOjHTFmnn84GyydSaqKgRqUOIkWeBxS2O3pDTK4J39BAHr3DEEWhLxLiGeSmULlahpqybk36t7xXw3Bpy0tL8xALtdzci+gDA30gXl1SlqdR6DoOQgjw7ElIDJYEvqApx0e3rfWIacDbNPSaet0y3eUq2fMlLEtSWV+UcTKHdRN7u30vFqvmpmTZbBlAEEnk4y22Gsc11S1h+x9D36xargccQv6KsZDHMzfGEtQUknKSxBN35xuUeIONYFatWYxxIqVI00i7dMLBnzMsPsJHiHaazrCgQGLnkYUKfoWhOuJZ4hlnyMS1w2wbQD5xjplQoUbAict0qQFJ5R3X0+VXQwoUSSVckcqTChRJc4uNC0d/al84UKKKg95MmcKUpWpjpKYUKJJOskdeIoQoUQjM6V2XsZEuaoxwEw0KLAxIzs3cxM2kWJdctPWFCjllB7zkEjtO1Yks8hFZayrUvChRQRR2EssTLNAtj3aCCfZA02229oUKBWjmbX09j0sTBXXlyDzLRZFXmSxhQo6KAdovTqbGYqe0zVoiMohQoNMw94mPOGvzMKFElToPzPvEq5LFoUKJJGlHKqNldd92HHrvb9/n2UKBsOZo6RyEPxMn7SrNm/YbSJptWV/mYUKOtoiv6izaRnvI8sclEKFFwMbJChQokk/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68463"/>
            <a:ext cx="5238750" cy="3486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1684" name="Picture 4" descr="https://encrypted-tbn0.gstatic.com/images?q=tbn:ANd9GcTw1Th8KaIh2xmycw-TNL6XJkGGmnvBCHFJoQwhYXYj2tQM9sH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1772816"/>
            <a:ext cx="6984776" cy="43204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0891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Milch</a:t>
            </a:r>
            <a:r>
              <a:rPr lang="en-GB" b="1" dirty="0" smtClean="0">
                <a:solidFill>
                  <a:srgbClr val="FF0000"/>
                </a:solidFill>
              </a:rPr>
              <a:t> – </a:t>
            </a:r>
            <a:r>
              <a:rPr lang="en-GB" b="1" dirty="0" smtClean="0"/>
              <a:t>The milk</a:t>
            </a:r>
            <a:endParaRPr lang="en-GB" b="1" dirty="0"/>
          </a:p>
        </p:txBody>
      </p:sp>
      <p:sp>
        <p:nvSpPr>
          <p:cNvPr id="27650" name="AutoShape 2" descr="data:image/jpeg;base64,/9j/4AAQSkZJRgABAQAAAQABAAD/2wCEAAkGBxQTEhUUExQWFhMXFxwaGBcYGBodHRwXGhgYFxwXGBoYHSggHBolHBcXITEhJSosLi4uGB8zODMtNygtLisBCgoKDg0OGxAQGy0mICYsLCwsLCwsLCw0LC8sLCwsLCwsLCwsLCw0LCwsLCwsLCwsLCwsLCwsLCwsLCwsLCwsLP/AABEIAMIBAwMBIgACEQEDEQH/xAAcAAACAgMBAQAAAAAAAAAAAAAEBQMGAAECBwj/xAA/EAACAQMDAgMGBAQFAwMFAAABAhEAAyEEEjEFQSJRYQYTMnGBkaGxwfAUQnLRByNSYuEVM/FDgpIkU6Kywv/EABoBAAMBAQEBAAAAAAAAAAAAAAECAwQABQb/xAAxEQACAgEDAwEGBgIDAQAAAAAAAQIRAxIhMQQTQVEUImGRofAycYGx0eEFwUJS8SP/2gAMAwEAAhEDEQA/APOVt7cjmi9I6/zc1NfVZMVoLPavt6TPnpZLW4TaUNimS9EcLvjB70JpdNGatT9XY2AgnHrSSco1pMspr1FNgMAATgUx6XqCG7HzpaDuH1pl0xAD4h9KM0qdmbVTLDobALAxA71b9AgAxSHpmwjGDinlsYFeJ1Mr2PV6ekrOHvAOV8jUr3hFJuo6mLjTHPP0pZf6yFxNLHA5JMWWfS2iyNrEAPnS65fE9qWabUbzgz6UQlsmqLEoid1yN3XmoS/nRg0xobU2SCaKaKEbXsULcvway4aGvQTjiqxiI5BN3qEiKCv35rh7dQstVjBIzZMjZvdW0Wm/Reim9mh9dojbYij3I6tK5JvHKtTRxYaKb6XX7RFJEwcjFdC5FCUFLkaMtPA5v9Rmld7UTQ1y6aga5XRxpHSy2SO1Q3G9a4N2oGerKJNyN3DW7F4g5JAri3zmjb1pIGRTP0F1Ab3ZOSYnn0qFyJ5oj+G3GFrNZ01rfIopxujrfIMtErCsCCfWfP6VnTQocbuKcdVeyANoBxSylTqgpWrsGbr1zsxgAD7Ct0sKDzH3rKHah6DdyfqVM280RprGeKntaaaN0lmCKs8heUhj0/p5jKyCO/6VKNLt+nOKY2bkqIxUnuzcy3bkj9ay913uK8aaEtwiciCfSmejsAZafn6VBf6fDApLT25oX2p0mpNlmW4UVR4vBLEx4YwYXzEDE5iRRy5dMLRPFi1ZFFl36dpUI8DTHb7H9R96d2UPf9iqT/h113SXba21uN/EoIIvNljnIkxPMxGd0c1er1hlRiTkiB+teRPJre56yxdvwUrrjHczA8kn70jtaZnP1q163Tz8qB6eptPkSK9GM6jsebpuW5P0nREETin1rSDcaEXXLM8elGafWisuRze5rxqC2C/4URS7WiARR9zVCKT67VTipY1JvctNqthY4GZ/KoPdk0Syic/hRml04PFbNWlGfTYrOmofVaUrzVrGjAHE0l6hp4oQy2wTxJIB0XUXtfDUV7UFzJ5qN0zW0Wr0uTP8De4xHastpJzTFUXbQ52gigpAlBHOo0wFA37cAgRTDqepQgbZGBOf+KVlqfHbVslOrpAq3CpkVE5JPrRZtYmsCFCCOeRVtQiRFo7G45qe9phPNQ3HO4nueaiuOfOu3bGpGWdQbbSO1T9Q6s13mgWE1sWzTaVdneKOJJqRRPJroW66C0WFArjNaqS6M1quKJElrS0Ra05xHP7+lWTU9Cj4CrDzBrVvpbgZU/v5Vk70WuR3jmnwLrNpvKj7VzYp3D8KJtWSpBAiu7mkLKeIJ4/WpuSZy1I46PZFwmJkVP7XaB7uje0krv2h2H8qcsxx6AduaJ6TY2wIIHp+tWbTFQvi7iD6+kd6xdVPfY29JFWmzwj2n/w2vJftrp9Qt5nfbuwro/lcKkmIByByIq6+zN7UCwbWoF5L1piGLPIYF3A2ZI2goy5/095q+lFUgiSR8MmYHpOBj795pH1OC5Ydwoj+ksfnJLGo4E3Lc0dXlWjSuStdX6jftLKJ70EwTIXYP9TwMr8h9qC0nXC7lDt3AgMAy4JzjxSR8h5036pqLltGNkKXEfErMNsjd4VIJMSYmvKes9J1mmdX2Aqo3IyAsgV5MbWAYAyZkTJ862TnpexmwYo5I09memndOKKS+wqqeyHtBde2vvELgsVEHxgzx4sMB5zI7zVrGpXCsChPAYRPyPB+hqncUkT7Dg6ChfMeIHjFQK+c8Ur0vX1uvsskXACVcjIUjsGGM548qabK6LTOmpIkCqzYwO1ONFaKdpmk0hWkTHrXev66QABQlCU6SEWRQVsevqhFI+pX1LQCPrSm71iREZnmlmp1ZOe1WxdI07Zny9XqVILuXZJonSWC/FI/4imvSOre7M1onjajsQjPf3gy9YZeaAuvRnUOrK4mM0kv6iTihixyfKOyZFdRJneud1BtcNaW4R3q/aJ2Hh/tWbxQr3G2jxAjy/vUW80O0MpBbsK5CqRiS/YChprADOO3lTdug6ibTqN4DVYtdbshBtOY/YqsB+xqRmkwCaSeK2nY8Z14D7igjFDAVi23UxmfTyrBcFLQUwPUHxH99qypNTqPEfCO35VlUV1wWXAz6NrHJkGD+/vV26ZqmI8QB9Riqr0awo2zE9/Srr09VjBFeP1Gk2YdRM7KRkH7A1C1tOyn7iKYXrcLIgmq91DWagTstSPmKzYk58P60UzNQ/EvpYYNVs5UKPv+NEJqkPBBPzql63qeq72yB/SSPwpV/Fsx52n0JFehHoNStv5bmCXXaNkvnsejXrwpXeYedDezWhNyTcbcI85gzUvWejsFlWiOBnj1qGmGPJos0LVkx9ygfU6iSMDHlQt7UAnIHEHd5HkUpuC8D8Qx3orSaV2b/MfnzitvZjFW2jMssnwmV7p1q3YvXhubaPHaBM7IALjdyyneInj6mbW2tsX7e26AVYQynP0I+dRdU0KpwVMiJxNAN0mR4iI5gH4vT5elLHDicbsaXU5dVUJtXeRWZbF9bVtU8HuiJI5AbGY7f1c+ZWh6vqEe2j6izdBIBlArGcYYECQfSrX0r2eFzY1wKbm4MTgwFyEB8hj0OT3qD2o6FbuAoUUns0CQewB5Enn0msaS1NJmx5PdTkuQXXdQZVJ92xgTCwSfkJ5qqL1PKXL7pbLSFQkCVmPETHiHcR+tWKxpDaU2wZtrhPML2H0/eDApHXNG9686om1AwDFm+JzAkAEmBuH/AMvnWuVxSkl+hkw6ckpQk/1/9LA9yciuJmqsvs/c09xG2blGWFvJgcyDGI78Y7VbdP0626hgkyJgjIHrPFaYdUmnq2a+P9EsvSqNOD1J+Uv7B7x2qW7AT9vniudLqUdmUONygEjP8wkR6R3pho7VtLd287f5CR4ZlgxIAQgckmcRIqi3tWumv3H2uqOge1bnBFwI4mCQoGR9I7VCX+RimvTz/Joh/jJSjLZ2lt8eNvr/AL/O5bxHJmuN1VjoftA9+4LfuexJIbgDvBHyHPerK9kjjNbcPUY8sdUHt8jFm6XJilpktzZNZWlTzNTLaFO8sUTWGbIprdFppx5TXbWP9tJ34j+zzAVBJgCSeAOZ8hV30PsAQu6/cgxOxPyLH9B9az2O9mixF+4AAM21Pcg4c/7QeB3Ppzbr+qO6MmR2BOeDAry+r66WrRif5npdL0cdOrKvyPOrvs+dxCCIPfNLb9p2bKwRjA8sV6D1G+LQZiM+Rx2mc5jFUK71pDedd4DABi0gA7ieD9vvVMPVyf4v0slm6Vf8E/jRrTWXBJDBTHc/hQr2zM0feB70K2oIBXGa1qb5MlIWakMWPP7FbrrUTuM/vFZVlkdFUti7aS4IER88U302pjy+1KV9nHHwXkI+Q/SiLPTbynhGj/d/zXhy0PyegtS8DS5rT5/v7UNc1rAY2z5xQt0ODJWPk4j8TUbanccz91/Sgoo5snPUrn+lfx/vU1jWM3NpD+/UUPbA8n/D+9OulqPL7j/mhOSS4DGFs70t5EybIHyA/tS/retO7MbAc+UYg5+gmO9WG/aG3hfxqm9f1BFxyWG0Y2cEdt24CZBB+gmpYmpSstkThGiYarT7sLJPp+NdfxlmIEAjzWlly2yhWtWg6kSGkzPrBpffe7304+5/vWxQvz9TI5V4+g+1CpcGBbnzIj9KCfQbf/TVvk394pOL1wf+iR8mqW11Nx/K/wB6rFTjw/v5kZKEufv6DuyWQEhGHpn8KjuameVafrU/SXu3MwyjzJH4Uztq7MQ04qbypPdfUbsNrZ/QQ7N3CH7V1032etsTuTmZnvJJz9z96uFnTgCpbdsCoT6u1SRfH0tO2xbb6AuxhyzAqCf5VIjHmY7nJgTwK71HQljA7z68s0A/NjThHFdG6KxOcmb1CKPL+u/4e2ritsZ0YkkKBuGZnHI79+/avOuoewGoUn3T27oDbI3bWwCRhjAXDd+1fROqugiDBHkc1X+oaC058S8cdwJ/2NKfhTaZS5H9olHa/oUT2C9nfdadmuW9uoLMryZgKxAUHiO+PMVZH0IIyAPl+tE2tIUbwv4CZKlczAXDAgDAH8tG2lBateOTjGjDlWuTk/JXNT05R2zUjezV5YLLE5C9/t2+tW+zoFa9bIXEgmf9on9K76sSbhYCTIH2/flTe1StJA7CptldsdLhcIQe/H35rLnSWjgn6gfoaKu6pw5VoELM/M8RH41i9RIME4PB/Cu1SBURpZ63cXDWFiAPC/YCBjbTXpXVbbSPgbyPf61WEvAZBkd6C0eqZnYN2OCBGDMVCWCMl6Fo55RY59t9I9y25tMFdVJyu6YB8PPf614cuqZwloW2DqwOUMKJG1ivIHBzgV7Z1bWG3pbz+JittjC5aAOR8sn6V5dpNdbX31xWO8G2N0EjIXaQVHBJODzNT0RdKT4/sZz815v9eN/XnyPWBCAOwZgMsBEn5UtvNJxArlNYWtiTkYOZyPWBQxavoMSWmzxJxep2R3eayu9lZVrQVZ6bo9IrLlF2+Xf58zNFjo1oidsfU/3oLS9eUQHtXbZJgblIz9a41vtdZSQCW7Y868Nxyt1FM9C8VW6GDdMULgY75M1Ha0Fs/wAg+7f3pQntba3QW8J9Pzpt/HoybkdY+dCUckfxWFPG+KJm6baJ4A+WPyoqzokSIH4mk/8AFyJBmKJTWwuaRxlXIycfQdXlWOKqftFowPePEypP4bvI8nEd4z6OrWtBgHk0L1VfEfMqQPkcwZ/l8/nSwTjIpJqSIOgdNV7ILiGgAhcQ0eID0nj0ou50hIwWB+ZojpqAJI78/MY88cVNBNF5JXyL24+gst9Jg5JI+dEafpyjkTR7OAPWoP4keddrkwqEUS7I4rYUAzQ73wO9Z7ye4pKYwclyublyKBOpiobms9a5QDqDGvmuWvmghqK1c1FPpFsmu3zz2oN7wgzM1w1+RE4qB7gFOkK2bZqI6c43iaHS+oEkj/zA/UfeudTMSActAPafp2pn6C8blzu6lFQMIkUrTqtu46oFbczQOD9Txxmqxd1re7I3yZGBJAHiyYBA+Ej6is9k9ep1AuHFpSVW42AWKEGPQSJNR9n0xcive1SSLJ1rQbQWVAzdp8geTH1pfc6Wx8bGEiAscDzOfT8qsuumRBOInbmFOCftn1qLr7BbME7RIE8mPrjPrUoZXsiksS3ZS21yyVQYA+IxB+UYPH413ZvKi+8cwJ/5olOkYVvDDZEcckR+FIfarUp7o6ZM3W+FeM5iY4EDnitlprYytNciP2x6zveUuobayyMDO1yApDzg2iYQxlS09sedWNay3SNrKRslJ8K7AVDHdmACCJMSflTjW2/dOGCqlxTtKvEG20gq6x4wW/mHp5Ur1mlZbha2gm4dqrLQoxHJyo7biRA9K83K25WjbhqqfkuQuWF2rpzdYMoaboCsxMAsAYxJGfXmp7YWJeQO3HPrVd0r27Hu7Yh9SxFu4xYbQSwi2Sx2qVgQBERV96J04ag3B7sgJZAUDlrreFTjII5J4GZ4r2emzJYkn45PP6jD/wDT3VyJl4rK9U6N7JWrdlFvLae4J3MbanJJMS2TAIE+naspJf5GCdJBXQzas89s6e9bIcNftqVVmK3WG3GdsMd47+n4UJ1HSszFveswMHdcJJ285JyeKWXPahwkB4I9JntBJFKNT1t3G0nHqYj+1bYQmnbok4Sn6ls03RC6/wDctifPd/Y000vstiE1wBOSvu2GSPVxPzrzdeqXFwHj5Gf1rZ6xfj/v3B8jH5ZozjlfEvoh4YEuV+57J0j2f9yrC5fVi0BSJH3kkH6Uvu2b26EO8TAg/oYP4V5h0G/dbV2CGdn94sFvEQCfEfFPAk17Lp70O6kgwAYByCGbwwP5Rnv2rHljLHK27v4FJY40ktiq/wDWRw75mMZYH5D8qsevuzcQSQu4HcO4buPTxfMQK856f0u7e1jJkRdfe44G1iWIIxPlx24q+NFuwu4OoCqxa6wdgGXe25sTtU7cYH40c6imq+7EhFpMJ6r1Uae2pJJVjAgDGJ8+4n7Ulue2K4MsB8qh9rFNzSIVHBVo7lSsT92GKoq2HP8AKSKpgwQlG5CzlK+S+H2w5zuHoa6X2rRgOaojaMk4VgPmP710li6vCz8yP71b2bEJqfqXrUe0KrktRtvqF33e/YdpTeMiSkAyomTgzXnIu3w4bbkccd+1ek9L0du3o1DCGZAwDYIuXVS5tUdhvWAvn+ObPCONIrBN+QHq/X/cbdx+JQwHfPY+opantUZyPlTP2l6bbvuty6YFtWLAcwYxjEgg/fuKG6bpbCkFbTEwAGcGAJnviI3euKMO3otrcErvZhek6y90+FGb+lSfy4wRTA3nxuG2eNx9J/Z7V1qbZtWU8TK4lmJXyOPCCO0YwePWl2o1CbAi+NoBXcMyQGeQPIT59qhalwhkmuWGLrFnbuzI7ecZ/E/Y1K1xSPEQpDDBG6cKYif934T2pXq7cKPhGCSOAdoJ4GRBIJ+ZpZrOogFYESOcyShCk/efpimUL4A5UG3teiEgM3iyI2iAIgCRg7SMig9R1J0UlXPB+LgpkTxgeKK50V85B2kFisFScOeQR5Kn/wCXFOv+kG7ZNxLYuEZZTERvnaq+WSfoaq9MORFcuADQ9L1D2hqV2sBO1JI3JkA+g5wT2ov2W1jsWt3n3Wpdz4TKwyJ8U4AxiO3qKa+zrXPd3gQ20AACcLO4kqDAAgD6mgtNvt3rq2rRc3VgNjwszsQ0GZWYPzQZ5qUpuSknXwKRilTPQdPb9wiokM3cDljIlvMwJ/ClXta1yFxCfMTMZBHf59vrT8oLNtUWYUBRJkwBAknJqle0Gov6vw2F2qsB7rFYE/yqJkscT2Az3Febg3nq+rN+baOkM6NfmyQ5gAEqfKefxzVI62qor6h9xCkgbCNxltpic+ZxnGKsvWNOdNpRcd1DtkCY27Yb+bmCMzXnXWfbv3jbRpA4OCNxPjIK+FlUQYYjB4nzrS8sYW0+TMsbk0n4F+s6QjpcfRXxqEtp4feFl2C7avLcRQ5OfEjZiCp4qq6XWssI6gzI3btpEYyfIU36tbuspD6ZLavcUym2dwDiIQwx8ZztEd55p10r2NF3TyfiSZJgmCzY9DBURnif5hXmzbUtkza5x01z9+op096yl1SGW66mVVFJRcydkYie5zxXqv8AhfrRcu3STGF2giJMACB3y1z8K8Y01+3pmcMnvM4O4AgT2BBk+vavQ/Y32vsW7gRrZS8soPCWKljt3ElhME7SAAAMzODqhmWhx4shLE9Skt/v0Lxr+ldSvXGuW79u0jHwoWeQBj+XGYn61lOLDPtEXJAEfCO2P9NZVdcltt8hNn6/Q+b2f1rkqPP8q4sOvDbvTaRz9aJ/hweJiva1MDWkitIpOWNWX2f9mRqbqW1YifE7zhUESY7nIA9SKQWNKN8Hd+Pp5DyzV09kNEnvNxAcC3vSVmCrgzB4bwt5d6XJNqLpk5vdbjzpvsnasam3dV2BUkeIiJZTbg7QI+LsT5U06RoPdO4ALbySWhckj+ZonLHcBgZ+6XR9dFzVsjsdgIABAABBkse8k984jzNWwdRt7lA2kxGBEDI+o4+/yrBNz8+gNiv6To2/UvbtHap3G84B3QbjA2gYwIjjnkzEB117Sbj7sOVKqWCgAyJx8XrUnQQEv32EwxPnzJaB6xJ+hpZ1vXutx3DKVWA0Z3JuPij5HJHkciltyn+SOSSiJOr6pvdY3Bh4XVgPhxLD54/HypXY0zETK9sTnPaKYBgZZiCptqwXgyZBUntG44/KKP6XwWUoIZRAE95Jnv8ACfL+2pS0xM8o2wfQ9EZjniQJ85MYn5zTL/oFo2y8A7cEKT2zJx9PLBoe71HcAqsBJ3HMweBnyhjnvVh6XZ2i5M7WCgyO+W+mGI+XNSyZJrceEIvYrA6lp7au/uiWAGyIVWJGOBIGQCeada9xctbmO1PA5k9oBUeIHGWG3nIyeaHbpLk+EeXhICwcwADA4WR28PpFWDVaTdaCEDeo8QAG0vttgtxyCTHy78iWScbRWEXTENzRtd2racLgFtzEkxIG5ozkmTGT5RFBWekncxe4BbWSQsklVZQfECOTkfMU4GmDQrH4WRiRjcFbc+BxKiAO5b61JbNsHeYG3k8LDJukRjlR5REUdbWyBpT3YRr9MBeJKoVMyFmSR/qft5Dy5oFtr+8QOyB/5dsgrtXI8xkZ+XE1rU65XuXLqCUj4R/qChiR5fSkj6q6z7Co8KbmYR3BBII4l7Z+/nFCEHW4ZPfYar0SAdtwk+IszKOWyTn0A5FB3/ZtZ8LF3MmWMDyhdq55/EUO+uYMVDSCH9ONroO3YHgceVR6Lqx/h7ZIYuLZiZn4sgepGz8KqtfKYjSGvSejBVm5bUxA3KTyS3HHClfEPM4p3p/8rbbReFBZskb2WApkzgQfIcT5yWVdLKWioDkgEN2Ahd2McRjzB+kWuvG6xNrxSSWGARB5EmImPPn6Vnc3N78FVFRW3IXpQq6dyQckesgCY9cRI9aj9ntOH1BBXwWlDMcbfeMZVY5OPFOew70z0PQ4UC4YBUSq/wCqTJ+uPxprpNJbtqdqgT8RGSYwJPcDyrNPMkml5NOPC2034JhdV1kZXzHzgj7iqz1bqKG0UtnxbvhUTBB8+OckmoOrdQNgXNnxNMAsQiy0szHzJ8pIzjzQ+0llVt2kU2wxUXDcA8Rf4SQxyJgT3IkfJsOKn+wMuW1+5B7ZdGfVCzfBYqtoqUE7tyu2AOM8GT515d1rpTLe+I2j2VnZYHmoLFhJxERimftP1G6XZW3Ncc+H3YUNiJA934tviAG719arbdIX3N+9cuolxGAFq4x96xPkBknPfiDNQzTp6aOxQb96/wDZHatFLgZgI/3AsR855JPFX1ParSnR3rbm4L+yF93wOwJPbP6V57odcCIuKSFwNvPB+LsR866e7YBOGI9UB5+fy+dZ7p7Mq4+97yI01PxrcRLikiSwhx2lLg8XHYyPQ1cF02nbUJdZhF5LbuLVy4pM3DuIS0hJI2EHxDxTicUh0Wo01lFc+6feIZTZDnnkbyQp+Ucit+80kblvXA20hVRHESxYDFwgZY4GOTTxXq0M5t3yfRHTOrA2l2INmYkkYk+efvmsr53sahgoEofV7IZvqWaTWU7yx8pfP+yFfH6DzpvQwvvdwUkJALf6ixEicfCB/wDKmtjTBrg2kLbB2gf0T28zA+fNT6p4aSQAzCAfIA8+mP3FDafUQpHeDyfVcHyPiP3r6C2ee5OW7OT0/dcLyc7iB5TAERyILGeOKsnQv+6QgDHIK9iI4JHAmOPXvikWk1HB7AjGe4gDPOR9x6VY/Z60RaFxhhrvxYEAXVWCfkhP2qWV7DQW4l6101U1KMJBYtIPrt7jBzjB7k0y6dekbm7CMcjkEz++KXe11psTG1Lgk+QIIzJ4JxPY4xUmm1QFtrZmQwzEkkjaYnIxMx6etct4nPksVzqDWwCkwTLcfCO+DHJIMxwT2pD1bVgK20CWlBjkRwPxP1kzROplbSncJa2Y52gZnPGcceXzqu6sFiCZMKWA5+Qjue0fIUuOCuzpN8DC3dQQoHhEA+ZjxEE9j4ufWpOpX1CHYu0EruG4mSUuZJ7eEAD19DhSrlWVWYndMgROOAD2wdveI71zq9QZCuplduPJtkfOfBiPM8zVdO4CbQ62byBSJ3QAfLfIGfOT++bv0nVblujtuQjPmbgk/wDtAEfPFUHptgi9LbVhQ4JnhT4NwXJyRgdieKt3sxpblyzuZeSrhgD4gZExGFGSP6jGIqeaq+/UaKp7E169N/arwTcAnJ8WwqO/I3E/SnOuvbbXxNuZmdgPDuPjXaZyQQFOImAZgxSD+EX+KXEAtu7iW2GF7RLEffntTFke/ddmwFIAxALQDEeix94qEoptX6DxbSYB0/VbwHAuEmGACyx3tEFf9Ik7h2A+VLLgPvW3OFVlUCYxsDB3zjwqSM+dOtOfdXSUMdyvkcHjsDzHnnzpboF947MXO5Hu+ECbhcnwPjPxxB8/mapxbF52OOpXBIvWCFEgMOVIWACYMzAInuOac9StqiF9m1lQTHcjcPr8Ux5k1rp/sjqnKEv7m2m3aJ3HBkgiduT3Bq2af2fQoq3PGFBkk8gkyMR2IE1HJmhFreykcU5Lg80vLvQhRCtuk8RzBweybh5mRzVr6F0q6U3G2FIAClhAAEAkAjuqjIxVp6T061aJW2qqsyAFEiPMiZ7c02ZhEVHL1XiKLY+m8yZWbujZxAmVwpEEMwJJk5IzHPke9Oem6H3ediKTO7aM54En94qYFD5fbvWtTehSQRjvOJ7An5xWeU3LYtGCjuJfbn2stdOshyu+88i2nE7YJJPZRI+4r599qv8AEHW6wMLl0qk5S2SilTjaVB8Q/qJ5r2H2j9jb2v0zm9cV9QtvfYZcKrncTZGT4YCruPMg8ivm7UnJ7en6GldRVLkvD3tyw+wnUzb1SjLblYASY3gblYjuRGPnXq66ZblgXdSyhpO2DG5jkkEkS3rxI8hXivR+j6m8waxYuXIYZVCVBGcsMD716DZTqLahVv6Y2rTKcmSPhgS6GAeMeU1bFlcY/Ez9Tjt2iz6q7pDb2i4ylR4DDYeGBgr3IaCQfIgzkUbq9+3ZuC57qyFBgG1aCgKMeFDjfBJliTI5imOq0VxHGLJBnILOo7biSOfvVZ61qyxNoAlvPgEGfhkfjioZJzfPJGFt14FOs0ty0CGYYO0wZhwATbJAjcoYSJ8+SDAllzumYBPM5/Cn/UtPcCJvCq5Ny5cYwAWuMBAIwRtVTj/7lINLZLONoBhu/Gc+Icxioedzfcd6G+p6HebSnWEobe6D413HMSV5Jmc9646GNOrH+J3KJUhfdq29cyN4IZOB4lBoZdaIMWrY3bgQMr4k2xsYkBhDMGGQTg4FMF6VeFuy4YvtMe5u4K4Lf5fvQbbKwBIiT/tMTXICVLc9I0WmtogVdP00AEgC4tlngE/EzagM3zYAkQSAZrK8y1X8OWO2zdQf6NtttvpuME59BWU/cXp9Qan8PlH+Cz3taSLrAyQ+fD/LuJIE+uPL8KkS2XJZYG1SPIZgjnBwnrz8zVw/6FpYhrN1AeZlwSe593LAevhrek9jNJcMW7p2jBVCmO0ZEr9ZNfQdyJ5CXoU3R3QWJY4UqRmJbaw7/wBQPp+Vm9n9QtxlVCQhY5jsQSfD2+HB8zxPJus9gkK7LVzZnuu7HljbP3rvR9BbSoW94X2KYFtDuJ5nbk7pHY0k8kWtmFRd2Re0BG9gB4mcErBMeKQPpMx6mgrl0i3cJgu10lpGdggSPLI/H5UNrNQWuWVUw/ckyQ4O7aT3iY/LgVLqtJcNy+FMpbtncN3AWDmeT6d4poLZE5MH1/WEINm6wVFCKCDz4NxPlkmPIQD3obWAEuFAUhA8zwhAgj7fiO+KYHoaMiOtl711wCZBKJggQAIJgAS003tdEuyqe6bawkkAhVhTAYwBMAY4BEV2pRHatIqF1Ntm3cyXYxvgE4JgjHxSPqJ+VI/4hrjB2OSD94AHHpPHY+teop7NXLtoJsYZ7xg+cE/T60sH+G99L9ltyBFuKxy24gGSBAg4HBNDvwXkbHF+hW/ZTWEal2bhbDAzIjawGeMdvLkd4r03pDhrEwdzGVzBIx4j9TiOwHmKrPUvZHUNrNTcS2DbuW4HjUeMhJGTx4TMj+ae2bV0LoVy3YtpcuqGRAshtxkPMyY7QP2Kz5skZK7KqLvYm6hogWS6iiVKwOF57nyP4T86k1ehJ94qklpLWxAkmBOO4858yMcU/XSqRtM8DA/8VPtmdsBoiREx9MxWN5qLrCUsdFS0Q+rv/wCdcUD3SAkyGlYCyScxxBMRTT2e6XbsF2Ck3n+LM7VJLAEjE+LJH+2nGm0CjxkkmMsfD6mR5Y/vNdPd2kCQFIjGSSZ4+x+xrpZXJVYY4lF3RE6XXZWR9iEeJSoJ+h7H0z9KG11i60LLKrc5X7D8z+vZgNSqTHc9z3kiM+v5+dVl+uJYvEE3jZUgOXS6QCe9u+4IZZOV3Tgx3FTUmt6KaFLa9yz9K0oS3Hmfwo1mA7+lL3Vb9ptlyUdCodCDEj4gfP8AtQen6o2xvebBetN7txnaWhWFxAJO1kYMB2kiTE0juch09EfyC9XdPYYMz6c5x2jPIpU9996hH3r3UCSYPcTCDnJzMCeak1V1WQOZSzzkDxd5VTwMcnmeM130jUWvdC4gVEJMERJz3j058qulpjdGZu5VZB7RdQ1FjTe8sWP4i5J3qHACCCdxgS4BAEDz9KoXsr/hxbf/AOu11tXu32a6LABFtA5LZVjLHM7TgTEE16S3UgtuRtg8buI7k54x9ak6tqYxU6d7ospbbFV0PVrD3X06Hx25lQpUAKdpAxGCYgV11Pq+mDLp7jxcujAAJjcdoyBiSMUTprVgnUPY91/FhCG7w7LuUXAOJME8TVO9m79+9c3dQ0qJftnbbv7kUMZxbKhstJlSJHPB50qWHX5qvhz/AAT0ycfBXuva25pr5R2XYGB3H4inHwkkzzxApb1Sxa1I3oDgc7wCRGBAHBPp+tSf4t3QdVaWQD7olpJxLGOOfhOKr3s51GzaebgLLGcDPcx+Q8+fSskm9TXgHaajqRPcSy7wzeIqIx4QFUKFJzIhQOaHt9JQhjJW36HvkQC3MnH0pn0zpb692GnspIUsS/EDjaeJ/wCKq2o3bnVokEgqSTkGMHv3+1Rv1RSEZPy7Gx6OgOII47ZxPIggiOf0q5dJ6bpr5CX7Z/zrKBmttDh0RACMldoKQVbiARMkV53pnbaRyJB5xPkR3xjzqwdH6jbYrb95esBVuFWRd+yCbnj8QLJHvPFIK45ANGMo+UPoyJclsT/DdQAFaR2LFgfqFaPtWVXm9qNR/qDD/VLCfWDxNZTa4/8AUze/9s911CCMjjsPLGY+p58qgfRJc+JAQPNVP5imaadZ/tRjoABtitvcrgTt2I16WAMFhH+4wPuSPwrLnSAVPjaCIM5mfkAB5cimbsz8duDBj5xgfjXFy0QeGc84wJyJn99q7uS9TtCKjb9jtMbgYOzMDPxwEOCJAHeOJ7URZ9l7SNd2Xb4F5dt3aFgjyl1PrkedO7gfjYT6HwjJ9ATPqYrmwt6TOBwFUFYzwSCZP1H41TuTrkTTH0O9DpxbtrbQn3aCAJPnMlv7f2ow6cPG4OfkTH24P1rvT2o+MxJnED8R4vLk0attY8JJzzM1mlPc0RhsCLoggG0EAcCf7flUdwXGIEQI5JAHfJAk+Xf7U0gdv2aHIUGWmR37fQE+tIpsdwSFF/SFTudtwHA2iAfMGZiTwYo/SODBC/IrEETjOPnjFbvojZfxZGDkcz8PE8ZOaJDGOf7x/fmmlJtbixik9glQBUM4METwTHfzzQd+1dklHBGIUiAB3LNMn6V1YEblYyZBk4+UZJxHpn51PT8SmrxRKUAJJJJjuT+EnExQ7algQBMQMcxx5dufTBrrVqxUkEkfbOOMZXue9CKSisCckQCOBOFHb0x6H0p4qxJOjvWHfKggwRuiZJnB48/wmimuqo24CAgNPeexHqT6zSux47YIgSxOD4TnByP3+FML+mOSWiVgeQj684IntNM0lswJvlFc1fTLctd0pu6S4DH+WPA58jbmCP6cD1qLUWtbbbfdsJqVcKG23BbaVnMHkZ4AFPtBptxFx592vwrnLd7hjJkzA/Chdf1tHdjbtai97vcCEtEBmBIKC4+1SsiJBjBzig0oy2HUpSj724lHX1a7sv2TZuiPdJeEJ8x2YSQAMDHpFE6r3lzdLktHYDE7eJkcEmI7du6vUuLwZ9YqO7AgIPgtLPwo0Al5Al8HAAwK46B7J27jTbF1bQORvO0ZgxuBM/WtCU4x1Mg3jk6Tf7nfXNBdRLbSxEhQrbWwSpDL7zG7cSPtEYiym2+xC8lio3AiMxmfL5VpfZbSWbi3BbJuJlSzEweJC8T9KY3tUCIAE1F5HJcFVjUXyVHrHRrV1g+0o6sXDodpLG2bW4x8RCnE+Q7SKTaD2fs2mW7dd7pt21Ba6ZA92S/vIIw4nntHqSb9e0p25pPc0oMhgCCCCDkEHkGeflQVMLbPA/ajqAv629eDyhb/AC5keAAKojkY/XzpVuSDu3FiTiYUYgHzJ+1el9b/AMOAbpFiLdsmZYBtvmoBEt6Z784pXe9hXRgilWuFZJJCrbByGbaMmP5Y8/SovDN+CizQW1spum1LJO0AGG/mKnIydwYcdlMg+RqC0RAYkfLuMjmfU/nVy0fswPem0QzOQjK4EDxctBmIJByOFOBR1r/D19wc7MnAKyHDA5KzCx6HvOBij7LkpWge0we1lDa4ATBLA4OYMZjIJxJFQ6a026AT5eWDg9+MxXonVf8ADa8oDptYEzsH+X67QDMGJ+1EaP2FXaLgDhjIFu54WEdjMzkgkgxnntSxwSlKqoR50lsb0f8AhNqmRW4kTGDg8cnyrKuumTWWkW2LjwoAxuI+hAOPrWqt7N97ia16v5FnZSo+ME+UnHr4aLFnAMkGM5Mfjz+dTaDQcE5/T6Uc9kd6aWRXQI43VgXuCckz8/7ZrZcjAGfX9zRDtxUV2D+mf15mlTGaS4BwzNPiUEHmCe/zFTJZkfEW+RFBjTW4AZjA/qImTMseWwZz27VMfDtCsIPzz/btTP4Cr4hD6EERiO4ImY8/OoIZMg9zAjn0nt/wKKRsZj9D61CXEFvXBI9O3z/WlTYzS8ExbdB/f3/fFb95E9xP24x+NLbFwj+jyyZPp6DH74NtsG488iP3j9+dBxo5Ss7WS0xjie//AI5FTIoE/rW1X05xXLgRJwIj0iRiaSylEts80NfOT6x9ue9TM8YHPFQlgDkZGRPqM1yOfBwjkggANHBPfEEg/agbhRBDTJPOckRkGcDPA4qfUJLBgzA+WfMYg4/Y8qhbR+8cSZROfIk5j85+UVWNLngnK3wZZACbmJAwF+Z4gD8v71vT396bSZgxcMjsT4cY+1a6hbLkdiQQOYE/E0DvHhB58oqLp1j3ZKbdicKO/wDVjgz8znsBTbNX5F4deBvbOB5xgREDHPlBFD6izPiA8UyPnxJ+lED147/vyFYp7ZJOSe2Ix6GO1SToq9xC/QLLPuaQefd7iFHrIz+Pf5U66ZaKDtHCqIgDsB3/APNdHmPQ9vXvW7cTIPPbyjH6GmnNyVMWMFF2gHWMSZ70OW2n1qXqDQR5UBqDuwP70Ugk13XziaGdo54rt7MRCyaF1LscR9aKQDoarawxKmQf2aLudFS8xO3ajATIALCByPLtFC3tNKDzp501NwO6cxz5/wDkU+rSrQmlN0wT/odu3lB4vPvmO5ycz8gTQ9/TKCAFBIwAScRHKjgCeI8s1YGAnJj51GwXuOP3+tJHK/IXjXgR3Om+8Pj8hxgjMmABBG4T5QO+aZWemKkQJPqZ8gSSecQfpRN0jE4Hr+sdsfjURGQ3zET+85P7555JM5QiiVNEAMAj5f8ANZWlvEYk1lJ7w/unfSP+yPr+dTXjWVlK/wATGX4V+QLeGa3b5P8ASPzNbrKfwS8nYrjVIIBgTIzFZWUPIz4FemY+6BnMn9f7CjbnH/uj6eVZWVWRJcEI7Dt5f+0GuumDB+tZWUsuArka2uK2BWqys75NMeDY5P1/IVFqeD8v0NZWUVyc+AWcD99zUugPhb+o/pWVlO+CceSG9y3zj6ZxU90eH9+VarK5+Dl5BnPiX5//AMmpNKxls96yspnwBcnAYg4Pcf8A6r/c/ep7Yg48j+dbrKDOFPUD4R8qzovetVlP4OJ9V3+RoNe1ZWUQBRGBTNP1/WsrKWQYnLnn5fqa6HH79ayspQnIy2fMflNaP8v1rdZRQCG2cfU/ma1WVlOKf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49911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682" name="AutoShape 2" descr="data:image/jpeg;base64,/9j/4AAQSkZJRgABAQAAAQABAAD/2wCEAAkGBxQSEhUUExQVFhUXFxcXFhgYGBgXFhgXGBgXGBgYGhYYHCggGBwlGxcYIjEhJSkrLi4uGB8zODMsNygtLisBCgoKDg0OGxAQGzQkICY0Ly80NzQtLCwsLCwsLCwsLCwsLCwsLCwsLCwsLDQsLCwsLCwsLCwsLCwsLCwsLCwsLP/AABEIALcBEwMBIgACEQEDEQH/xAAcAAABBQEBAQAAAAAAAAAAAAAGAAEDBAUCBwj/xABBEAABAgQEBAQDBgQFAwUBAAABAhEAAwQhBRIxQQZRYXETIoGRMqGxFCNCwdHwB1Ji4XKCkrLxQ6LCJDNjc9IW/8QAGgEAAgMBAQAAAAAAAAAAAAAAAwQAAQUCBv/EAC4RAAICAQMDAwMEAgMBAAAAAAECAAMRBBIhEzFBIlFhBXHwFCOhsdHxUpHhMv/aAAwDAQACEQMRAD8A8nIhjpHREcERJzIFQ6Uw+W8dmJLnMOBCcCOUxJJKCIbPDNDhMSSMTDhMdho5KuUSSM0PCEOBEkjQ0SNDERJJyDDkQssODEknBTDZYlhNEkkeWNbh2T99lWQkFC3DsbB9H11sYzpJ8wuB1O0XZcynBuZijzyISl/8OYvHD9sS4SYbLISlST8J8rPbp7WjnBJAVNUNbk/Ow/OKUiqlqCbPMFxqAbcwX1vG1wzKXNmKUyQ5LqchlNYA3G3zd4XziSdY1RsUgLyy5I8SbMH85chKRusIYDlmfeAHFKwzJjlISAAEoGiEsGS+/U7lzvHouNgCnutByklSnBQCVm5exLgMHZ0AaPHnFXMckMw5Eue5O5La6coJTKlZ4TwssKDyToKhwRyjh4TxJJ0YaGeFEkjxyYeE0SSM8O8M0KJJHeFDQokkkVURGZ5iGFEkknimOSuOWh2iS47w4MMBHQESSODDhUJIiZKYkqRgGOwgxKFAQ3iCJJGSnnHccGYImlUkxacyUKKQ9wOWveKJAlgEyN4cGIs3SFniZlTrNDPHJXCzxck7JhRx4kLxIkkkAjpCyCGI1Gvw+o5RD4kbWAYZ4pC1MEBRBzHKksAddw7uwOjbxyzADJlgR6ZSVsFkAg2Msai+1hrBTgCCkqSFAqUACCQlQBBCiEv5iAbM/pHNLSo8WYUJzS5aVLBcAOkMHGhFwW66NEstcvwZcwLInBbhho9mJN9XO/tGe7kniE2r7xV1E9OqXKGVSSSiwVnUAVFKXPkOTRZGgUReArGMNmyznWSsKA85JUQQycq3uFCw5aMTHo+Ey1VUwmdOAmJJ8pIypSEqY+Hou7Gx53hvCM+oKJkuSoIS0wywB4gCRp5XPLnrdheV3Mhx3lbR4nkpTHLRpY5SiXNVlSpKFOpDj8LmwO7Fx6RnPGgCCMzjEZoTQnhRckUNG/gXCFXVsZMrynRazkSez3PoDF3Ev4d4hJLGRnHOWtKh8yD8oEb6wcbh/wBzrY2M4go8KN7/APj6sXXJMtLgZlqQGcsLBRJ9o6osClqUlKlqF2UwFrnQX0EX1k8HP8y1qY+IPw0bPEnDk2jUAvzIV8CxYKs7EapLXYxjwQMCMicspU4MaFChRc5jZYWSLOWGyxUuQZIfLE2WGyxJJFlh8sXKGgmTlhEpCpizskOW5nYDqbRrTuDqpKXyIOoIStJUCLEas4NtYG1qLwxAnSozdhB1oTRNOkqSSlQKVDUEMR6Rw0d5nM5hRtUOAKUApbpB0SA6j/8An1gywIKkJMqQEyiRdZDzFk/1ajZhs2zwN7QsgnmqZZOgJ7CDvhxSzJQwEvIkJSL5lLCi5KW0Vyh5ySoqKyVHU6OeZ6xwkB7qsdCfMn1GqfSA2tvEtLNpzJMX4DqaieZkuWlCVgKVnOUJV+LysTfXTcx1N/hZNSH+0If/AOs5e2bO/q3pFyk4gqKZQTnJTsFkrlkdFHzJHrblB5w/xDKqPIRkmfyK/FzKFaLHaErLtQnY8fb/ADCKyE8ieCYvhU2mmGXOTlUA4YulSTopJ3EUmj2j+MGEoNGJwHmkzE3/AKZhCFJ7OUn/ACx5nh2CTqtKPBQHDpJJCEsL5sytWdiA50tD1F++vc3HgymTnAmG0M0HVL/DGqV8cyQkdFLWf9gHzjup/hbVD4JklfcrQf8AaYL1k95XTb2gE0GmCy0SRL8RWZDKWkNmTmcFFgbk8uYjExfhyopCDUSlBDjzpZSDcWzpsCdgWMassSky0mWcy0F1Zjco0SAnkz/6hA7jkDEijEt09XNdUpDpClZhmGVWZ9gTY20t66RfqadMmalRJmpY5lKC0kLABZLMQXLWjNxCtVOKSUKStxlKlbbBLbsQIt1uHJTLGRa1L1mJWSACwIFyzOGfqb81DjzxOsS7iVUJ6hMMkoTmTmUSsPLNmLHQtcjYRq1c1NKZaaWYhKyCgpBKgHzKSoggMQLfrGfR1s1ck5JP3ORvMtTWzZlaltdFW941MOwbxqZKpQAmeRQV5kELRmuo2G5dn9YCzhe/A/Pz+pYXJ4gTx5JUlMpKg6kFSisFwpMzL0DMrkADeA5o9txDgWoqZUwTahHiLKTmyqUAEl2AtAniX8Jq2WCqWZU4AaJJQs9goZf+6GKNbSF2lvz7yNU3fE89aD7gHg0TAKmoS8vWWg/i/qV05D1jCwXh2YuqEmchSMpBmJWkpLOwsdjz7x7jJkAAJSwSA3YCBfUNbsGxDCUVZOTLGHzghrbsGFg5t8t+8YnEmLrmVCJUqalCQCZqiHAHTrt6xbnqK/LLLDQqFz2Ts/WLeH8NysnkRlmHVanWodb2ftGOjs4xHGAHMDK1B85VOXkZgksFLLWLM6R84wQAJoWtLpBL5QAc2j6ub7PBFXYZUfajJH/TAGcXcEPmv+JlDq8WKPAJaETpk5fmdaZMuwslJCSzuSVOX5NBVsasHBgyYH/xHxVE6nkABQV4qiQoGwSlSbKIvZSeesefkx67xpwvNqqSUqQjMuSVEpHxKQoDNlH4iClJbU7ObR5IpEbX020PQOeef7iVvLZnDw0O0KNCChjh/CEybMQgzJcsLSVBSiSLC4YDX2izjnAFRToK0qTOSNcoIX6ILv6F+kXFVqy02zCzCzCCHBeKFFhmb5/WMOzX3A5HYfEMFU+J5PNklJyqBSeRBB9jHVNTKmLShAdSlBKR1JYR7PjE9FUjJNlomDYkeYdUnVJ7QHUHDxp6tE2W65ac6iSwKPIQArndQYiD1/VK3BGMHHHzLNDDtDbC8PlUNOmVJSMxvNmFgVr/AEGw2EDeIVs5M6yGCnzKAsdGJ621/tHWJ8RoWpw9tAdB7RSm4znurlaM0F3bc0OtREocQUSJrZlMXHnZyA97bjpF/AOE5fieVJXlLBSj8R5sLAfu8UZUwTZrH4UjModAQw9SQPWCWmx0U6f6mJL8zGrpd23B7QOoYDjzKtfIAnBANgWOguNT2jFkV58YEn8Wobf6xzOxTPOzFrqfpdz+cVJ62mKfnDBGWx8RSWqyaROUpOxJG2uvvDU62VnCTl0WNQx1FovT6dOQKS4OuvMfrvCwJI8TKr4VggiOMjbmVIaimCFBJJVKUAUkPoRqOoJiSQkyFZZh8imKVp1Qdlp5Hnv+clFSBU3LmYBwkm259tzGmmgK0iSoM2YJOxUHZJPItb0jkrnj8+8ku4pVmqp/s04ZiVJJWLJmISQsFxoXCQQObixjumkoRkSAAPhAAtlLWbQf2EZlJPKQJBDLSoBJ5gHfqlz6P1irjNapBlm4ZRBbmB/aM2yp1OB2jlVmUPvDUJMtVi7f2b9Y0pM0N9b8owMMrfEQJidWuP5mjTkTRqOd+fLTneOqm8GGDZEvzEBQIUApKnBBFiOoNmMAPGfDKZEozZKAEJOZSbnI7C39HTbsbHsmbs+oFxzvz9W7d4qV+IgK8NKQskMoK+EA6gj8Tg6Qx1Aoye0o17uBPL63EVlMhSpZSA2U5iUtmZxaxYEEf0g7xzUSZIlA+fxHJPmB+IgM+Z7ZXA5qNtoKcS4LK0/cLLC+VQJTbYZSOTXB7xxwtwsiROMyeM0wF0MCUgubm2vfvAv1Ve3IM52EnE0OEcGXLkJ8dKQo3CALgH+br02f2LqSXEQ5xapzGPdZvbJjCpgYl5BvFkARSSYtyDBKTuOJy4xM/GMME1LsMwuk79n5QJVVQVHK5A3gg4k4tkSJSikhcx8qUjnzJZmGsBkysKiVfC4JOhBDvmcWBvoOWggVmlJ9SHIh6Q/GVPPELMPpiEhmbf8ARo3pCsqbxSw6n+EbAA9+USY6ppZA1UyR66/IGDIStZsPicPy22VsLpkzFGaXcrUpPZzrz1+Qgd4nkpGIAc5OZurlP0EGmHyMiQOQH94BseOeu8UHyhAQN7Odfr6x2yHo7fJzOc5aFfDM0qQpwAkKIQRqQGBJ/wAz6co8i/jVw2KepTUSwyKh8wGgmp+I/wCYEHuFHePR5mLppQmUkpzqICAS4SCzqPvYbkjvAzxCtaiJc8JnSwrO0zzhJLupiCxYq0h/QBlwQPj7wLpuE8WaFB9O4dpVKKky6hjcZEqKA92ScpsIaNbrrAdBpLQ5krWi1lFJe4bt1Bi1MwcIBXLtupI07gbHpFvEJAT94NmzdRo/pEM3F0y0BXxAqCbbWck+gMeX3u5BTzGAoXkx6KsMEicCmTkOfuwRqbEg9NYyOG1S1EzkIMwufDQx1Busjly79I1a6pql3WVJ6WSBEKqDkg59v8zotxxBjFOBJ8tOaVMROL3SBkVc6jMWPuI7xPhyno5L1VUrxiPKiSAoAtoXuodfLHOK4pNkgtPUVEHKAQwPff0t30gGnmZMV58xUou5u5383ONfTr1B6ziBNrGb2EzkJAIPxXVu5T8I6XJiebVfczD+IkhyLu1m9zGdQ0wQCVEsEuoJu4SH1bkIU6rSqmBe4JA56kwwWXOF9xAWjyZUpHKw1yL9Imql+c/sRBhM9lvDYlN+8Igu79zEDC7CJ6Fyy2uVlDQdL84z5M3Kt30MUMBqHzS3Z/8AgNy1MS1qMpBdwf8AnTsY5XAcrKhiJYzomZSxYhxb/CCYJ6pUpMoZmAmjM7/ivv0Le8BGGTwqnWVqNvhcuxDMOYdm9YtUCzNkzAST4bqT9T++kWrgD7cSCPjtP4a0TElwplB9QRrGJxFMBIIOqgrrm0I9lJPrGiaoLkKQVjMZiAl+ul9hY+8YeNH7pBSXImeYWPlAPmtqmybwCzBPM7Q4MJOF60JdOg1gilS85zJOW34XcN0GsecUtcAQdf0aDTAMeEvYlJ16aMQYz2TnmNIPaQ4vMmSyHUoglg57RpS1gS3357uYz+PK9MyQtYDXQQ3W30jAwrEyUAA2jm7dsyv2jIbxPUMDnjw7xqyJQI/OPOaHFcrAmNet4pTKlMkgraw2HUwpXb6sMJWzM28UqkSAVrLIF/7AbwNo43BPkknLzUpj7AFveBVNcZk5YWpSwQCnmSUuLerRMuiXJKc4YLcp7Bn21DwyuiQklu58e01aK62xu7mH+EcTInEJKSgnRy6ffaN6sqckpahskt7QA8PqlmYkLuDa2r7GCHijEUyJS0MT92kk2bMpSkgav+Ev6QG7T9MbkgNVWiuAs8u4yXcMfSByXjcwWUpRszPtyYxpzcSCpqirV2HptF6TTUdRLV4mcTkfDY5WDl1kbFx2ykxp6ZBXUAwjano1dRGyT4xJ8G4hqVedVVNTlawWoDKP6RY22b9Y0OI8eqJq5aVziQoBSNEAWFzls9yd201jNwzC0JzfiKQ6MylIDvrYXZ9HD7mIMdwdU2dLShBSZl03YlJJTnKW8oOV8u1+w69Gc+IC+2xLk/b4APgZMPcCxSdOk5FzCpCS2ZySqwcFWqgNO78okxPEPDlkJUUjdi1uUSU9OmlkJlpAyoSB+p7k39YEcWUuYrOfh0Snl36xl2FWc/MRvs3MSBjMqVEgTUzJy1ZQkeQfiUslkjsDcn/kZ6TMyOVuH3ubvpE82WXPL5RLOskIbQ37h4MrFeB/qKn4hfT4gqUhCGdkI6apB/OFGzgeBonU8qYpRcoSDp+EZfyhQLN553SxYJ57xZWhEsJOqjYMCLNcgjtGZw/g8ytmeEFAS0kLmrIslNw4HM7De/Ixb48pCqWFD8J25HWCPB6X7FSIkj/3FALnH+sjTskMn0hnT2V1aUN5hWAJ7TfTWSqZAlU6QlIAD7lrOTvAzjmJKVp5jy29YjmTySw1injFaKaSpWqyDlHMtqekJ73dwP4g2XiDUyb4ucuVTAoBtmb9iLWG02ZSQRYa93v+XtE/CuE/djNqrzKO94NsPwJADgXhnUalVJRZwVPiCWHyc6mUCQQQrsQx+RgWqcNVIWuXM1SdRoQQClQ6EH9tHp+DU4SrT/mMX+JmH5VyZwDZkmWruHUn5FcXpNTmwr4P9ic2VEDMB6FPmfkxi3iqHZW+/qP7GKlCvLMHsYv1UkryoT8V2vawfX3jUJw4i+JXwgee2weNXFVMlGn7/wCflEGF0xlJmZkuqwDabb+sT1EsLQRo1xpr6Ryx/czLFbFd2OJb4cQJmYGzAKezOLB/eHRjBkrmoQfKsEc2STr7OPWMPD8VEgmwL2I6fnGjh06XOdS/iUvypBYsHfMMrB7NfaLYFST4lKhJ4mHRVakKIUVABmB2IOrHXT6xs+CmZLmKKkqtYeZwdX8txo24v2jUxDAJS6SZUulJQn7sJN1EHzqIO1m630a4fSTrNz/f0icP6hwZsaWmnpZsX3lrCJapmV3SCfX/AIj0zBsJlZA+pgQwvDVZQzP9OkFeGVaJRSFec97CM7UWCw4WWlaIo28mLinAM9OsIUUt5m2OUaHp/aPOKGp8GWUqCvFVMyJS10hJ8xP+a3oeUe3z1JqUKljy28pFi4vYx4/UiWgrUzzFKSMx1yh3blcD3glDFUKsMgzlqi7jjEJsGnBJSEgKmHVRuE9Ej84NZUmVNRlnpSsf1jN7E3EAmArAIMEU6v8AKydT8ozLgQ+FHMZuC1rgCczsEky6pRkJOVg5zFQzAfhe4G3pEnHco/Z5Skh8s0JDf1ggAf5gkRPhagUg8r3PztG/JliZLKSBs29wXSb9gYcrY8+8RruKuH9ph8O4CQMxWDMbT8I5h9fWLn2mYJxR4RCSlIUVp8liotmNlfFtEBxLK4IZSSxAihO4huxLwtVmxj7woSzUPkmVuNeEJE6WqZIQiVOTd0DIhR/lWkWv/Nr3jyqlqpic1jfyqG4ykuDHs0/GPEleGGY+49YxqXg2mUtUxalqUtiQ4Sl2vYB7m5vGi+sp067bDmNmqyvGw4P5zPMlYgs/iOjataPSeAaMzUmpW7qdKOgB8xHIFT/PnCqv4d06yVSlzEE7KZaPZgfnBFSyRTSkSQGKUhI67W9XgFv1Ci1MVn/Uqy27BVvMrYpMzHKNB9Ywq9BJQnmfkNfyguw/C811RjVlMDUzG0QyB3bMr5lvSMsM2d7RM4JxIKTCAoMNH+sZUlGZz/Ur1L3PygyMrw5RVySo/It82gUwmX90nqH97/nFqx2kmD2jMMMFxTJJQnk/+4wowpSmEKOOu44BldISWbTBShmDgKf/AE3/ACinUTMylExcralyopIyh0k81liw7D/d0ijJDj1EHcFFAnWcmS01EEpK1dzAHxBMM9Sn0JCQOQzCPTOIRlkMN2H5/lHnVZJYA9QfYvB9Fw2495TCGWDU7JH76QVUclhA7gx8qYLaMWhQDLmdgcQckSmmK6LV9f0ivx3KE6jKEsVjzp7pv89PWLdekiesbKCVj2yn5p+ccTZVo5rc12ZH3nTKGWeJGc/mG8XFV4IBPxA+vJ40q/hGoM+aJKQZZU6SVABlXbnYvFafwtUyUlUySpQY3QQoDkWF/lHpxfp3x6xn7iI/p7e+04+0sSanMcoJYtY3PlChrsCSbdfe7TSwp0WHlJF2BZrXsbHTt6iaKnnr9Y1cPxNIssBXckH37WgpUgTf01lZUAdpVm0w8UjTpoL/AKw82WqQc6SbF35de36iHxzEErnOgZQEpHK93b6PHdHXpWSmYzKttuG3/d32jvuOYvQlKsVT5wY9VXT58t1OoFwCfXf1MZkpSkG7PuOXR+fSNjC8TEuWuWwUWUEggu+xSkb6fpBJg/AqVpTMqQpL6IBbXZSvyHvAr7qtOmW7fzFH6t74B+PiQ4VXhh1iadVgKeCyj4XpEgASh/qW/vmiljvA4WkqplELH4FF0noFG4Pd/SPPJrKGt4yPvGUpevk8wbruIl3CS0Cs+odT8j9f2PeIcSnrlrVLUkpWkspJDEEbERPhmErmDzHKOW9/pG6la1ruMWs1R3ADxN7C6phrBNhlWkylki6t+TaQDzqZckW8w62MauG1fkHPXt+7wlYmPWsu28W8CGVHXJCSOrH97/3gtwWtT0vr+UeYJnuHFi8beE1x8t97xwrbeYAL7y//ABC+6UicnRRyK7gOn5A+wjzytxAlTjXbvtBv/ECeZ6ESZeUqBExROwAUAOhL/KPPRRzUzUZ02zO4LgNeCVBMlvMapuCcT0jBaNKKfMs31PU/u0SUdXfpGJJrXS0Lx2jMsXefUIxuJJJM9AwusQCCeTfsRZrlImTAwGtv+ICqPEH3ggw6dmUluYhR3ZE6eOM5hTWrer4hTJlBCXOgDmBHC6bOyiLrJWe6yVH6wV42Wp5jalBSO6vKPmYpYfTAN0hzUpllQTLQ9zM3iwZKOcrkj8xA7h9N5Up5AD5QVcco/wDRrT/MqUj/AFTEj84zcOkX7QLUDbhR5nSnzIEUZaFG/JlW3326woCKGIzK3TzhK/DGR7FQXc7+YK+qIuyNIz8asgFwSlXq2kXKJTp7w9qh5nFR4hBxCh5Ke4+hgMxCleW/SDeoGemSeTP6WgbmospJ7jsYAj7TC4zJuHKh5Y6fn/d4McPmuBHnGA1GSYUdW9D/AH+sF9HUqTHT+iyWO0u8RyPgmj8JZX+FbD5Ky/OOKaVLUha5irCyU8z1itieLLCSkgEEM/KMD7Xs8c5G/djMYqTI5M3JagRpaLcodIzsPmAiNOmWHvpCL1cjPmOh/aCPFvC0gvUBDEXmACxTusJ0zAP3jzNM2WlayhLB7Oxs5066R9AYxUJmaCzNprHic+TKlKKDLcJJS/NiRHpfpWoJDUltwXsfiZ2pq5VwMZlWZUSppRmB8r6l7WsLWu/PXpF9cmlWhSUJZTDKp9C45hyOkZWIzpTJCUkaueY2s219zrtFvBZqQkKIG/fUh+8bQiR5OJs8JyvGnCZNQHpxlFmOY3u+uUC3+KPQq/EfEZgzAWgJwnEUqUsgAOQ7dEgfQRtSZ0eb+ou5tYHtx/E1dLWorHvCeiU4EbuGU4W45QJ0tQQ0alHXkaGMtWqRwWXIhLFYggQa/iRwwiZMlzwwWPKo/wAzB0v2vftA3hUtndnBbSPQeIpoUgFV3WPdjGLiOAOnxJLv+JGr9R+kO6bVbl2nt4+0ytUmG4gpiyXeBtNd4ZZWj68o38SmWa/KIMMwiVMczASLP9NPWNWogA7pWm09lnK9h7zumqwQ4OvURPLxEpNr39H7xdxXhKSlAMpKlcwmzcnb6tDU3Cq8oVoBok6e/PrAGNSjcYZ67BnI7SbDKJcwklXmVc9Yr8QUvhFxo4P6xt0U0IZrNaMvG6jPmCmLnykfIHr13gFdm5pzX35lGTNtaLKVloxsPppyDlIS2odVwPZvnGrMniSHmjKnmbj3Fo6sQA4HMaUAjJ4lmTNINoNeFJZJC1AkDTvHn9Pi8pR+6GcvyIT7nX0j1nhGWRIlZrkjMdtb6QBqSWG4YkstAXCnM1MevKSn+Zcseygr/wAYfDg5jjHLmSP/AJCr/Shf5kRZw1EEI3agREcLMvi9Ly5af5pyP+wKmf8AhFPC0XMaHEZdUscs6vUAJ+izCoJFu7Qnf69TgeJ2vCTQp5PlEKJtIUaQAAxAzyGvlBaSCNv2ekVMHn+XKdUlj6R1ileySkXI/Fy6QOUVSUzFrJPmFgB+IOHJ5WHts8cDTNYCs6pBZsCej4bWgJVLVorTvFDEpB1Go+Y3jMwMTJgVMUpkoDq67ekS1GJqJYXJICR35tyhY6KxWHaMsNmczBrpvhq8TYEZv8JsT6a+kGeGVQWgHfQ94rV+DSpsshaAoNdnSRzuC4jEwyZ9lWEFRVL0BOoGz8yOfKOrFV1wP/of1BKeZv48vyPygaVNJgmrRnQRzECAmFKiliTsIqkZEOrYGDNSjrFAjlvG3Kr7O/8AaBKTVkuCGI9PrEE+vUUkJCjspgWbvFtpOocToXhF3Q0r8ZSiUpbhgCe/ICPOhLz3UFEqueT3c25O3rGmikM1JBXZCcyUn4bZWHXeMpVeFOFAgBywY+bS73y6WvvaNH6fphTnHmFrtF6hmHadIopaiFMmxB8yXTrvs214eqwjwipLu38lho9gU725R1KmlRslgOb2D7jdrX6PF9VYFtlIB8wCNfKGbzgXNzdhd4esZlGRK1FNbV7lGCPzxB/CsQZYSkG9suqir0F49HwPCJygFKZA5KN/YaRNwrwilINQoAKLEk68mEFEoB22jF193UOVGM+feCoLIMZmevCFkeRSfV4gTSzpV5g8o/Em49dx6xqVlUpDMknsCe/b1jUoFGYLjX96GMzovjHfMYNx8wArcZTNmhCbiX8X+I7eg+sb1HiCRqpgNrufnGTxNwwKVRnSE5UKV50DRKidQNgTtse8U6dT2LXDWt+zDddKcbf/AHMQsBY5Mj43wIv9plXQf/cAux/ntsd/fnA7Szsum+vaDnDqvwZglLP3MwZfN5mJtd9j+cDHEWA/ZKgpD+Eq6P6eaH6W9PWNCskDBjOlu2DYZsYfjKUoyzPiDM18w27K2iKu4inzE5EtLRyAdR7rN/Zoo01Kky8xIfaIUi8OV0rj1czQCgjBl6jnEnn3DxrU9NLnOFS0m3L89YwpRZuca+DVbTBBDWIpeVHiXRw3Lz5jmZgMruPnc+sGlJh0lckJVLlqSxDFKTbQi4ijKmpUOv70jmTPKDY6wndQq+oczO6viA2KcIy6GoV4ZaTMzLli5yMBmQTyDgg8i20HOF4/TpShIUoslI8qFEWA3ZvaBbGsUVUzMn/TlqO1yrQk/pBBhEpARpfaFAWZ9zQxVVXBmrW1qZkyXkLgImE2IYugAFx3jWw926N6wD0WNmbMKMnlBIBZgeoO46wVS1+EMxNstjux1B9QItRtc2HtAnBGBK+MLeZ2SPqSfyiNFbsm3WMrE6oqmMDq1+wFveIULZTExj2lyWdfMaRVwAZvfaFfswohRMDQoH02/wCRnfHtPC8Rrra62jMRVlwHvp72/fYRbXThQNn12/X3tyjJWkBQPIiPa1IAIGqs1ruB7w2oMX8O34WYjmI0jxPokS0JFgVAErP+Ymw7QCyaiLX2qBMvPMLuUnmerYdjUtQD+veB3iqlSuclMhiV6DkdyeQgNViSkjymCHgGeCuZOWXKWSO5v+ntCVlC1A2TkpWORDbD8ITTyQFq8RSRfZI6NyHWHwzFkzCUplZR5gFBKgl06jNo/wCkRTMRzEkpzEm76fKJ6CaD8QA7BrRnnjc3fMXeo95n41IC0kKSFDnv6HaPNamqVJK5YKgnQh7nkTz59wI9rTJlqsdDrzbk+0eN8f04lzy2oJSeo2PtDP0wFW2nsZA2zuJnoxUpBAUb6nd+jxmCccxMQhcSyEfPaN/aFEpriAAkuoqwxBfttGxwfI8SfmOiSG7k/p9YwV0RAc/v1je4UnZQf8UKas/snbD9S3IDjE9T+3Fgh/KNo6lVA5wLT6skW/fOL9FUuB2jzRDDkmFGIXSZwMTUdWx0ZjA0iqb9/rFynrgbxOqF5EmMwhxBYnIUFDUN09O0eeJWBsLODtcWv6gwXJqo88rapK58xKSWzr2DAgqeC6exrrC0E9fZRLmNVeYBIZnDEdhtGBXYpMWQhSypKQkN209esSVlYASDqNNtIF01nnV6NGzRWWOfacc12gPCMTyAzx39sYOYxVVW8RIqSSXh0LiaB1AI4hTIrQR1iaVVsqByXUPE6J8UYnZbnvPQsPxVwAT2MacuoePOsMxBixMFFDVi8K2AiI2NOOIwZU1MxJZMwMeWYfqPoYVJixsk/CbHtEPFlQDTE7pUkj1OX84GqesdoTZM+qdI2RPVMPxaWSAQnpEXGmPCXTqUCxNh6XPy+sefy8QbeMvH8X8fyKWwAaLRHsYJ4g2ODmG2HYh4iEqJvvFiZUuYAeH8RYMTpaCJFbzhC7TNWxUdo6jgjMJUV7CFA/8AaoaAdIwm6CdPhxVda8hKSQykuGJ1H0GttowMRpG0J31/WNufiTK8RsydidFX5G8ZGI4jnvpHrKt2eYvVaGqIaUZU9rHWJvHikxMNmIhkoDFRcfMuTJ1o1eFcQylSH1IV8m/KB0kmO6aYUKChtAraA6FZfXOcz1yir7CLgroAsPxgEaxfGK8zHnrNEwaHWzzDJGJPobx5tx1WeJM13+gaLVTirAsYFqyo8RT+0aGh0pV9xkvuBTEhkJdQG0a1h3/L1jNpmeLqUvvGnZ3hdFwmZfRMdOUBzZtL8xrEWGVWRZSd7iIJVVl/Z/O0Ua6odeYWI5QM17wVMNqrAE3Zh/S1QIaLtFVtZoCMOxR9dY3aevEZF+lK5GIuloMKhVwya5jA4a6Ks/Fgm5MKroyfEJ1YV4vxB4ElSybt5RzO0ed0GNFIcsVc3a/OK+J4iqpUA5YfCOcRScOKS62DMzFx8o1tJokoQ7u5gGvZnyoyBLlRUqmkkB+0ZImEGDGqmS0JCEgNqWsTzJMDmJSPxfPpDVDg9hGdVRYyC0nmRic8OmbGeFtE6JoMHKzP6xmhLqBFyXOjHTFmnn84GyydSaqKgRqUOIkWeBxS2O3pDTK4J39BAHr3DEEWhLxLiGeSmULlahpqybk36t7xXw3Bpy0tL8xALtdzci+gDA30gXl1SlqdR6DoOQgjw7ElIDJYEvqApx0e3rfWIacDbNPSaet0y3eUq2fMlLEtSWV+UcTKHdRN7u30vFqvmpmTZbBlAEEnk4y22Gsc11S1h+x9D36xargccQv6KsZDHMzfGEtQUknKSxBN35xuUeIONYFatWYxxIqVI00i7dMLBnzMsPsJHiHaazrCgQGLnkYUKfoWhOuJZ4hlnyMS1w2wbQD5xjplQoUbAict0qQFJ5R3X0+VXQwoUSSVckcqTChRJc4uNC0d/al84UKKKg95MmcKUpWpjpKYUKJJOskdeIoQoUQjM6V2XsZEuaoxwEw0KLAxIzs3cxM2kWJdctPWFCjllB7zkEjtO1Yks8hFZayrUvChRQRR2EssTLNAtj3aCCfZA02229oUKBWjmbX09j0sTBXXlyDzLRZFXmSxhQo6KAdovTqbGYqe0zVoiMohQoNMw94mPOGvzMKFElToPzPvEq5LFoUKJJGlHKqNldd92HHrvb9/n2UKBsOZo6RyEPxMn7SrNm/YbSJptWV/mYUKOtoiv6izaRnvI8sclEKFFwMbJChQokk/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68463"/>
            <a:ext cx="5238750" cy="3486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2706" name="Picture 2" descr="https://encrypted-tbn2.gstatic.com/images?q=tbn:ANd9GcTwRuKExL3gWRvVFIF5vrZn0R9B38ncBBIcL52UYWB3GCff4NL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1412776"/>
            <a:ext cx="6408712" cy="4752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8447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Saft</a:t>
            </a:r>
            <a:r>
              <a:rPr lang="en-GB" b="1" dirty="0" smtClean="0">
                <a:solidFill>
                  <a:srgbClr val="FF0000"/>
                </a:solidFill>
              </a:rPr>
              <a:t> – </a:t>
            </a:r>
            <a:r>
              <a:rPr lang="en-GB" b="1" dirty="0" smtClean="0"/>
              <a:t>The juice</a:t>
            </a:r>
            <a:endParaRPr lang="en-GB" b="1" dirty="0"/>
          </a:p>
        </p:txBody>
      </p:sp>
      <p:sp>
        <p:nvSpPr>
          <p:cNvPr id="27650" name="AutoShape 2" descr="data:image/jpeg;base64,/9j/4AAQSkZJRgABAQAAAQABAAD/2wCEAAkGBxQTEhUUExQWFhMXFxwaGBcYGBodHRwXGhgYFxwXGBoYHSggHBolHBcXITEhJSosLi4uGB8zODMtNygtLisBCgoKDg0OGxAQGy0mICYsLCwsLCwsLCw0LC8sLCwsLCwsLCwsLCw0LCwsLCwsLCwsLCwsLCwsLCwsLCwsLCwsLP/AABEIAMIBAwMBIgACEQEDEQH/xAAcAAACAgMBAQAAAAAAAAAAAAAEBQMGAAECBwj/xAA/EAACAQMDAgMGBAQFAwMFAAABAhEAAyEEEjEFQSJRYQYTMnGBkaGxwfAUQnLRByNSYuEVM/FDgpIkU6Kywv/EABoBAAMBAQEBAAAAAAAAAAAAAAECAwQABQb/xAAxEQACAgEDAwEGBgIDAQAAAAAAAQIRAxIhMQQTQVEUImGRofAycYGx0eEFwUJS8SP/2gAMAwEAAhEDEQA/APOVt7cjmi9I6/zc1NfVZMVoLPavt6TPnpZLW4TaUNimS9EcLvjB70JpdNGatT9XY2AgnHrSSco1pMspr1FNgMAATgUx6XqCG7HzpaDuH1pl0xAD4h9KM0qdmbVTLDobALAxA71b9AgAxSHpmwjGDinlsYFeJ1Mr2PV6ekrOHvAOV8jUr3hFJuo6mLjTHPP0pZf6yFxNLHA5JMWWfS2iyNrEAPnS65fE9qWabUbzgz6UQlsmqLEoid1yN3XmoS/nRg0xobU2SCaKaKEbXsULcvway4aGvQTjiqxiI5BN3qEiKCv35rh7dQstVjBIzZMjZvdW0Wm/Reim9mh9dojbYij3I6tK5JvHKtTRxYaKb6XX7RFJEwcjFdC5FCUFLkaMtPA5v9Rmld7UTQ1y6aga5XRxpHSy2SO1Q3G9a4N2oGerKJNyN3DW7F4g5JAri3zmjb1pIGRTP0F1Ab3ZOSYnn0qFyJ5oj+G3GFrNZ01rfIopxujrfIMtErCsCCfWfP6VnTQocbuKcdVeyANoBxSylTqgpWrsGbr1zsxgAD7Ct0sKDzH3rKHah6DdyfqVM280RprGeKntaaaN0lmCKs8heUhj0/p5jKyCO/6VKNLt+nOKY2bkqIxUnuzcy3bkj9ay913uK8aaEtwiciCfSmejsAZafn6VBf6fDApLT25oX2p0mpNlmW4UVR4vBLEx4YwYXzEDE5iRRy5dMLRPFi1ZFFl36dpUI8DTHb7H9R96d2UPf9iqT/h113SXba21uN/EoIIvNljnIkxPMxGd0c1er1hlRiTkiB+teRPJre56yxdvwUrrjHczA8kn70jtaZnP1q163Tz8qB6eptPkSK9GM6jsebpuW5P0nREETin1rSDcaEXXLM8elGafWisuRze5rxqC2C/4URS7WiARR9zVCKT67VTipY1JvctNqthY4GZ/KoPdk0Syic/hRml04PFbNWlGfTYrOmofVaUrzVrGjAHE0l6hp4oQy2wTxJIB0XUXtfDUV7UFzJ5qN0zW0Wr0uTP8De4xHastpJzTFUXbQ52gigpAlBHOo0wFA37cAgRTDqepQgbZGBOf+KVlqfHbVslOrpAq3CpkVE5JPrRZtYmsCFCCOeRVtQiRFo7G45qe9phPNQ3HO4nueaiuOfOu3bGpGWdQbbSO1T9Q6s13mgWE1sWzTaVdneKOJJqRRPJroW66C0WFArjNaqS6M1quKJElrS0Ra05xHP7+lWTU9Cj4CrDzBrVvpbgZU/v5Vk70WuR3jmnwLrNpvKj7VzYp3D8KJtWSpBAiu7mkLKeIJ4/WpuSZy1I46PZFwmJkVP7XaB7uje0krv2h2H8qcsxx6AduaJ6TY2wIIHp+tWbTFQvi7iD6+kd6xdVPfY29JFWmzwj2n/w2vJftrp9Qt5nfbuwro/lcKkmIByByIq6+zN7UCwbWoF5L1piGLPIYF3A2ZI2goy5/095q+lFUgiSR8MmYHpOBj795pH1OC5Ydwoj+ksfnJLGo4E3Lc0dXlWjSuStdX6jftLKJ70EwTIXYP9TwMr8h9qC0nXC7lDt3AgMAy4JzjxSR8h5036pqLltGNkKXEfErMNsjd4VIJMSYmvKes9J1mmdX2Aqo3IyAsgV5MbWAYAyZkTJ862TnpexmwYo5I09memndOKKS+wqqeyHtBde2vvELgsVEHxgzx4sMB5zI7zVrGpXCsChPAYRPyPB+hqncUkT7Dg6ChfMeIHjFQK+c8Ur0vX1uvsskXACVcjIUjsGGM548qabK6LTOmpIkCqzYwO1ONFaKdpmk0hWkTHrXev66QABQlCU6SEWRQVsevqhFI+pX1LQCPrSm71iREZnmlmp1ZOe1WxdI07Zny9XqVILuXZJonSWC/FI/4imvSOre7M1onjajsQjPf3gy9YZeaAuvRnUOrK4mM0kv6iTihixyfKOyZFdRJneud1BtcNaW4R3q/aJ2Hh/tWbxQr3G2jxAjy/vUW80O0MpBbsK5CqRiS/YChprADOO3lTdug6ibTqN4DVYtdbshBtOY/YqsB+xqRmkwCaSeK2nY8Z14D7igjFDAVi23UxmfTyrBcFLQUwPUHxH99qypNTqPEfCO35VlUV1wWXAz6NrHJkGD+/vV26ZqmI8QB9Riqr0awo2zE9/Srr09VjBFeP1Gk2YdRM7KRkH7A1C1tOyn7iKYXrcLIgmq91DWagTstSPmKzYk58P60UzNQ/EvpYYNVs5UKPv+NEJqkPBBPzql63qeq72yB/SSPwpV/Fsx52n0JFehHoNStv5bmCXXaNkvnsejXrwpXeYedDezWhNyTcbcI85gzUvWejsFlWiOBnj1qGmGPJos0LVkx9ygfU6iSMDHlQt7UAnIHEHd5HkUpuC8D8Qx3orSaV2b/MfnzitvZjFW2jMssnwmV7p1q3YvXhubaPHaBM7IALjdyyneInj6mbW2tsX7e26AVYQynP0I+dRdU0KpwVMiJxNAN0mR4iI5gH4vT5elLHDicbsaXU5dVUJtXeRWZbF9bVtU8HuiJI5AbGY7f1c+ZWh6vqEe2j6izdBIBlArGcYYECQfSrX0r2eFzY1wKbm4MTgwFyEB8hj0OT3qD2o6FbuAoUUns0CQewB5Enn0msaS1NJmx5PdTkuQXXdQZVJ92xgTCwSfkJ5qqL1PKXL7pbLSFQkCVmPETHiHcR+tWKxpDaU2wZtrhPML2H0/eDApHXNG9686om1AwDFm+JzAkAEmBuH/AMvnWuVxSkl+hkw6ckpQk/1/9LA9yciuJmqsvs/c09xG2blGWFvJgcyDGI78Y7VbdP0626hgkyJgjIHrPFaYdUmnq2a+P9EsvSqNOD1J+Uv7B7x2qW7AT9vniudLqUdmUONygEjP8wkR6R3pho7VtLd287f5CR4ZlgxIAQgckmcRIqi3tWumv3H2uqOge1bnBFwI4mCQoGR9I7VCX+RimvTz/Joh/jJSjLZ2lt8eNvr/AL/O5bxHJmuN1VjoftA9+4LfuexJIbgDvBHyHPerK9kjjNbcPUY8sdUHt8jFm6XJilpktzZNZWlTzNTLaFO8sUTWGbIprdFppx5TXbWP9tJ34j+zzAVBJgCSeAOZ8hV30PsAQu6/cgxOxPyLH9B9az2O9mixF+4AAM21Pcg4c/7QeB3Ppzbr+qO6MmR2BOeDAry+r66WrRif5npdL0cdOrKvyPOrvs+dxCCIPfNLb9p2bKwRjA8sV6D1G+LQZiM+Rx2mc5jFUK71pDedd4DABi0gA7ieD9vvVMPVyf4v0slm6Vf8E/jRrTWXBJDBTHc/hQr2zM0feB70K2oIBXGa1qb5MlIWakMWPP7FbrrUTuM/vFZVlkdFUti7aS4IER88U302pjy+1KV9nHHwXkI+Q/SiLPTbynhGj/d/zXhy0PyegtS8DS5rT5/v7UNc1rAY2z5xQt0ODJWPk4j8TUbanccz91/Sgoo5snPUrn+lfx/vU1jWM3NpD+/UUPbA8n/D+9OulqPL7j/mhOSS4DGFs70t5EybIHyA/tS/retO7MbAc+UYg5+gmO9WG/aG3hfxqm9f1BFxyWG0Y2cEdt24CZBB+gmpYmpSstkThGiYarT7sLJPp+NdfxlmIEAjzWlly2yhWtWg6kSGkzPrBpffe7304+5/vWxQvz9TI5V4+g+1CpcGBbnzIj9KCfQbf/TVvk394pOL1wf+iR8mqW11Nx/K/wB6rFTjw/v5kZKEufv6DuyWQEhGHpn8KjuameVafrU/SXu3MwyjzJH4Uztq7MQ04qbypPdfUbsNrZ/QQ7N3CH7V1032etsTuTmZnvJJz9z96uFnTgCpbdsCoT6u1SRfH0tO2xbb6AuxhyzAqCf5VIjHmY7nJgTwK71HQljA7z68s0A/NjThHFdG6KxOcmb1CKPL+u/4e2ritsZ0YkkKBuGZnHI79+/avOuoewGoUn3T27oDbI3bWwCRhjAXDd+1fROqugiDBHkc1X+oaC058S8cdwJ/2NKfhTaZS5H9olHa/oUT2C9nfdadmuW9uoLMryZgKxAUHiO+PMVZH0IIyAPl+tE2tIUbwv4CZKlczAXDAgDAH8tG2lBateOTjGjDlWuTk/JXNT05R2zUjezV5YLLE5C9/t2+tW+zoFa9bIXEgmf9on9K76sSbhYCTIH2/flTe1StJA7CptldsdLhcIQe/H35rLnSWjgn6gfoaKu6pw5VoELM/M8RH41i9RIME4PB/Cu1SBURpZ63cXDWFiAPC/YCBjbTXpXVbbSPgbyPf61WEvAZBkd6C0eqZnYN2OCBGDMVCWCMl6Fo55RY59t9I9y25tMFdVJyu6YB8PPf614cuqZwloW2DqwOUMKJG1ivIHBzgV7Z1bWG3pbz+JittjC5aAOR8sn6V5dpNdbX31xWO8G2N0EjIXaQVHBJODzNT0RdKT4/sZz815v9eN/XnyPWBCAOwZgMsBEn5UtvNJxArlNYWtiTkYOZyPWBQxavoMSWmzxJxep2R3eayu9lZVrQVZ6bo9IrLlF2+Xf58zNFjo1oidsfU/3oLS9eUQHtXbZJgblIz9a41vtdZSQCW7Y868Nxyt1FM9C8VW6GDdMULgY75M1Ha0Fs/wAg+7f3pQntba3QW8J9Pzpt/HoybkdY+dCUckfxWFPG+KJm6baJ4A+WPyoqzokSIH4mk/8AFyJBmKJTWwuaRxlXIycfQdXlWOKqftFowPePEypP4bvI8nEd4z6OrWtBgHk0L1VfEfMqQPkcwZ/l8/nSwTjIpJqSIOgdNV7ILiGgAhcQ0eID0nj0ou50hIwWB+ZojpqAJI78/MY88cVNBNF5JXyL24+gst9Jg5JI+dEafpyjkTR7OAPWoP4keddrkwqEUS7I4rYUAzQ73wO9Z7ye4pKYwclyublyKBOpiobms9a5QDqDGvmuWvmghqK1c1FPpFsmu3zz2oN7wgzM1w1+RE4qB7gFOkK2bZqI6c43iaHS+oEkj/zA/UfeudTMSActAPafp2pn6C8blzu6lFQMIkUrTqtu46oFbczQOD9Txxmqxd1re7I3yZGBJAHiyYBA+Ej6is9k9ep1AuHFpSVW42AWKEGPQSJNR9n0xcive1SSLJ1rQbQWVAzdp8geTH1pfc6Wx8bGEiAscDzOfT8qsuumRBOInbmFOCftn1qLr7BbME7RIE8mPrjPrUoZXsiksS3ZS21yyVQYA+IxB+UYPH413ZvKi+8cwJ/5olOkYVvDDZEcckR+FIfarUp7o6ZM3W+FeM5iY4EDnitlprYytNciP2x6zveUuobayyMDO1yApDzg2iYQxlS09sedWNay3SNrKRslJ8K7AVDHdmACCJMSflTjW2/dOGCqlxTtKvEG20gq6x4wW/mHp5Ur1mlZbha2gm4dqrLQoxHJyo7biRA9K83K25WjbhqqfkuQuWF2rpzdYMoaboCsxMAsAYxJGfXmp7YWJeQO3HPrVd0r27Hu7Yh9SxFu4xYbQSwi2Sx2qVgQBERV96J04ag3B7sgJZAUDlrreFTjII5J4GZ4r2emzJYkn45PP6jD/wDT3VyJl4rK9U6N7JWrdlFvLae4J3MbanJJMS2TAIE+naspJf5GCdJBXQzas89s6e9bIcNftqVVmK3WG3GdsMd47+n4UJ1HSszFveswMHdcJJ285JyeKWXPahwkB4I9JntBJFKNT1t3G0nHqYj+1bYQmnbok4Sn6ls03RC6/wDctifPd/Y000vstiE1wBOSvu2GSPVxPzrzdeqXFwHj5Gf1rZ6xfj/v3B8jH5ZozjlfEvoh4YEuV+57J0j2f9yrC5fVi0BSJH3kkH6Uvu2b26EO8TAg/oYP4V5h0G/dbV2CGdn94sFvEQCfEfFPAk17Lp70O6kgwAYByCGbwwP5Rnv2rHljLHK27v4FJY40ktiq/wDWRw75mMZYH5D8qsevuzcQSQu4HcO4buPTxfMQK856f0u7e1jJkRdfe44G1iWIIxPlx24q+NFuwu4OoCqxa6wdgGXe25sTtU7cYH40c6imq+7EhFpMJ6r1Uae2pJJVjAgDGJ8+4n7Ulue2K4MsB8qh9rFNzSIVHBVo7lSsT92GKoq2HP8AKSKpgwQlG5CzlK+S+H2w5zuHoa6X2rRgOaojaMk4VgPmP710li6vCz8yP71b2bEJqfqXrUe0KrktRtvqF33e/YdpTeMiSkAyomTgzXnIu3w4bbkccd+1ek9L0du3o1DCGZAwDYIuXVS5tUdhvWAvn+ObPCONIrBN+QHq/X/cbdx+JQwHfPY+opantUZyPlTP2l6bbvuty6YFtWLAcwYxjEgg/fuKG6bpbCkFbTEwAGcGAJnviI3euKMO3otrcErvZhek6y90+FGb+lSfy4wRTA3nxuG2eNx9J/Z7V1qbZtWU8TK4lmJXyOPCCO0YwePWl2o1CbAi+NoBXcMyQGeQPIT59qhalwhkmuWGLrFnbuzI7ecZ/E/Y1K1xSPEQpDDBG6cKYif934T2pXq7cKPhGCSOAdoJ4GRBIJ+ZpZrOogFYESOcyShCk/efpimUL4A5UG3teiEgM3iyI2iAIgCRg7SMig9R1J0UlXPB+LgpkTxgeKK50V85B2kFisFScOeQR5Kn/wCXFOv+kG7ZNxLYuEZZTERvnaq+WSfoaq9MORFcuADQ9L1D2hqV2sBO1JI3JkA+g5wT2ov2W1jsWt3n3Wpdz4TKwyJ8U4AxiO3qKa+zrXPd3gQ20AACcLO4kqDAAgD6mgtNvt3rq2rRc3VgNjwszsQ0GZWYPzQZ5qUpuSknXwKRilTPQdPb9wiokM3cDljIlvMwJ/ClXta1yFxCfMTMZBHf59vrT8oLNtUWYUBRJkwBAknJqle0Gov6vw2F2qsB7rFYE/yqJkscT2Az3Febg3nq+rN+baOkM6NfmyQ5gAEqfKefxzVI62qor6h9xCkgbCNxltpic+ZxnGKsvWNOdNpRcd1DtkCY27Yb+bmCMzXnXWfbv3jbRpA4OCNxPjIK+FlUQYYjB4nzrS8sYW0+TMsbk0n4F+s6QjpcfRXxqEtp4feFl2C7avLcRQ5OfEjZiCp4qq6XWssI6gzI3btpEYyfIU36tbuspD6ZLavcUym2dwDiIQwx8ZztEd55p10r2NF3TyfiSZJgmCzY9DBURnif5hXmzbUtkza5x01z9+op096yl1SGW66mVVFJRcydkYie5zxXqv8AhfrRcu3STGF2giJMACB3y1z8K8Y01+3pmcMnvM4O4AgT2BBk+vavQ/Y32vsW7gRrZS8soPCWKljt3ElhME7SAAAMzODqhmWhx4shLE9Skt/v0Lxr+ldSvXGuW79u0jHwoWeQBj+XGYn61lOLDPtEXJAEfCO2P9NZVdcltt8hNn6/Q+b2f1rkqPP8q4sOvDbvTaRz9aJ/hweJiva1MDWkitIpOWNWX2f9mRqbqW1YifE7zhUESY7nIA9SKQWNKN8Hd+Pp5DyzV09kNEnvNxAcC3vSVmCrgzB4bwt5d6XJNqLpk5vdbjzpvsnasam3dV2BUkeIiJZTbg7QI+LsT5U06RoPdO4ALbySWhckj+ZonLHcBgZ+6XR9dFzVsjsdgIABAABBkse8k984jzNWwdRt7lA2kxGBEDI+o4+/yrBNz8+gNiv6To2/UvbtHap3G84B3QbjA2gYwIjjnkzEB117Sbj7sOVKqWCgAyJx8XrUnQQEv32EwxPnzJaB6xJ+hpZ1vXutx3DKVWA0Z3JuPij5HJHkciltyn+SOSSiJOr6pvdY3Bh4XVgPhxLD54/HypXY0zETK9sTnPaKYBgZZiCptqwXgyZBUntG44/KKP6XwWUoIZRAE95Jnv8ACfL+2pS0xM8o2wfQ9EZjniQJ85MYn5zTL/oFo2y8A7cEKT2zJx9PLBoe71HcAqsBJ3HMweBnyhjnvVh6XZ2i5M7WCgyO+W+mGI+XNSyZJrceEIvYrA6lp7au/uiWAGyIVWJGOBIGQCeada9xctbmO1PA5k9oBUeIHGWG3nIyeaHbpLk+EeXhICwcwADA4WR28PpFWDVaTdaCEDeo8QAG0vttgtxyCTHy78iWScbRWEXTENzRtd2racLgFtzEkxIG5ozkmTGT5RFBWekncxe4BbWSQsklVZQfECOTkfMU4GmDQrH4WRiRjcFbc+BxKiAO5b61JbNsHeYG3k8LDJukRjlR5REUdbWyBpT3YRr9MBeJKoVMyFmSR/qft5Dy5oFtr+8QOyB/5dsgrtXI8xkZ+XE1rU65XuXLqCUj4R/qChiR5fSkj6q6z7Co8KbmYR3BBII4l7Z+/nFCEHW4ZPfYar0SAdtwk+IszKOWyTn0A5FB3/ZtZ8LF3MmWMDyhdq55/EUO+uYMVDSCH9ONroO3YHgceVR6Lqx/h7ZIYuLZiZn4sgepGz8KqtfKYjSGvSejBVm5bUxA3KTyS3HHClfEPM4p3p/8rbbReFBZskb2WApkzgQfIcT5yWVdLKWioDkgEN2Ahd2McRjzB+kWuvG6xNrxSSWGARB5EmImPPn6Vnc3N78FVFRW3IXpQq6dyQckesgCY9cRI9aj9ntOH1BBXwWlDMcbfeMZVY5OPFOew70z0PQ4UC4YBUSq/wCqTJ+uPxprpNJbtqdqgT8RGSYwJPcDyrNPMkml5NOPC2034JhdV1kZXzHzgj7iqz1bqKG0UtnxbvhUTBB8+OckmoOrdQNgXNnxNMAsQiy0szHzJ8pIzjzQ+0llVt2kU2wxUXDcA8Rf4SQxyJgT3IkfJsOKn+wMuW1+5B7ZdGfVCzfBYqtoqUE7tyu2AOM8GT515d1rpTLe+I2j2VnZYHmoLFhJxERimftP1G6XZW3Ncc+H3YUNiJA934tviAG719arbdIX3N+9cuolxGAFq4x96xPkBknPfiDNQzTp6aOxQb96/wDZHatFLgZgI/3AsR855JPFX1ParSnR3rbm4L+yF93wOwJPbP6V57odcCIuKSFwNvPB+LsR866e7YBOGI9UB5+fy+dZ7p7Mq4+97yI01PxrcRLikiSwhx2lLg8XHYyPQ1cF02nbUJdZhF5LbuLVy4pM3DuIS0hJI2EHxDxTicUh0Wo01lFc+6feIZTZDnnkbyQp+Ucit+80kblvXA20hVRHESxYDFwgZY4GOTTxXq0M5t3yfRHTOrA2l2INmYkkYk+efvmsr53sahgoEofV7IZvqWaTWU7yx8pfP+yFfH6DzpvQwvvdwUkJALf6ixEicfCB/wDKmtjTBrg2kLbB2gf0T28zA+fNT6p4aSQAzCAfIA8+mP3FDafUQpHeDyfVcHyPiP3r6C2ee5OW7OT0/dcLyc7iB5TAERyILGeOKsnQv+6QgDHIK9iI4JHAmOPXvikWk1HB7AjGe4gDPOR9x6VY/Z60RaFxhhrvxYEAXVWCfkhP2qWV7DQW4l6101U1KMJBYtIPrt7jBzjB7k0y6dekbm7CMcjkEz++KXe11psTG1Lgk+QIIzJ4JxPY4xUmm1QFtrZmQwzEkkjaYnIxMx6etct4nPksVzqDWwCkwTLcfCO+DHJIMxwT2pD1bVgK20CWlBjkRwPxP1kzROplbSncJa2Y52gZnPGcceXzqu6sFiCZMKWA5+Qjue0fIUuOCuzpN8DC3dQQoHhEA+ZjxEE9j4ufWpOpX1CHYu0EruG4mSUuZJ7eEAD19DhSrlWVWYndMgROOAD2wdveI71zq9QZCuplduPJtkfOfBiPM8zVdO4CbQ62byBSJ3QAfLfIGfOT++bv0nVblujtuQjPmbgk/wDtAEfPFUHptgi9LbVhQ4JnhT4NwXJyRgdieKt3sxpblyzuZeSrhgD4gZExGFGSP6jGIqeaq+/UaKp7E169N/arwTcAnJ8WwqO/I3E/SnOuvbbXxNuZmdgPDuPjXaZyQQFOImAZgxSD+EX+KXEAtu7iW2GF7RLEffntTFke/ddmwFIAxALQDEeix94qEoptX6DxbSYB0/VbwHAuEmGACyx3tEFf9Ik7h2A+VLLgPvW3OFVlUCYxsDB3zjwqSM+dOtOfdXSUMdyvkcHjsDzHnnzpboF947MXO5Hu+ECbhcnwPjPxxB8/mapxbF52OOpXBIvWCFEgMOVIWACYMzAInuOac9StqiF9m1lQTHcjcPr8Ux5k1rp/sjqnKEv7m2m3aJ3HBkgiduT3Bq2af2fQoq3PGFBkk8gkyMR2IE1HJmhFreykcU5Lg80vLvQhRCtuk8RzBweybh5mRzVr6F0q6U3G2FIAClhAAEAkAjuqjIxVp6T061aJW2qqsyAFEiPMiZ7c02ZhEVHL1XiKLY+m8yZWbujZxAmVwpEEMwJJk5IzHPke9Oem6H3ediKTO7aM54En94qYFD5fbvWtTehSQRjvOJ7An5xWeU3LYtGCjuJfbn2stdOshyu+88i2nE7YJJPZRI+4r599qv8AEHW6wMLl0qk5S2SilTjaVB8Q/qJ5r2H2j9jb2v0zm9cV9QtvfYZcKrncTZGT4YCruPMg8ivm7UnJ7en6GldRVLkvD3tyw+wnUzb1SjLblYASY3gblYjuRGPnXq66ZblgXdSyhpO2DG5jkkEkS3rxI8hXivR+j6m8waxYuXIYZVCVBGcsMD716DZTqLahVv6Y2rTKcmSPhgS6GAeMeU1bFlcY/Ez9Tjt2iz6q7pDb2i4ylR4DDYeGBgr3IaCQfIgzkUbq9+3ZuC57qyFBgG1aCgKMeFDjfBJliTI5imOq0VxHGLJBnILOo7biSOfvVZ61qyxNoAlvPgEGfhkfjioZJzfPJGFt14FOs0ty0CGYYO0wZhwATbJAjcoYSJ8+SDAllzumYBPM5/Cn/UtPcCJvCq5Ny5cYwAWuMBAIwRtVTj/7lINLZLONoBhu/Gc+Icxioedzfcd6G+p6HebSnWEobe6D413HMSV5Jmc9646GNOrH+J3KJUhfdq29cyN4IZOB4lBoZdaIMWrY3bgQMr4k2xsYkBhDMGGQTg4FMF6VeFuy4YvtMe5u4K4Lf5fvQbbKwBIiT/tMTXICVLc9I0WmtogVdP00AEgC4tlngE/EzagM3zYAkQSAZrK8y1X8OWO2zdQf6NtttvpuME59BWU/cXp9Qan8PlH+Cz3taSLrAyQ+fD/LuJIE+uPL8KkS2XJZYG1SPIZgjnBwnrz8zVw/6FpYhrN1AeZlwSe593LAevhrek9jNJcMW7p2jBVCmO0ZEr9ZNfQdyJ5CXoU3R3QWJY4UqRmJbaw7/wBQPp+Vm9n9QtxlVCQhY5jsQSfD2+HB8zxPJus9gkK7LVzZnuu7HljbP3rvR9BbSoW94X2KYFtDuJ5nbk7pHY0k8kWtmFRd2Re0BG9gB4mcErBMeKQPpMx6mgrl0i3cJgu10lpGdggSPLI/H5UNrNQWuWVUw/ckyQ4O7aT3iY/LgVLqtJcNy+FMpbtncN3AWDmeT6d4poLZE5MH1/WEINm6wVFCKCDz4NxPlkmPIQD3obWAEuFAUhA8zwhAgj7fiO+KYHoaMiOtl711wCZBKJggQAIJgAS003tdEuyqe6bawkkAhVhTAYwBMAY4BEV2pRHatIqF1Ntm3cyXYxvgE4JgjHxSPqJ+VI/4hrjB2OSD94AHHpPHY+teop7NXLtoJsYZ7xg+cE/T60sH+G99L9ltyBFuKxy24gGSBAg4HBNDvwXkbHF+hW/ZTWEal2bhbDAzIjawGeMdvLkd4r03pDhrEwdzGVzBIx4j9TiOwHmKrPUvZHUNrNTcS2DbuW4HjUeMhJGTx4TMj+ae2bV0LoVy3YtpcuqGRAshtxkPMyY7QP2Kz5skZK7KqLvYm6hogWS6iiVKwOF57nyP4T86k1ehJ94qklpLWxAkmBOO4858yMcU/XSqRtM8DA/8VPtmdsBoiREx9MxWN5qLrCUsdFS0Q+rv/wCdcUD3SAkyGlYCyScxxBMRTT2e6XbsF2Ck3n+LM7VJLAEjE+LJH+2nGm0CjxkkmMsfD6mR5Y/vNdPd2kCQFIjGSSZ4+x+xrpZXJVYY4lF3RE6XXZWR9iEeJSoJ+h7H0z9KG11i60LLKrc5X7D8z+vZgNSqTHc9z3kiM+v5+dVl+uJYvEE3jZUgOXS6QCe9u+4IZZOV3Tgx3FTUmt6KaFLa9yz9K0oS3Hmfwo1mA7+lL3Vb9ptlyUdCodCDEj4gfP8AtQen6o2xvebBetN7txnaWhWFxAJO1kYMB2kiTE0juch09EfyC9XdPYYMz6c5x2jPIpU9996hH3r3UCSYPcTCDnJzMCeak1V1WQOZSzzkDxd5VTwMcnmeM130jUWvdC4gVEJMERJz3j058qulpjdGZu5VZB7RdQ1FjTe8sWP4i5J3qHACCCdxgS4BAEDz9KoXsr/hxbf/AOu11tXu32a6LABFtA5LZVjLHM7TgTEE16S3UgtuRtg8buI7k54x9ak6tqYxU6d7ospbbFV0PVrD3X06Hx25lQpUAKdpAxGCYgV11Pq+mDLp7jxcujAAJjcdoyBiSMUTprVgnUPY91/FhCG7w7LuUXAOJME8TVO9m79+9c3dQ0qJftnbbv7kUMZxbKhstJlSJHPB50qWHX5qvhz/AAT0ycfBXuva25pr5R2XYGB3H4inHwkkzzxApb1Sxa1I3oDgc7wCRGBAHBPp+tSf4t3QdVaWQD7olpJxLGOOfhOKr3s51GzaebgLLGcDPcx+Q8+fSskm9TXgHaajqRPcSy7wzeIqIx4QFUKFJzIhQOaHt9JQhjJW36HvkQC3MnH0pn0zpb692GnspIUsS/EDjaeJ/wCKq2o3bnVokEgqSTkGMHv3+1Rv1RSEZPy7Gx6OgOII47ZxPIggiOf0q5dJ6bpr5CX7Z/zrKBmttDh0RACMldoKQVbiARMkV53pnbaRyJB5xPkR3xjzqwdH6jbYrb95esBVuFWRd+yCbnj8QLJHvPFIK45ANGMo+UPoyJclsT/DdQAFaR2LFgfqFaPtWVXm9qNR/qDD/VLCfWDxNZTa4/8AUze/9s911CCMjjsPLGY+p58qgfRJc+JAQPNVP5imaadZ/tRjoABtitvcrgTt2I16WAMFhH+4wPuSPwrLnSAVPjaCIM5mfkAB5cimbsz8duDBj5xgfjXFy0QeGc84wJyJn99q7uS9TtCKjb9jtMbgYOzMDPxwEOCJAHeOJ7URZ9l7SNd2Xb4F5dt3aFgjyl1PrkedO7gfjYT6HwjJ9ATPqYrmwt6TOBwFUFYzwSCZP1H41TuTrkTTH0O9DpxbtrbQn3aCAJPnMlv7f2ow6cPG4OfkTH24P1rvT2o+MxJnED8R4vLk0attY8JJzzM1mlPc0RhsCLoggG0EAcCf7flUdwXGIEQI5JAHfJAk+Xf7U0gdv2aHIUGWmR37fQE+tIpsdwSFF/SFTudtwHA2iAfMGZiTwYo/SODBC/IrEETjOPnjFbvojZfxZGDkcz8PE8ZOaJDGOf7x/fmmlJtbixik9glQBUM4METwTHfzzQd+1dklHBGIUiAB3LNMn6V1YEblYyZBk4+UZJxHpn51PT8SmrxRKUAJJJJjuT+EnExQ7algQBMQMcxx5dufTBrrVqxUkEkfbOOMZXue9CKSisCckQCOBOFHb0x6H0p4qxJOjvWHfKggwRuiZJnB48/wmimuqo24CAgNPeexHqT6zSux47YIgSxOD4TnByP3+FML+mOSWiVgeQj684IntNM0lswJvlFc1fTLctd0pu6S4DH+WPA58jbmCP6cD1qLUWtbbbfdsJqVcKG23BbaVnMHkZ4AFPtBptxFx592vwrnLd7hjJkzA/Chdf1tHdjbtai97vcCEtEBmBIKC4+1SsiJBjBzig0oy2HUpSj724lHX1a7sv2TZuiPdJeEJ8x2YSQAMDHpFE6r3lzdLktHYDE7eJkcEmI7du6vUuLwZ9YqO7AgIPgtLPwo0Al5Al8HAAwK46B7J27jTbF1bQORvO0ZgxuBM/WtCU4x1Mg3jk6Tf7nfXNBdRLbSxEhQrbWwSpDL7zG7cSPtEYiym2+xC8lio3AiMxmfL5VpfZbSWbi3BbJuJlSzEweJC8T9KY3tUCIAE1F5HJcFVjUXyVHrHRrV1g+0o6sXDodpLG2bW4x8RCnE+Q7SKTaD2fs2mW7dd7pt21Ba6ZA92S/vIIw4nntHqSb9e0p25pPc0oMhgCCCCDkEHkGeflQVMLbPA/ajqAv629eDyhb/AC5keAAKojkY/XzpVuSDu3FiTiYUYgHzJ+1el9b/AMOAbpFiLdsmZYBtvmoBEt6Z784pXe9hXRgilWuFZJJCrbByGbaMmP5Y8/SovDN+CizQW1spum1LJO0AGG/mKnIydwYcdlMg+RqC0RAYkfLuMjmfU/nVy0fswPem0QzOQjK4EDxctBmIJByOFOBR1r/D19wc7MnAKyHDA5KzCx6HvOBij7LkpWge0we1lDa4ATBLA4OYMZjIJxJFQ6a026AT5eWDg9+MxXonVf8ADa8oDptYEzsH+X67QDMGJ+1EaP2FXaLgDhjIFu54WEdjMzkgkgxnntSxwSlKqoR50lsb0f8AhNqmRW4kTGDg8cnyrKuumTWWkW2LjwoAxuI+hAOPrWqt7N97ia16v5FnZSo+ME+UnHr4aLFnAMkGM5Mfjz+dTaDQcE5/T6Uc9kd6aWRXQI43VgXuCckz8/7ZrZcjAGfX9zRDtxUV2D+mf15mlTGaS4BwzNPiUEHmCe/zFTJZkfEW+RFBjTW4AZjA/qImTMseWwZz27VMfDtCsIPzz/btTP4Cr4hD6EERiO4ImY8/OoIZMg9zAjn0nt/wKKRsZj9D61CXEFvXBI9O3z/WlTYzS8ExbdB/f3/fFb95E9xP24x+NLbFwj+jyyZPp6DH74NtsG488iP3j9+dBxo5Ss7WS0xjie//AI5FTIoE/rW1X05xXLgRJwIj0iRiaSylEts80NfOT6x9ue9TM8YHPFQlgDkZGRPqM1yOfBwjkggANHBPfEEg/agbhRBDTJPOckRkGcDPA4qfUJLBgzA+WfMYg4/Y8qhbR+8cSZROfIk5j85+UVWNLngnK3wZZACbmJAwF+Z4gD8v71vT396bSZgxcMjsT4cY+1a6hbLkdiQQOYE/E0DvHhB58oqLp1j3ZKbdicKO/wDVjgz8znsBTbNX5F4deBvbOB5xgREDHPlBFD6izPiA8UyPnxJ+lED147/vyFYp7ZJOSe2Ix6GO1SToq9xC/QLLPuaQefd7iFHrIz+Pf5U66ZaKDtHCqIgDsB3/APNdHmPQ9vXvW7cTIPPbyjH6GmnNyVMWMFF2gHWMSZ70OW2n1qXqDQR5UBqDuwP70Ugk13XziaGdo54rt7MRCyaF1LscR9aKQDoarawxKmQf2aLudFS8xO3ajATIALCByPLtFC3tNKDzp501NwO6cxz5/wDkU+rSrQmlN0wT/odu3lB4vPvmO5ycz8gTQ9/TKCAFBIwAScRHKjgCeI8s1YGAnJj51GwXuOP3+tJHK/IXjXgR3Om+8Pj8hxgjMmABBG4T5QO+aZWemKkQJPqZ8gSSecQfpRN0jE4Hr+sdsfjURGQ3zET+85P7555JM5QiiVNEAMAj5f8ANZWlvEYk1lJ7w/unfSP+yPr+dTXjWVlK/wATGX4V+QLeGa3b5P8ASPzNbrKfwS8nYrjVIIBgTIzFZWUPIz4FemY+6BnMn9f7CjbnH/uj6eVZWVWRJcEI7Dt5f+0GuumDB+tZWUsuArka2uK2BWqys75NMeDY5P1/IVFqeD8v0NZWUVyc+AWcD99zUugPhb+o/pWVlO+CceSG9y3zj6ZxU90eH9+VarK5+Dl5BnPiX5//AMmpNKxls96yspnwBcnAYg4Pcf8A6r/c/ep7Yg48j+dbrKDOFPUD4R8qzovetVlP4OJ9V3+RoNe1ZWUQBRGBTNP1/WsrKWQYnLnn5fqa6HH79ayspQnIy2fMflNaP8v1rdZRQCG2cfU/ma1WVlOKf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49911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682" name="AutoShape 2" descr="data:image/jpeg;base64,/9j/4AAQSkZJRgABAQAAAQABAAD/2wCEAAkGBxQSEhUUExQVFhUXFxcXFhgYGBgXFhgXGBgXGBgYGhYYHCggGBwlGxcYIjEhJSkrLi4uGB8zODMsNygtLisBCgoKDg0OGxAQGzQkICY0Ly80NzQtLCwsLCwsLCwsLCwsLCwsLCwsLCwsLDQsLCwsLCwsLCwsLCwsLCwsLCwsLP/AABEIALcBEwMBIgACEQEDEQH/xAAcAAABBQEBAQAAAAAAAAAAAAAGAAEDBAUCBwj/xABBEAABAgQEBAQDBgQFAwUBAAABAhEAAwQhBRIxQQZRYXETIoGRMqGxFCNCwdHwB1Ji4XKCkrLxQ6LCJDNjc9IW/8QAGgEAAgMBAQAAAAAAAAAAAAAAAwQAAQUCBv/EAC4RAAICAQMDAwMEAgMBAAAAAAECAAMRBBIhEzFBIlFhBXHwFCOhsdHxUpHhMv/aAAwDAQACEQMRAD8A8nIhjpHREcERJzIFQ6Uw+W8dmJLnMOBCcCOUxJJKCIbPDNDhMSSMTDhMdho5KuUSSM0PCEOBEkjQ0SNDERJJyDDkQssODEknBTDZYlhNEkkeWNbh2T99lWQkFC3DsbB9H11sYzpJ8wuB1O0XZcynBuZijzyISl/8OYvHD9sS4SYbLISlST8J8rPbp7WjnBJAVNUNbk/Ow/OKUiqlqCbPMFxqAbcwX1vG1wzKXNmKUyQ5LqchlNYA3G3zd4XziSdY1RsUgLyy5I8SbMH85chKRusIYDlmfeAHFKwzJjlISAAEoGiEsGS+/U7lzvHouNgCnutByklSnBQCVm5exLgMHZ0AaPHnFXMckMw5Eue5O5La6coJTKlZ4TwssKDyToKhwRyjh4TxJJ0YaGeFEkjxyYeE0SSM8O8M0KJJHeFDQokkkVURGZ5iGFEkknimOSuOWh2iS47w4MMBHQESSODDhUJIiZKYkqRgGOwgxKFAQ3iCJJGSnnHccGYImlUkxacyUKKQ9wOWveKJAlgEyN4cGIs3SFniZlTrNDPHJXCzxck7JhRx4kLxIkkkAjpCyCGI1Gvw+o5RD4kbWAYZ4pC1MEBRBzHKksAddw7uwOjbxyzADJlgR6ZSVsFkAg2Msai+1hrBTgCCkqSFAqUACCQlQBBCiEv5iAbM/pHNLSo8WYUJzS5aVLBcAOkMHGhFwW66NEstcvwZcwLInBbhho9mJN9XO/tGe7kniE2r7xV1E9OqXKGVSSSiwVnUAVFKXPkOTRZGgUReArGMNmyznWSsKA85JUQQycq3uFCw5aMTHo+Ey1VUwmdOAmJJ8pIypSEqY+Hou7Gx53hvCM+oKJkuSoIS0wywB4gCRp5XPLnrdheV3Mhx3lbR4nkpTHLRpY5SiXNVlSpKFOpDj8LmwO7Fx6RnPGgCCMzjEZoTQnhRckUNG/gXCFXVsZMrynRazkSez3PoDF3Ev4d4hJLGRnHOWtKh8yD8oEb6wcbh/wBzrY2M4go8KN7/APj6sXXJMtLgZlqQGcsLBRJ9o6osClqUlKlqF2UwFrnQX0EX1k8HP8y1qY+IPw0bPEnDk2jUAvzIV8CxYKs7EapLXYxjwQMCMicspU4MaFChRc5jZYWSLOWGyxUuQZIfLE2WGyxJJFlh8sXKGgmTlhEpCpizskOW5nYDqbRrTuDqpKXyIOoIStJUCLEas4NtYG1qLwxAnSozdhB1oTRNOkqSSlQKVDUEMR6Rw0d5nM5hRtUOAKUApbpB0SA6j/8An1gywIKkJMqQEyiRdZDzFk/1ajZhs2zwN7QsgnmqZZOgJ7CDvhxSzJQwEvIkJSL5lLCi5KW0Vyh5ySoqKyVHU6OeZ6xwkB7qsdCfMn1GqfSA2tvEtLNpzJMX4DqaieZkuWlCVgKVnOUJV+LysTfXTcx1N/hZNSH+0If/AOs5e2bO/q3pFyk4gqKZQTnJTsFkrlkdFHzJHrblB5w/xDKqPIRkmfyK/FzKFaLHaErLtQnY8fb/ADCKyE8ieCYvhU2mmGXOTlUA4YulSTopJ3EUmj2j+MGEoNGJwHmkzE3/AKZhCFJ7OUn/ACx5nh2CTqtKPBQHDpJJCEsL5sytWdiA50tD1F++vc3HgymTnAmG0M0HVL/DGqV8cyQkdFLWf9gHzjup/hbVD4JklfcrQf8AaYL1k95XTb2gE0GmCy0SRL8RWZDKWkNmTmcFFgbk8uYjExfhyopCDUSlBDjzpZSDcWzpsCdgWMassSky0mWcy0F1Zjco0SAnkz/6hA7jkDEijEt09XNdUpDpClZhmGVWZ9gTY20t66RfqadMmalRJmpY5lKC0kLABZLMQXLWjNxCtVOKSUKStxlKlbbBLbsQIt1uHJTLGRa1L1mJWSACwIFyzOGfqb81DjzxOsS7iVUJ6hMMkoTmTmUSsPLNmLHQtcjYRq1c1NKZaaWYhKyCgpBKgHzKSoggMQLfrGfR1s1ck5JP3ORvMtTWzZlaltdFW941MOwbxqZKpQAmeRQV5kELRmuo2G5dn9YCzhe/A/Pz+pYXJ4gTx5JUlMpKg6kFSisFwpMzL0DMrkADeA5o9txDgWoqZUwTahHiLKTmyqUAEl2AtAniX8Jq2WCqWZU4AaJJQs9goZf+6GKNbSF2lvz7yNU3fE89aD7gHg0TAKmoS8vWWg/i/qV05D1jCwXh2YuqEmchSMpBmJWkpLOwsdjz7x7jJkAAJSwSA3YCBfUNbsGxDCUVZOTLGHzghrbsGFg5t8t+8YnEmLrmVCJUqalCQCZqiHAHTrt6xbnqK/LLLDQqFz2Ts/WLeH8NysnkRlmHVanWodb2ftGOjs4xHGAHMDK1B85VOXkZgksFLLWLM6R84wQAJoWtLpBL5QAc2j6ub7PBFXYZUfajJH/TAGcXcEPmv+JlDq8WKPAJaETpk5fmdaZMuwslJCSzuSVOX5NBVsasHBgyYH/xHxVE6nkABQV4qiQoGwSlSbKIvZSeesefkx67xpwvNqqSUqQjMuSVEpHxKQoDNlH4iClJbU7ObR5IpEbX020PQOeef7iVvLZnDw0O0KNCChjh/CEybMQgzJcsLSVBSiSLC4YDX2izjnAFRToK0qTOSNcoIX6ILv6F+kXFVqy02zCzCzCCHBeKFFhmb5/WMOzX3A5HYfEMFU+J5PNklJyqBSeRBB9jHVNTKmLShAdSlBKR1JYR7PjE9FUjJNlomDYkeYdUnVJ7QHUHDxp6tE2W65ac6iSwKPIQArndQYiD1/VK3BGMHHHzLNDDtDbC8PlUNOmVJSMxvNmFgVr/AEGw2EDeIVs5M6yGCnzKAsdGJ621/tHWJ8RoWpw9tAdB7RSm4znurlaM0F3bc0OtREocQUSJrZlMXHnZyA97bjpF/AOE5fieVJXlLBSj8R5sLAfu8UZUwTZrH4UjModAQw9SQPWCWmx0U6f6mJL8zGrpd23B7QOoYDjzKtfIAnBANgWOguNT2jFkV58YEn8Wobf6xzOxTPOzFrqfpdz+cVJ62mKfnDBGWx8RSWqyaROUpOxJG2uvvDU62VnCTl0WNQx1FovT6dOQKS4OuvMfrvCwJI8TKr4VggiOMjbmVIaimCFBJJVKUAUkPoRqOoJiSQkyFZZh8imKVp1Qdlp5Hnv+clFSBU3LmYBwkm259tzGmmgK0iSoM2YJOxUHZJPItb0jkrnj8+8ku4pVmqp/s04ZiVJJWLJmISQsFxoXCQQObixjumkoRkSAAPhAAtlLWbQf2EZlJPKQJBDLSoBJ5gHfqlz6P1irjNapBlm4ZRBbmB/aM2yp1OB2jlVmUPvDUJMtVi7f2b9Y0pM0N9b8owMMrfEQJidWuP5mjTkTRqOd+fLTneOqm8GGDZEvzEBQIUApKnBBFiOoNmMAPGfDKZEozZKAEJOZSbnI7C39HTbsbHsmbs+oFxzvz9W7d4qV+IgK8NKQskMoK+EA6gj8Tg6Qx1Aoye0o17uBPL63EVlMhSpZSA2U5iUtmZxaxYEEf0g7xzUSZIlA+fxHJPmB+IgM+Z7ZXA5qNtoKcS4LK0/cLLC+VQJTbYZSOTXB7xxwtwsiROMyeM0wF0MCUgubm2vfvAv1Ve3IM52EnE0OEcGXLkJ8dKQo3CALgH+br02f2LqSXEQ5xapzGPdZvbJjCpgYl5BvFkARSSYtyDBKTuOJy4xM/GMME1LsMwuk79n5QJVVQVHK5A3gg4k4tkSJSikhcx8qUjnzJZmGsBkysKiVfC4JOhBDvmcWBvoOWggVmlJ9SHIh6Q/GVPPELMPpiEhmbf8ARo3pCsqbxSw6n+EbAA9+USY6ppZA1UyR66/IGDIStZsPicPy22VsLpkzFGaXcrUpPZzrz1+Qgd4nkpGIAc5OZurlP0EGmHyMiQOQH94BseOeu8UHyhAQN7Odfr6x2yHo7fJzOc5aFfDM0qQpwAkKIQRqQGBJ/wAz6co8i/jVw2KepTUSwyKh8wGgmp+I/wCYEHuFHePR5mLppQmUkpzqICAS4SCzqPvYbkjvAzxCtaiJc8JnSwrO0zzhJLupiCxYq0h/QBlwQPj7wLpuE8WaFB9O4dpVKKky6hjcZEqKA92ScpsIaNbrrAdBpLQ5krWi1lFJe4bt1Bi1MwcIBXLtupI07gbHpFvEJAT94NmzdRo/pEM3F0y0BXxAqCbbWck+gMeX3u5BTzGAoXkx6KsMEicCmTkOfuwRqbEg9NYyOG1S1EzkIMwufDQx1Busjly79I1a6pql3WVJ6WSBEKqDkg59v8zotxxBjFOBJ8tOaVMROL3SBkVc6jMWPuI7xPhyno5L1VUrxiPKiSAoAtoXuodfLHOK4pNkgtPUVEHKAQwPff0t30gGnmZMV58xUou5u5383ONfTr1B6ziBNrGb2EzkJAIPxXVu5T8I6XJiebVfczD+IkhyLu1m9zGdQ0wQCVEsEuoJu4SH1bkIU6rSqmBe4JA56kwwWXOF9xAWjyZUpHKw1yL9Imql+c/sRBhM9lvDYlN+8Igu79zEDC7CJ6Fyy2uVlDQdL84z5M3Kt30MUMBqHzS3Z/8AgNy1MS1qMpBdwf8AnTsY5XAcrKhiJYzomZSxYhxb/CCYJ6pUpMoZmAmjM7/ivv0Le8BGGTwqnWVqNvhcuxDMOYdm9YtUCzNkzAST4bqT9T++kWrgD7cSCPjtP4a0TElwplB9QRrGJxFMBIIOqgrrm0I9lJPrGiaoLkKQVjMZiAl+ul9hY+8YeNH7pBSXImeYWPlAPmtqmybwCzBPM7Q4MJOF60JdOg1gilS85zJOW34XcN0GsecUtcAQdf0aDTAMeEvYlJ16aMQYz2TnmNIPaQ4vMmSyHUoglg57RpS1gS3357uYz+PK9MyQtYDXQQ3W30jAwrEyUAA2jm7dsyv2jIbxPUMDnjw7xqyJQI/OPOaHFcrAmNet4pTKlMkgraw2HUwpXb6sMJWzM28UqkSAVrLIF/7AbwNo43BPkknLzUpj7AFveBVNcZk5YWpSwQCnmSUuLerRMuiXJKc4YLcp7Bn21DwyuiQklu58e01aK62xu7mH+EcTInEJKSgnRy6ffaN6sqckpahskt7QA8PqlmYkLuDa2r7GCHijEUyJS0MT92kk2bMpSkgav+Ev6QG7T9MbkgNVWiuAs8u4yXcMfSByXjcwWUpRszPtyYxpzcSCpqirV2HptF6TTUdRLV4mcTkfDY5WDl1kbFx2ykxp6ZBXUAwjano1dRGyT4xJ8G4hqVedVVNTlawWoDKP6RY22b9Y0OI8eqJq5aVziQoBSNEAWFzls9yd201jNwzC0JzfiKQ6MylIDvrYXZ9HD7mIMdwdU2dLShBSZl03YlJJTnKW8oOV8u1+w69Gc+IC+2xLk/b4APgZMPcCxSdOk5FzCpCS2ZySqwcFWqgNO78okxPEPDlkJUUjdi1uUSU9OmlkJlpAyoSB+p7k39YEcWUuYrOfh0Snl36xl2FWc/MRvs3MSBjMqVEgTUzJy1ZQkeQfiUslkjsDcn/kZ6TMyOVuH3ubvpE82WXPL5RLOskIbQ37h4MrFeB/qKn4hfT4gqUhCGdkI6apB/OFGzgeBonU8qYpRcoSDp+EZfyhQLN553SxYJ57xZWhEsJOqjYMCLNcgjtGZw/g8ytmeEFAS0kLmrIslNw4HM7De/Ixb48pCqWFD8J25HWCPB6X7FSIkj/3FALnH+sjTskMn0hnT2V1aUN5hWAJ7TfTWSqZAlU6QlIAD7lrOTvAzjmJKVp5jy29YjmTySw1injFaKaSpWqyDlHMtqekJ73dwP4g2XiDUyb4ucuVTAoBtmb9iLWG02ZSQRYa93v+XtE/CuE/djNqrzKO94NsPwJADgXhnUalVJRZwVPiCWHyc6mUCQQQrsQx+RgWqcNVIWuXM1SdRoQQClQ6EH9tHp+DU4SrT/mMX+JmH5VyZwDZkmWruHUn5FcXpNTmwr4P9ic2VEDMB6FPmfkxi3iqHZW+/qP7GKlCvLMHsYv1UkryoT8V2vawfX3jUJw4i+JXwgee2weNXFVMlGn7/wCflEGF0xlJmZkuqwDabb+sT1EsLQRo1xpr6Ryx/czLFbFd2OJb4cQJmYGzAKezOLB/eHRjBkrmoQfKsEc2STr7OPWMPD8VEgmwL2I6fnGjh06XOdS/iUvypBYsHfMMrB7NfaLYFST4lKhJ4mHRVakKIUVABmB2IOrHXT6xs+CmZLmKKkqtYeZwdX8txo24v2jUxDAJS6SZUulJQn7sJN1EHzqIO1m630a4fSTrNz/f0icP6hwZsaWmnpZsX3lrCJapmV3SCfX/AIj0zBsJlZA+pgQwvDVZQzP9OkFeGVaJRSFec97CM7UWCw4WWlaIo28mLinAM9OsIUUt5m2OUaHp/aPOKGp8GWUqCvFVMyJS10hJ8xP+a3oeUe3z1JqUKljy28pFi4vYx4/UiWgrUzzFKSMx1yh3blcD3glDFUKsMgzlqi7jjEJsGnBJSEgKmHVRuE9Ej84NZUmVNRlnpSsf1jN7E3EAmArAIMEU6v8AKydT8ozLgQ+FHMZuC1rgCczsEky6pRkJOVg5zFQzAfhe4G3pEnHco/Z5Skh8s0JDf1ggAf5gkRPhagUg8r3PztG/JliZLKSBs29wXSb9gYcrY8+8RruKuH9ph8O4CQMxWDMbT8I5h9fWLn2mYJxR4RCSlIUVp8liotmNlfFtEBxLK4IZSSxAihO4huxLwtVmxj7woSzUPkmVuNeEJE6WqZIQiVOTd0DIhR/lWkWv/Nr3jyqlqpic1jfyqG4ykuDHs0/GPEleGGY+49YxqXg2mUtUxalqUtiQ4Sl2vYB7m5vGi+sp067bDmNmqyvGw4P5zPMlYgs/iOjataPSeAaMzUmpW7qdKOgB8xHIFT/PnCqv4d06yVSlzEE7KZaPZgfnBFSyRTSkSQGKUhI67W9XgFv1Ci1MVn/Uqy27BVvMrYpMzHKNB9Ywq9BJQnmfkNfyguw/C811RjVlMDUzG0QyB3bMr5lvSMsM2d7RM4JxIKTCAoMNH+sZUlGZz/Ur1L3PygyMrw5RVySo/It82gUwmX90nqH97/nFqx2kmD2jMMMFxTJJQnk/+4wowpSmEKOOu44BldISWbTBShmDgKf/AE3/ACinUTMylExcralyopIyh0k81liw7D/d0ijJDj1EHcFFAnWcmS01EEpK1dzAHxBMM9Sn0JCQOQzCPTOIRlkMN2H5/lHnVZJYA9QfYvB9Fw2495TCGWDU7JH76QVUclhA7gx8qYLaMWhQDLmdgcQckSmmK6LV9f0ivx3KE6jKEsVjzp7pv89PWLdekiesbKCVj2yn5p+ccTZVo5rc12ZH3nTKGWeJGc/mG8XFV4IBPxA+vJ40q/hGoM+aJKQZZU6SVABlXbnYvFafwtUyUlUySpQY3QQoDkWF/lHpxfp3x6xn7iI/p7e+04+0sSanMcoJYtY3PlChrsCSbdfe7TSwp0WHlJF2BZrXsbHTt6iaKnnr9Y1cPxNIssBXckH37WgpUgTf01lZUAdpVm0w8UjTpoL/AKw82WqQc6SbF35de36iHxzEErnOgZQEpHK93b6PHdHXpWSmYzKttuG3/d32jvuOYvQlKsVT5wY9VXT58t1OoFwCfXf1MZkpSkG7PuOXR+fSNjC8TEuWuWwUWUEggu+xSkb6fpBJg/AqVpTMqQpL6IBbXZSvyHvAr7qtOmW7fzFH6t74B+PiQ4VXhh1iadVgKeCyj4XpEgASh/qW/vmiljvA4WkqplELH4FF0noFG4Pd/SPPJrKGt4yPvGUpevk8wbruIl3CS0Cs+odT8j9f2PeIcSnrlrVLUkpWkspJDEEbERPhmErmDzHKOW9/pG6la1ruMWs1R3ADxN7C6phrBNhlWkylki6t+TaQDzqZckW8w62MauG1fkHPXt+7wlYmPWsu28W8CGVHXJCSOrH97/3gtwWtT0vr+UeYJnuHFi8beE1x8t97xwrbeYAL7y//ABC+6UicnRRyK7gOn5A+wjzytxAlTjXbvtBv/ECeZ6ESZeUqBExROwAUAOhL/KPPRRzUzUZ02zO4LgNeCVBMlvMapuCcT0jBaNKKfMs31PU/u0SUdXfpGJJrXS0Lx2jMsXefUIxuJJJM9AwusQCCeTfsRZrlImTAwGtv+ICqPEH3ggw6dmUluYhR3ZE6eOM5hTWrer4hTJlBCXOgDmBHC6bOyiLrJWe6yVH6wV42Wp5jalBSO6vKPmYpYfTAN0hzUpllQTLQ9zM3iwZKOcrkj8xA7h9N5Up5AD5QVcco/wDRrT/MqUj/AFTEj84zcOkX7QLUDbhR5nSnzIEUZaFG/JlW3326woCKGIzK3TzhK/DGR7FQXc7+YK+qIuyNIz8asgFwSlXq2kXKJTp7w9qh5nFR4hBxCh5Ke4+hgMxCleW/SDeoGemSeTP6WgbmospJ7jsYAj7TC4zJuHKh5Y6fn/d4McPmuBHnGA1GSYUdW9D/AH+sF9HUqTHT+iyWO0u8RyPgmj8JZX+FbD5Ky/OOKaVLUha5irCyU8z1itieLLCSkgEEM/KMD7Xs8c5G/djMYqTI5M3JagRpaLcodIzsPmAiNOmWHvpCL1cjPmOh/aCPFvC0gvUBDEXmACxTusJ0zAP3jzNM2WlayhLB7Oxs5066R9AYxUJmaCzNprHic+TKlKKDLcJJS/NiRHpfpWoJDUltwXsfiZ2pq5VwMZlWZUSppRmB8r6l7WsLWu/PXpF9cmlWhSUJZTDKp9C45hyOkZWIzpTJCUkaueY2s219zrtFvBZqQkKIG/fUh+8bQiR5OJs8JyvGnCZNQHpxlFmOY3u+uUC3+KPQq/EfEZgzAWgJwnEUqUsgAOQ7dEgfQRtSZ0eb+ou5tYHtx/E1dLWorHvCeiU4EbuGU4W45QJ0tQQ0alHXkaGMtWqRwWXIhLFYggQa/iRwwiZMlzwwWPKo/wAzB0v2vftA3hUtndnBbSPQeIpoUgFV3WPdjGLiOAOnxJLv+JGr9R+kO6bVbl2nt4+0ytUmG4gpiyXeBtNd4ZZWj68o38SmWa/KIMMwiVMczASLP9NPWNWogA7pWm09lnK9h7zumqwQ4OvURPLxEpNr39H7xdxXhKSlAMpKlcwmzcnb6tDU3Cq8oVoBok6e/PrAGNSjcYZ67BnI7SbDKJcwklXmVc9Yr8QUvhFxo4P6xt0U0IZrNaMvG6jPmCmLnykfIHr13gFdm5pzX35lGTNtaLKVloxsPppyDlIS2odVwPZvnGrMniSHmjKnmbj3Fo6sQA4HMaUAjJ4lmTNINoNeFJZJC1AkDTvHn9Pi8pR+6GcvyIT7nX0j1nhGWRIlZrkjMdtb6QBqSWG4YkstAXCnM1MevKSn+Zcseygr/wAYfDg5jjHLmSP/AJCr/Shf5kRZw1EEI3agREcLMvi9Ly5af5pyP+wKmf8AhFPC0XMaHEZdUscs6vUAJ+izCoJFu7Qnf69TgeJ2vCTQp5PlEKJtIUaQAAxAzyGvlBaSCNv2ekVMHn+XKdUlj6R1ileySkXI/Fy6QOUVSUzFrJPmFgB+IOHJ5WHts8cDTNYCs6pBZsCej4bWgJVLVorTvFDEpB1Go+Y3jMwMTJgVMUpkoDq67ekS1GJqJYXJICR35tyhY6KxWHaMsNmczBrpvhq8TYEZv8JsT6a+kGeGVQWgHfQ94rV+DSpsshaAoNdnSRzuC4jEwyZ9lWEFRVL0BOoGz8yOfKOrFV1wP/of1BKeZv48vyPygaVNJgmrRnQRzECAmFKiliTsIqkZEOrYGDNSjrFAjlvG3Kr7O/8AaBKTVkuCGI9PrEE+vUUkJCjspgWbvFtpOocToXhF3Q0r8ZSiUpbhgCe/ICPOhLz3UFEqueT3c25O3rGmikM1JBXZCcyUn4bZWHXeMpVeFOFAgBywY+bS73y6WvvaNH6fphTnHmFrtF6hmHadIopaiFMmxB8yXTrvs214eqwjwipLu38lho9gU725R1KmlRslgOb2D7jdrX6PF9VYFtlIB8wCNfKGbzgXNzdhd4esZlGRK1FNbV7lGCPzxB/CsQZYSkG9suqir0F49HwPCJygFKZA5KN/YaRNwrwilINQoAKLEk68mEFEoB22jF193UOVGM+feCoLIMZmevCFkeRSfV4gTSzpV5g8o/Em49dx6xqVlUpDMknsCe/b1jUoFGYLjX96GMzovjHfMYNx8wArcZTNmhCbiX8X+I7eg+sb1HiCRqpgNrufnGTxNwwKVRnSE5UKV50DRKidQNgTtse8U6dT2LXDWt+zDddKcbf/AHMQsBY5Mj43wIv9plXQf/cAux/ntsd/fnA7Szsum+vaDnDqvwZglLP3MwZfN5mJtd9j+cDHEWA/ZKgpD+Eq6P6eaH6W9PWNCskDBjOlu2DYZsYfjKUoyzPiDM18w27K2iKu4inzE5EtLRyAdR7rN/Zoo01Kky8xIfaIUi8OV0rj1czQCgjBl6jnEnn3DxrU9NLnOFS0m3L89YwpRZuca+DVbTBBDWIpeVHiXRw3Lz5jmZgMruPnc+sGlJh0lckJVLlqSxDFKTbQi4ijKmpUOv70jmTPKDY6wndQq+oczO6viA2KcIy6GoV4ZaTMzLli5yMBmQTyDgg8i20HOF4/TpShIUoslI8qFEWA3ZvaBbGsUVUzMn/TlqO1yrQk/pBBhEpARpfaFAWZ9zQxVVXBmrW1qZkyXkLgImE2IYugAFx3jWw926N6wD0WNmbMKMnlBIBZgeoO46wVS1+EMxNstjux1B9QItRtc2HtAnBGBK+MLeZ2SPqSfyiNFbsm3WMrE6oqmMDq1+wFveIULZTExj2lyWdfMaRVwAZvfaFfswohRMDQoH02/wCRnfHtPC8Rrra62jMRVlwHvp72/fYRbXThQNn12/X3tyjJWkBQPIiPa1IAIGqs1ruB7w2oMX8O34WYjmI0jxPokS0JFgVAErP+Ymw7QCyaiLX2qBMvPMLuUnmerYdjUtQD+veB3iqlSuclMhiV6DkdyeQgNViSkjymCHgGeCuZOWXKWSO5v+ntCVlC1A2TkpWORDbD8ITTyQFq8RSRfZI6NyHWHwzFkzCUplZR5gFBKgl06jNo/wCkRTMRzEkpzEm76fKJ6CaD8QA7BrRnnjc3fMXeo95n41IC0kKSFDnv6HaPNamqVJK5YKgnQh7nkTz59wI9rTJlqsdDrzbk+0eN8f04lzy2oJSeo2PtDP0wFW2nsZA2zuJnoxUpBAUb6nd+jxmCccxMQhcSyEfPaN/aFEpriAAkuoqwxBfttGxwfI8SfmOiSG7k/p9YwV0RAc/v1je4UnZQf8UKas/snbD9S3IDjE9T+3Fgh/KNo6lVA5wLT6skW/fOL9FUuB2jzRDDkmFGIXSZwMTUdWx0ZjA0iqb9/rFynrgbxOqF5EmMwhxBYnIUFDUN09O0eeJWBsLODtcWv6gwXJqo88rapK58xKSWzr2DAgqeC6exrrC0E9fZRLmNVeYBIZnDEdhtGBXYpMWQhSypKQkN209esSVlYASDqNNtIF01nnV6NGzRWWOfacc12gPCMTyAzx39sYOYxVVW8RIqSSXh0LiaB1AI4hTIrQR1iaVVsqByXUPE6J8UYnZbnvPQsPxVwAT2MacuoePOsMxBixMFFDVi8K2AiI2NOOIwZU1MxJZMwMeWYfqPoYVJixsk/CbHtEPFlQDTE7pUkj1OX84GqesdoTZM+qdI2RPVMPxaWSAQnpEXGmPCXTqUCxNh6XPy+sefy8QbeMvH8X8fyKWwAaLRHsYJ4g2ODmG2HYh4iEqJvvFiZUuYAeH8RYMTpaCJFbzhC7TNWxUdo6jgjMJUV7CFA/8AaoaAdIwm6CdPhxVda8hKSQykuGJ1H0GttowMRpG0J31/WNufiTK8RsydidFX5G8ZGI4jnvpHrKt2eYvVaGqIaUZU9rHWJvHikxMNmIhkoDFRcfMuTJ1o1eFcQylSH1IV8m/KB0kmO6aYUKChtAraA6FZfXOcz1yir7CLgroAsPxgEaxfGK8zHnrNEwaHWzzDJGJPobx5tx1WeJM13+gaLVTirAsYFqyo8RT+0aGh0pV9xkvuBTEhkJdQG0a1h3/L1jNpmeLqUvvGnZ3hdFwmZfRMdOUBzZtL8xrEWGVWRZSd7iIJVVl/Z/O0Ua6odeYWI5QM17wVMNqrAE3Zh/S1QIaLtFVtZoCMOxR9dY3aevEZF+lK5GIuloMKhVwya5jA4a6Ks/Fgm5MKroyfEJ1YV4vxB4ElSybt5RzO0ed0GNFIcsVc3a/OK+J4iqpUA5YfCOcRScOKS62DMzFx8o1tJokoQ7u5gGvZnyoyBLlRUqmkkB+0ZImEGDGqmS0JCEgNqWsTzJMDmJSPxfPpDVDg9hGdVRYyC0nmRic8OmbGeFtE6JoMHKzP6xmhLqBFyXOjHTFmnn84GyydSaqKgRqUOIkWeBxS2O3pDTK4J39BAHr3DEEWhLxLiGeSmULlahpqybk36t7xXw3Bpy0tL8xALtdzci+gDA30gXl1SlqdR6DoOQgjw7ElIDJYEvqApx0e3rfWIacDbNPSaet0y3eUq2fMlLEtSWV+UcTKHdRN7u30vFqvmpmTZbBlAEEnk4y22Gsc11S1h+x9D36xargccQv6KsZDHMzfGEtQUknKSxBN35xuUeIONYFatWYxxIqVI00i7dMLBnzMsPsJHiHaazrCgQGLnkYUKfoWhOuJZ4hlnyMS1w2wbQD5xjplQoUbAict0qQFJ5R3X0+VXQwoUSSVckcqTChRJc4uNC0d/al84UKKKg95MmcKUpWpjpKYUKJJOskdeIoQoUQjM6V2XsZEuaoxwEw0KLAxIzs3cxM2kWJdctPWFCjllB7zkEjtO1Yks8hFZayrUvChRQRR2EssTLNAtj3aCCfZA02229oUKBWjmbX09j0sTBXXlyDzLRZFXmSxhQo6KAdovTqbGYqe0zVoiMohQoNMw94mPOGvzMKFElToPzPvEq5LFoUKJJGlHKqNldd92HHrvb9/n2UKBsOZo6RyEPxMn7SrNm/YbSJptWV/mYUKOtoiv6izaRnvI8sclEKFFwMbJChQokk/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68463"/>
            <a:ext cx="5238750" cy="3486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3730" name="AutoShape 2" descr="data:image/jpeg;base64,/9j/4AAQSkZJRgABAQAAAQABAAD/2wCEAAkGBxQTEhQUExQVFRUWGBcZGBYWFxYYFxgXHRUYFxwXFxUYHCggGB4lHBYYITEhJSksLi4uFx8zODMsNygtLisBCgoKDg0OGxAQGy8kICQsLDQsLCwsLCwsLCwsLCwsLCwsLCwsLCwsLCwsLCwsLCwsLCwsLCwsLCwsLCwsLCwsLP/AABEIALEBHAMBEQACEQEDEQH/xAAcAAABBQEBAQAAAAAAAAAAAAAFAAMEBgcCAQj/xABDEAABAwEFBAgEBQIEBQUBAAABAAIRAwQFEiExBkFRYRMicYGRobHBBzJS0SNCYoLwcpIUorLhJDOzwvFDY3ODkzT/xAAaAQACAwEBAAAAAAAAAAAAAAAABAIDBQEG/8QANxEAAgEDAwIDBgYBBAIDAAAAAAECAwQREiExBUEiUWETMnGBkaEUI7HB0fBCM1Lh8RViBiQ0/9oADAMBAAIRAxEAPwDcUAJACQAkAJACQAkAJACQAkAJACQAkAJACQB4SgATb78a0fhDpDpker4jVZtz1GNPaC1P7DELdveWxDs97Wl2ZZTHc6fVLxvrmXEV9/5JOlTXmeWa22huJzi2pJnBGHCIiGkaaTnOZK5C9uYvMkn6LY66dNrbYKWa9mujEDTJyGKNeEynqV9CbxJOPxKZUmuNydizjf8AzenSo6QAkAJAER95UhWFAvb0rm4gz82HPPkMj4LmpZwd0vGSWunBIASAEgBIAAXlfZb0rPlcASwwZLR8/wC4AEjjISc7hpuPfsQcgvd9o6Skx/1NB74zHimactUUySeUSFM6eOdGZQ3gDylUDgHDMEAg8jmuJprKA6XQG69ZrBLjA/mQ4qurVhSi5TeESjFyeEDK94OOZIpt3TGI/ZY1TqFSp7r0R83y/wCPuNwoJdtT+wNN7NmCKh5l27jEpKVwm/E5P5/tkb/CSxlY+g5Tvdo0NQctfIldhdafdnJfPP65Iu0k+cBSx3mHCSQR9Q3f1DctS36jn/U481+67CdW2cX/AH7BFaoqJACQB46Yy15oAi2W2iowlo6zXFjmz8rwYLSeG+eBB3rmQHLPaQ4uaYD2xiAM6iQQYEjI7txQmA6x0+JHgYXQOkAJAHL3AAk6ASexclJRWWdSzsUC8L3rGuWuONjiMFPJsMLiJcN8SJmdN0wvMXd57drLxHPHma9K2ioZ792WCyWZrdAB2c1fSUFwKSyPwrlkieAZqtZ1kux7VjepzqRXJFJga5LW41pcHtaw4dHNacWQgaFufPcoWtw4zWc4ZdXglHCLmt8zhIAivtzdwLuYiPEnPuVUq0UWqk3zsDL5r0y1lUw19Fwe0ugEjR7QZzls5byBwVcqsZLPdbko05J45yS6t/2Zpg16c8A4EzwgZyr9ccZycVvVe6i/oSWW1hE9YDi5rm+MjLvXFUiyLpSRIBUysRMIyB6gCubY2Fxp9JTHXZ1h2jjyIkHuSN5T4muxCSOthrSXWYNIgsMEcJAd/wBx8FZaSzBryZ2HBYU0SKntja3UXU3GSwOFQcQWiC0donxKzb2coSXkRk8ErYu0OdTe0mQ1xw9hJOquspNwafYIssScJFdtFsmaz9B/y28uPaV5i4uVXl7WXur3V+5qQo6fy4892B3uL3knj4cvAJJNzk2x9JQhhHJETB390ahSxhPDO84yOMYd+7+aqSi29yDa7HlKq5pxN036ZjsUU5LeJ2UYyWmRarstIcIBkRLTy4dy37C4T/Kb+Hw/4MWvTcXknrTFxIAG3vflGzx0jusdGj5jz5DmVXOrGHLGbezq1/cW3mVO03+adpc+k6kadoaMYaTUwVGNgPMFp6zYaf6AqJVsPZrf5lk7T2Ml7VNJ9+N/vsC9i73fTtVVhAc54Ob34AQ10iDBkw92XI8FXbzedtxShBTk029vJZ/gtdbaplAA1Ww1xcQ5rg7VxPymDHMJj2yissdodPlXTdN/VYD132+nXYH0nh7TvHHgRuPIq2MlJZQpVozpS0zWGSVIrBe0FqLaRa353ZAa5SJMdiz+o3Cp0nFcvguoQzLPZECjRgDITlKx1T8CxyNatx7DoRu1Cs0LKlF8co5nbDHgU0nkrwcvUZHURalTMgZu8h2/ZKTbk9MOfsv75FqSSyxu3M/CInOJnmM1f7tPHcr75DFx23pqLXn5tHf1BbFrW9rSUnz3FakdMsEW8bV0lboB8rGh1TnJOGn2ZFxHDDuJXa0/8UXUqeI+0fy/kehLPIZI142fpKbm7yDHaoyjn4koyw8gDZCyY3vqvbm2MyPzloLvCSFylFvktqVpOCjkuACY4FRqz1cD8H5Xacnax359/arKc99J2ccx1E6o2QRxVzWVgpTwxqyV8Tc/mBhw4EKFOepb89yVSGl+nYYvi1Np0iXDFOQbxME67tFGvOMYbk6FF1p6UZ3s/tS+hXq4mNNN7hLW6tiR1SdcvTcsy3vFFvK5NafRNMcxluafRqhzQ5plrgCDxBEgrYTysoxGmnhgPbWxdLZXR8zcwlL2GqnnyISWxA+HE/4frCHQyQdR8w9lGyWEwiW5PEilXlVmpA/KIA7t3eF42o1r0+XB6C3jiGfMYYYPDLXn/AuRzF7k3ujt4idP9lN7ZIrcTHQCO7uXIvTHB1rLyJrgRuy0HcuxcX+yBpphG5CQCTucD45HyTNq5Rkp+T+z5FLzD2XkWhenMgB7S3s6kG06UdK/Qn8jdMUceHYeCorVHFYXI/Y2sarc6nur7vyM8vO0sbUOI4nE5vcZJO/NZ0udz1NvTlKHh2XkhUWNJDxGWe6PBccckK0FODpzWUybbizEHNaGuNJjZyJAE/KdQTOZUFFdjLtelwjJyk8ry/kHVBTb8x7JKlhdzZhrxiKCV12t1lf0tLrMMY2g5EffgVbTqSpvK4FLmhG5j7Oe0uzNLslpbUY17DLXCQVqRakso8nUpypycJcoqDzVNprOeQevDd0MbujdrPOZ3rzd9JyuDSp6VSSQSbWIjT+c1Wqk0+EQ0JkhpnOIP83plNPfGGVtY2GatfPJUTrvOEWRhsdU6kqynU1bMjKODttMBWxio9iLeRu0CQq6kc7oEebKDC6szUBwPYSNE30tSjri+CitjZkLZupjdaqp1faKo/awik0f2sCaqe8xqrtCEfJfruHWhCQsyPeFTAJOQGc/dV1npOwWQfsvbGOa8N3vc/txOOfj3Ku3qS3UidWK7B7Em2ynAza/lnhBHaDPsuJ4eSUfIIpsXK9f1Z9nqNrMEtd1XjdO4ntHpzWfdSlRkqseO5pWcIV4ulLlbo5vO1tr0ab27ndYbxLSFyrVjWpKUfMlb0pUKzhLy2M6tVHBWIM6rFw1No9TGSlTUjTNi6uKyU/0l7fB7gPJeis5Zoo8f1GOm4kCdsNpHUajW4CaOlUtEuORyHYYKrrXCjPQ+PM7Ss3Upalz5egK2b2pAr5U3ClVc1pLhBbmQ1wE6dbOd0cINVGqqc/iRjZT0tvZo0daQmUm2wHv39YnvyyXj6ixJr1PQUcuCI27/f1VfiSLglYalMUzMY4MFwkTnh8DCft5UlT35Eq8ajntx/ckS31Wl5Lc2+h0MCEpXalU24GKMWob8jYy/wDHmuKLXJPknXS7J+ucevDvV1F4T9WhW6XHzLcvVmKZ5flsPSWqtl1fw2zuw5esnvWdWk3Js9NZUl7OnT8938wFYLvbVxcYDzI6xMghwJGmoyyzStRtPwmnWuHTx9PQH4KotGAMeKbtMQIAid/h4rsctDLlSdHU5Jv0LBf13vLMVMS9rRA48lTTez+LM2zuIKembwmwFYbodWlzpLwPlOv7d3FQ1zb2NKtcxo4S48xXHXDaj2T1eBzgbxzznwTMHtkjcx1wUu5f/h7a5bWon/03At5B05eLSe9P2ksxa8jzPWqWJxqf7lv8USL8cP8AEt6onBrv1Ovh5LK6hJ/iUsdhKgvy/me9JwCpU5dkW6V5jzXGM1PLa3I4IlRuaSkmpF8XsPWdqYoR3yyubH3Hmms5KkNOcRqVHdHXgc2aMvrOGksB5uAJPkW+Se6fl6n2yLVsZQJ2YOB9rpHVlpqn9rzjae8OVtVYkxqo9UIy9CxMKExdlc24sD7TQdSY80y6OsM4zB0S054nlltPYZsV0ubaqVVlTCxlM03MjJ85g8iDn3BEZ74wDl4cFrplMoqZ5Vbiy45LsVloE8bhFOC43aKLXtLHgOa4QQd4XJRUlhkoycWpLkoN42d1lrFpJwOzaeLfcg69xWBWpO2qbcM9LQqxuqWf8l/fuDr9oRUa/wCoKi4WJqXmOWc8wcfIuOwp/wCGjhUf7H3W1YP8lfM891Vf/ZfwQL2rcOjfOpcfUpa8liL+I3YxzJfAqN1tLnNaN7mgd7gEpbpuSQ/cYjBv0Zsi9CeTKZedPPGPleBmM+sP9vdeOqZeJrhr7m9by20vlEKq6NIEqD3YxFZ5OyMvZTexE5B/mi5HcketdH8EqScos5hMNXTQPVkQXOB54W55/wA3py2pudSMX55+SM+5mt8dl92WRekMoyTaN/4VpESelqTy65WXV5fxPaWK8VN/+q/QWz9ozmYLmNwtDnEQBwMCeyUtLk7dw2x684DNrtbC0GJI1XYatW7EadKSeByja+rPbvXJ005aiEqXiBtndgLn5mJ01PdqVXwOzWtKBWbNWDqwyEw6ILjq4GDiAIjPJXwxp4NJpxp/9fsX3YJn/E2mNMLJ7ST9inbVbs871mWaVPPO4Y2sZhFOoInFhM8DJyS3VKSwqnlsZNtLmJFa8xkRPPQBZctWMRf1GUl3OqAk5EkDVx3ngOS5Ti5PKfz8/wDglN4W/wBCQ7JXNY5KluOMU48EWN12ncYPke1RnGS3i8P7MlFruQ7VaIYcUAidDw4KyLbj4iEkuwb2csxp2em05HN2kfM4uAPOCJWzbU9FJRE5vLBF9Uf8Pam2iPw64bTqnc2oP+W88j8k/wBKK0e4zRlqg4d1ugm16WzgjgbqwUNJnOCNYbQ12KCDBIMbjwVcJJsk0wg16tyRwPWRkuLjoNO3f9u9XUY76mRqPCwMPvUB0aZxnv7d7TyKjO50v+/1MoCNKoHCQmYzUllHSPeV3srsLHjLcd7TxBUatKNSOmRdQrzoz1QKTfdieymGv+Zh13ObuI7vOVh3dJwjh9j0FlXjOeqPf9QvsPa2hj6ZIBxyOYLWjLnIKd6dUjo0vnIl1alL2imltgj7Y0oY7+qfHNVdQjt8yzpkt18AJsRZMVpZP5Zee4QPNwXLCCc8l3VKmKbXmaatk84Vm3WTAejd8jjNJ/0n6D2eY7F528tvYyf+1vb0ZqUauvxrlcrz9QZaLA5uufms2dOUXusj0LiL4GX1MO7LONZ0QqiSwS5Gv8QCIE+GvauqS7HeHuSLBRxkn5WgiTx5DmrIRy9yFWqorbkuF32fCMREE5AfS3h/PZeis7d01qly/svIw61TU8LgmJ0pM222u/BXdI6lYFzTnGPRwy3zB/cs+5hiWfM9V0ivrpJd4/oUqmalGHgfKczvjXDyBzHYUphZybktFTwkxl5PcMJiSWSRGRd1sI7BvR3KvYxW/wASba7z6ITry7exdlngqhbqoB7TeReS0SQ4Ata3XMSWk+fIhVwpjUaSisku7sTW9JUJc6Mideyf5oFcvIrqJN6YmmbA3c6nZzUeIfWdjg6hujQfM/uWjbw0x37nkur3Cq19MeI7fyEtpbI+rZqjaQaasdTH8uKcpMGBrnzRc0VVpuDM+jPRNSZTbkux9Cq8V3kOeZwHSfqa78wOncFhzoOMtMtjRqXCnFaSxggAAZIWI4RTu9zm0vzaBvM+CrrSWUiUFyz2zP6nMLtBvR8AqY1HtWs2ExiMirLRVBc1epbBaKDRUYKjMQxAANMB2sA7yQJ7JV1vScpZS2JyrR0aWactgzxu0UGva5jwHNcCCDoQUHU2nlFQ2g6ax08TSH0gQJd87eAcdDwns3659elKDzHg0KEqVV4ns/sVg7ZPcCBhnjIy5xv7Es5tDX4amDdj7VWoh5NUPxHMEGZG/TMneuTrrOyIu2S5Zetm6tptDiSWtpNME4c3fpbnl2lM28ZVN2sIVr+zprC3ZcWtAEDRaCWBDORi2WJlUQ9oPPQjsIzChUpRmsSR1PBX7UH2MiKhcx2TS75mx+U7ndqz6ubXdPZjVrbqvLHkdWbaJzT+JDmH8wEEexXYXrT8e68xyp0+Ml4Nn5EjaNjatAPaQ4QYI3gifUKy+SqUdSKbByp1tL2KHRtJYZHDPuKw4TaSaPSzpxnsybeV5mpSiZ7de9NzqOrDkVo28aVTgLfDej/zXkZjC0d8uP8A2p/p8MJszOsT8UYou60TGOK1IOBa4Ag6gqMoqSxJZR2MnF5QItFzOBBpulu9r5Jj9LtfHxWTU6Uk9VKW3k/2Y7G7TWJrfzX8A2vZQTmsadJKTT5G4VHjKPG3e3gpxpxXByVRvkN3ZdLaeZzOo4CeA3nn6LftbGNLE5by/T4CFa4c9lsgknxYSAIF93Sy00jTqTxa4fM125zefroozgpLDGLa5nb1FOH/AH6GWX9cdahIrscWA5VmNLmOH6ozZ2HxKz6tBo9daX9Kt7jw/JvD+XmAqVkDxLHFp4ZkciCEqoeTH/aOO0lk5dYnZ4niO8+yHFrfJYqsXwiRZujaWgYi8nIDU9jRxUaSk3krqSk028Jf3uXnZvY99Rwq2oYWAy2jvPA1OA/Tqd8aLSpW/eR52+6tGKdOhu+8v4/n6GgJw84JADFrsragh4mDIO8HiDuUJwU1hkoycXlFevGyupug5g5g+x5rz97QdKXoP0KikgXaKr92qQ1yGlGJHJqHiOKshJkZJBi5rmFUE1C7CMoBiTvk9mXetezoKom2I15uLwi00qYaA1oDQNABAHcFrJYFDtdASAOK1IOaWnQhcaysM6nh5RRrzuanWpupgM6YY2SWNDpJcNeeGZ5Ss6cOyNCFWS37A5l3UaNAtwinVGGmwBsk1SJaZzE9SZ5KmMEm33LZ1ZSws7GiXbZOipMZMlozdl1naucY3kye9a0I6YpGXOWqWSSpERIAhXtdza9MsdlvDhq13H+cVVWoxqx0yLrevKjPXEoNuo1bK7DVbLToR8rhyPHkViVKM6DxLg9JRrUrlZjs/uSbDeH5GnqPiWnceKIVseFcMjWt8+NrddwfY7AatQ025Ph2DgXDrYT2gHyVNtS9o3DvvgYr3HsoKfbbPwBFZxYZgyCQQdQRqCN2ai04PyGouM16Msuy974HSND8zNx5jgU7a3OH+xmX9nqjv8maFTeCARoRIW0nlZPMtNPDOl04JAAO8aUOXneowUKql5mhbyzHArK2XNHNQoR1VYr1Cq8RYcXpTPEgBIASAEgDNNvrC2laW1GNDQ+mSQAAC5rocct8Pb4LLu46aiku6PU9GrOpRcJPh/qVe56BtVpp09znCQOAzPkCk1mrNQNi5mrahKp3SNosl2UaRmnSpsJ1LWNBPaQJK3owjHhHg6lepU9+TfxZLUioSAEgBIAh3pQxMPEZpS9o+0pNFtGemRWC3NeXXka3YdFNTzhEWWW7qOCm0cpPac16e0p6KMUZVWWqbZJTJWJACQAkAVx9jItzj+Ut6QDn1WmOw02//oUpUj+YMxl+WD7ysRqXnZTn0TWGqRJwmo0lrSRoSMXqq2s1Y4JxlilLPJc0+JiQAkAJADdooNe0te0OadQRIK5KKksMlGTi8xeGUi99kalJxqWYl7d9Mnrj+k/mHI59qyLiwlHxUvobtr1SM1or/X+QbYLUWWjpA2SxwOE5Egggg8DHokqE3TquTXA5XpqpQ0Z57kvaujTqO6alALgMbdDOkkbnR4wmbudObU49+Sjp7qUk6c+3H/BXRdNppkVBSeGZS+Mg0/m7IVatai8T2RfX6nRjBrOX5GkWK/qDWNbijCAMyJ0GeZ36rVhcwjFJnlpycpNvuHE2REgATfDcxzWF1hcMdtXszm6x1+wKrpi1Vl6I7cvwhheiERIASAEgBIAqHxDoSyi79T2f3U3H1YEneRykzZ6NPFSS9E/o/wDkrPwrsuK0PqfQw+LjHsUnYxzVcvJGv/8AIKumhGHm/wBDVVsHjxIASAEgBIA8c2QRxXGsrAFXvCnheea8pdU9FZmtRnmB7ZxJA4kDzUYR1TjH1OTliLZaF64yhIASAEgBIABbR0DiY9pghlVg1GZwVG6f/EfFK3K2yMUH2Zxcs42NcCC1pzJmQACYPbWj9pVNv4p58kSrbLb+/wBwWBaAqJACQAkAJACQBn982MvvB9MOw9JgIMTBwnd2hYdejruZQzjOD0dtW9nZxnjOMkW30n0XinWGEnRwza4cQd/qlqlOdGSU18+wxRnCvBypv5d0XK6L4ZV/DcA10fL+VwjQfZbNvdRqeF8mDdWcqXiW6/vIJvPYWlUfiacI+kyY5CCMlyVpv4XhCeS3J04JAEC9m5ArJ6tHNNMZtn4hm6B1ndgS/SI+OT9ETuXsgqt4TEgBIASAEgCvbcsmzA/TVonxqBp8nFL3X+n9DR6W8XCXmn+gI+FdmihUf9T47gI9ZS/T4+By82PdfqZrRj5IvC0DAEgBIASAEgBIArl+Nh/bmvOdVjpqZNC1fhPLnZNRvLPyVdhHVXiduHiDLIvTmcJACQAkAJAAzaB0UpicwB+4Fk/5kvcvFMuoLMxm6qmOsXbgyB+7CT6BL2Ty2WV1iKDK0BUSAEgBIASAEgCm311byoniKf8A1I91l1truL+BtW/isJr1f6FmrWNlUk1Gtc2IAcARzMFPumpvxLKMqNWVNeB4foBamyLW1BUovLcJxBjpc2QZiZkDxSn/AI+EZ64PHp2Hv/JzlTcKiz69yw0KkjPI7xvB4J6LyjNawxi03lTY/AXS8icIzMGYJG4GD4HgVI4dNtLjoAO1dwA1bSS3NIdSinRLqHvDdibDnQYybw5qjpsFGUvkTrvKRNl3HyWtgWPcZ4A9mXquAeWa1NfiwnNphwOrTAMEdhB7CEAMi3AvdTbGJsSCc8xMhusc+RQdxtkdDncfJdwcBO1omyVORpnwqsPsqblflsd6f/8Apj8/0YN+HtRosrWyAcbspg6z7pezcYw05HOsxk7hvHZFsTxjDdWsGCXODRxcQB4lceESSb2Rxd9tbVaXNzEkA5w6N7SRmOaDkk08M6vC2No03VHmGt17yAPMhDeDiOGWlzgCGgA8TPoFw7gcl3EeC6ALvymeqTnqFidYhtGQ3avdo4uFvWceAHn/AOFV0iOakpeSJXT2SDclegEhq1Wno2lzowjUzHrqVwMD7TIldOAqzXyKuPogC1j3MJJzxNcWkYRpmN64dwShWcd/gF0MAfam0ObRaZGVWnOIwIDpOnYk73/SGbVJz+R5s9WLnPkFp0HYIGfPNL9Pfikiy6jhIOgniVqCR5WrYWlxc1oGZLoDR2nKEAcXReLLRSbVpkFrpggy0wSJa78zTEg7wg4c2q8QyoGOloLZxkHCc9MQyae3WVxtLklGLfA/Tqh2bXBw4tIPoupp8A01ydPMDM+aG0llnEs8FK2mrA2yzkGYwSf/ALB9lkXElKtFpm7ZQataif8Adi6LYwYRw95bmXADnEeKNgB1e+WSfwzVj81NuJvZPHxUdKZLDQIvthp28PaY6Wk0HtYXAEg65PjduUcvXgEsxyGKNqcBmB3H2j3XJ1tHP6ko088HtS04sohZl1cuonHb6l8KWnc8p14dly9/uo2lXRJnalPKJja08PFa0aqfH7Crhg8qdJuLW9xcfUBT3ZHYh7L0urVqElxq1XHE6JIaBTGggCG5DdKjEGRtprzp0D+I0PDiIBAMZawewqNWpGC3G7S2nWeIvBX6O0LDmwZcA+o3/KHeyqVeL4NN9Pmve/RP9gNfu1jz+H0TsLiAXOfUI1nIEw7RU1a+VjA/adNjFqblx5JEC576ex8BjS2c4c5p04NPnCqpTa7DV1aRmuXn6/qaLd1txtBw67sTj6lPRnk81Wo6ZYz9kDH3w1locG0mAt1fhbP92qqdVKXAz+DcqKbl8i33ZUxU2umcWflHsmovKyY9WOmTj5Hl7UsVGoOLT5CfZcn7rIR5Ad0VaXRtgYDocBLRIyOQMJf2tNLfYucZZJxtoGj3f5T6hUyu6aWVJ/YkqTfYh2u3YxEz2x7BZV3fKtDC3+n7F9OlpeSTcjx1hMHL3TfS3HDxsyu4T2DGEHefH7LZFCFeNkZhyaMRyDiASJyyJzCi8EosIgKZAp1Kw0jarQHMb0gfOICHw4Yh1xnGfFRJ52C1K74+WpVb+8u/6mJGDufQG7TWVzbM9xrPdEZOFOJd1PysB/Nx3pa6jmmy63lia2GNkWVXiajy12EyG4InHBzgz8qps1htlly1wWltl4uef3R/phaAm2RbZdlGMTqTHlskOeA9wPJzpIQdHrjZFBk7wT4kn3XURfJHv22dFhcNXZDmYKprVNCGLel7R48gPc94GoX42NDhGeESe+JVFKrqzlD1xbqCWl7DV/W4029VrZ5yPQoq1dK4J2tBTe7ZRql4vlziGSMwAMjvGufms6U5as7G7GhHThZLDd1/1HN69IN5l1Qg/wBzk9C4b5RmVbGCfhln5L+CRT2gptfPRsc4bwxsj90e6HdQi+CmVhOUeWl8S23Y/p6YqDfHoDHmnoz1JNGPVh7OTiyHtPYyatCoPy4wew4T6hVVp6cMKSzlCk8FjVpVG22hyCSOKbji3wk8yUt08FrS07HZOa7F+MjjYnMGWi1qerGyFpYG7TaC2m8QZgx2xon6dTw7lMobku5KGChTbwaPurIe6Vy5KV8WyWCz1B9TmnwkJW8jmKZudDktcoPujPmXg2ZiDxBI8Vn5kuD0/ssrknVL3D2Gm7MGOE5GVJ15NYaKY2mmetcjl32yk3LAHZzJ10hchVa20hWoVJb6sFyuy85bDQAP5xTcKkn2MSvbJPdlU2ovR3SPaD4ZbuWqWq5lLc1bOhGNNM1+56eGhSbwY30C14LEUjxlxLVVk/Vkt7ZBHFdZSU6hAkcDCwnWi24yHtL5HalMGPXd5hU1aMKmEv2/cnGbR0yzt4nwVX4KlwpY+RL2kvIcsbSCrLSE4PcjUaaCba0Ba6m0uRdxTGadpc6qxu7XwzlFKvqmohKGIthpPCxlXxMo1m2xr6WKHMaYBw5gkTiBnQDcUhd3MaUkpcM0rO3dWLceUDbq2jrUxFR72gT8xDh/f94SsbmEvcfy4G5WkkvGvmSq20JfEudHKM/5xVdZ1H3+pyFCK4OLrv5rKhwlzZ5yDnOg0UaE5Re8vsSq22VwWqzbRAj55P6Z+2S1FViluzOdCWcJFPvba21NrAUpwkhsVXlwMuAyYBl24lV+Mhqwsl/4KWjLwbDZKeFjG8GtHgIWgjMfJV/iSIszXfTUb5gj3SV/HNL5mr0d/n480AdlbxcWuz0hJW7klszTvqMcpjt73l9QB7Qu1Ks12RC3t/JlYtFqpuMloHZlpySjqybzg1IUpRWMitV8B2v29FKVapLk5C1UeCC68gB1QAopN8k5QS5Nh2NpYbFQnUsDj35rfox000jxl5PXXk/UkX66GNPBw8wR9kvfycaepdmctlmeAZTtQWbC8XcblSY704Oqt/FU5ckPZyQ6wMJmM1KMbdvUksnG6mMEoPCZ9rFLYp0sh2+qIKXq3WNkWwp5DVBsNaOAA8lrR4Qk+Sl/F2hisOL6KjD3E4T6qquswNDpc9NdGJues2SPZUqmw5TqqGBhSJtjf1ghcnJvYv8AcbeqE3BHn7qW5WL6ZitRbxe0eJAVElmZoUpabfPobxSbAA4ADyWueGby8nSDhnV52jo7RVbwefPNeQvswryXqbVGGqkmO0rwSquJI66JKZbJU1dMh7Mk0bQmKVyyuVMlurZJqVd6clajudXJ1qs8GnzVnTG51m32RG42hgsC9AIlL+Idnk0XR9TT5Ee6xOsx8MZGv0mWHJFErUc1hKWxvpkCrTwOxNAnjl2+uaao3E48MjOlCfKI5o5zhBPYOM+6tVaUnuzjpRitkWq629XSOStgxKoBbPQx2yizjWb/AKp9lK38VVfELh6aL+Buy9EeZK58QKWKw1f04XeDgl7pZpMe6bLTcRKLsdnj7vdZ1v3N6/fB7tBkiqiVpIqD6iUwauSO+qpJEXIbknIb8vHL3V0I5E61TCPo+7qOClTZ9LGjwaAttcHjJvMmyJtI2bPUPAB3g4H0S17HVQkW2zxVRTBaV5ORuaB+nalzJFwJtC0K2E3kqlAKUnZLThwKyW5FtBlzW/U5o8SAqE1KrGPqixLEG/QtC9MZJX9v7N0l32lo1FMuHa3reyhUWYsYtJaa0X6nzxVOazGeypSPaZVbHIsn2A9YLi5Oz4NL2fZ1AnKfB5y7fiK5QpdJebG/+83ydPsqorNX5j1SWiyb9Db1qHjRIAzDbnqWt36mtPlHsvM9Vp/nt+aN7p7zSBNG1rIlEccAhZ7Sq3EqlAKWKrJV1Fbi9RBSo/qJ+axTF1yTtmBJqHsHqVodHjtKQvdvhB9bgkANs6GKg0/S8eBBHuFl9Xjm3z5Mf6dLTW+KKBaKe5eTyejiwXVbPHemIvBahgMzV0HuEuCzXczqTylOw4Myo9wbsfRx3jS5Fz/Bp+4V1is1UV30sUWbKt88+DNpqOOyV28abvIT7KusswaL7WWmtF+pmmxB69Qch6rKtuWej6h7qY9tOIClWOWbKPVKTNfJEeVNFUmTtn7P0looM+qqwf5gfZM0VmSM27niEn6H0atc8sR7fRx0qjfqY4eLSFCpHVFr0JQeJJmY06kgLx047npIsdpvVTRYELM5cXJCXAfs/wAq1Ie6Zs+RqxjFaGDmT4AlFlHVco7Wemiyzr0xkke8aGOlUZ9THN8WkIZKLxJM+XqzcJg7svDL2WXJYPZ0JZWT2mqWPxCFg+YLi5JT4NR2fH4Y7E7T4PNXXvgHYtnSXqD9LqjvAOHuq6CzVHOovRZY88GyrSPJCQBnPxQpRVpP4sI8HT7rE6rDxRZsdLls0UylUWK4msEbLUVTiVyD11vV1GO4pWC9rdDE1X2pisPeDGybfwnHi4+QAWt0mOKOfNit4/HgNrUFAff1LFZ6g5T4EH2Sl/DXbzXoX20tNWLM7tTDvheIPTQYMrUs1ZGWwxFkfKVfT3CT2LDZjFInkVpQ2iZs3mZH+GdGba530U3ebgE301Zm2L9SeIJGrLaMQbtNPExzeII8QuNZRKLxJMyHYwxaHN/SR4ELGt9ptHqL3eimTdqxkrK5CxKFWSRrkR6sRVMsvw1s2O30f04n+DT907bLxmP1GWKTN4WkeeEgDKrVSwPe36XuHg4heUuYaakl6noKEswTPKRSjQwEbIVFckZFjo/KtKPumdL3hXG2a5PBp8SQPur+lxzVcvQhePFNIsS3zNEgD5m2ps3R2uuz6ar/ADcT7rOqrEmeuspaqUX6A+kUuzUgELB8wUVyTnwapchijPAH0TsODzVxvUBPwopYrbVf9LHf5nD7KFoszbGOtS00Ix9TW1onlxIApXxRoTRpP+l5Hi3/AGWZ1SOYJ+po9NlibRmrCsBm7kIWQqtorkH7p1VlFbilbgMXg7qhM3HupC1Pks2ztOLOznJ8SVu2EdNCIhcPNRhJOFA3aGYmOHEEeShUjqi16EovDTM5tVPJeAmsSaPT05ZAtrJAJAk8BvE8+Ssgk3uMp+REp5kE6Zds7wcuaYisPCBvKLBX6tB55FPp+AQ/zJHwoo/iWl/AMb6laXTI7NiPU5bpGjrVMoSAMguxnR3lUb+uoPMkLGitNdo9RUeuzT9ETNrtFOuQseSgVjmUmjZIdQqcSiZffg1Z8Vqqv+il5ucB7LRtFu2YPU5eFL1NhTxjCQBnG01LDaqo4kO8Wg+srzvUI4rM2bOWaaB1NZjHUwnY1xckZFiaep3LQ/wEX7w9s03Oo7+kep9wn+kx8MpC9690g6tcREgD5/8AipZsF41v1YH+Ij2SNwvEem6XLNFFVpJRm3AIWD5gorksnwafY34bK88GO/0pxe6edqLNdL1F8HaH/wDQ/wDoH+ortkuWR67LeETS08eeEgCu7fUMVjf+ktd5x7pLqEc0GN2UsVkZGBmvNs9AmTrKq2Rkyw3OM1bR5FKzCV6HQcldccpC9Mut308NJg4NHovS0Y6acV6GZUeZNkhWkBIAoF7UYc8aQ5w814a8horyXqeitp5gmV+0NmeB8/sqVsPJkfCZEcRkfYq6njO4SewUvV0WY84H+60v8BFe+G/hTRihVf8AVUEHkGCPVbFhHFNsy7+WaiReE+IiQBlF8MwXsTxeD/c0LIqrFwelt3qsvkO7YfKu1zlhyZ7X3pNGy+CFUVkSibNY+C9minaH8XNaO4En1WparwtnnOpy8aRpKaMwSAKLtvSiu131MHkSPssXqcfEn6GlZS8LQBprFkjSTCdjXI8kZcB+qYZ3J+XuCa94IbNN/CJ4uPsPZa/To4o/MSunmoFk+LCQBjHxts0Wmk/66cHta4+xSdyt0ze6RLwuPqZ3SSbPRQCNg+YKC5LZcGjV3xYah/RHjkmn7jMCKzcr4hr4SUYs1R3Gp6NH3VtmvAxLrUs1kvJF6ThjCQAP2go47NWb+h3kJ9lTcx1UpL0LaMsVE/UxirTgryjPRRexJs4UGcbLDc4zV1BbilZ7BC2DFUaOweaumtVVIoi8RbL40QAF6dLCMs9XQEgCm7Q04q1Bxg+IC8j1anpuG/M2rKX5aKzamZZLNXJpRYOL4PHMd272KZpx3JSewQvt8UO2FoY8CEo++XD4bUcNhYfqc93+aPZbtnHFJGPdvNVlpTQsJAGX7ctwXix3Hoz5x7LJu1iumeh6c9VtKPxOdr/lRX4J2PvGe10mjZfBDerYi1Q274UWbBYGn63vd5x7LWtlimjy9/LNZlyV4mJAFe2qus1izD8wDo8Rqlbq3VaPqX0Kvs2VGpYKrD1mOEcifRYdSyrR/wATSjcwfcfsroO9Uxtqmfdf0JOrHzDlpLiwBrSSeAK0VaVJrGBV1ophy4aJZQYHCHZkjhLidy16NNU4KKEaktUshBWEBIAp3xA2UNu6MNdhcxry0n5ZlvVdGYkE58lVVp61sOWd17CWcZRltt2Dt1I50HPHGmQ8eWfkkJUai7Ho6PU7eX+WPicWHZ21Yh/w9bvpuHsq1SnnhjMr+3x76+poNbZuvUs3RQGThku3CZOQzKb9jOUcGF+Opwq61uWbYu7W2eg6m0lwFR0OOpyaCfEFM06ahHCMy5ryrVHOQfVguJAHFdstcOII8lxrKwdRlduuGqIdgJaQCCBIzE58D2rzlxZVKbyllehsUrmMlhkBlAjcktL7l+vIYug5pihHcXqvYkMrk2uk3CYNRokiBxy46bk/QtZSq63wLTqJQwaMtoQEgBIApm1VjrOtU0oI6JpwEgEkPeCWk7wC3IwMxnxzb6yVfdcjlrX9nswRUumqRJBaeBafUSD3FYsum1V2NKN5AGVLnqTl5Nd9lOnZ1E/dZY7uGOSPtVZaopNEAASS4nluGs+C06dm9tQlK5Szhmi7AUy27rLiyJpNcco+br6fuWpCKjFJGZN5k2WBSIiQBT9rtnhaawMlrwxuB35SQ50h2XZpxS1e3VXfOGO2t3KhlYymDtpdn676YwNxnkR7petQm1ssjtreU4yzLYpL9kLaTlZ6nkPMlKK3q/7TTfUbfHvBK6/hnaahBrFtJu/MOd3BuXmmKdpUfOwlX6pTx4NzU9nLAKFnZSGjMQEmTGMwSeMQtKMVFYRhVJucnJhJSICQBHttlFQDMggyCNx9wuNZOp4BNro125ZuHIz5aqL1E04kBorTlTqf2n7KOZEvCSq932isA0uNJv5ji60cg33RpkzmqK4D9nohjWsbkGgAdgEK1LBU9xxACQBEt9nc7A5hAewyASQ1wILS1xE5ZzocwEHUzh1pIHXpvB5Av8CyfOFw6sEYVhMhtUnsqx/aclxEnxj+B0uqvEMbg/U+Mv26lSI7Eyy0cDQ3E50aucZJJMkn7bkER5ACQAkACrHYDRLhie5pJIBwlokk5Q3EI01hV4aLMpnlqY06tae1oPqotJ8oktu5CMDJrYP6WCfABCSXCB78ke6Ljqm0i0VXODW4i1jiJJIjNrQIAk656KUYvOWRlJYwi1qwrEgBIAHXndLKr6dQgF9PFhnTrROeoPVGY5qMlklGWDyo1w/Ie0QfQyob+RPZ9wfXoVD8tN3eI9Vz5HdvMFXhsY61QKrujZvg4n92rR259ilpycc0uC52ag2mxrGCGsaGtHAAQB4BWFQ4gBIAiW2yF5a5ryx7ZggmCDEhzdCMu0btTIdQy59UZOZPNpBHgYKDqwN0ngExSeCdYYfVRwSbzyx6oarhDGhk/meQSOYa0me8hdI7Eqy2cU2NY2cLGhonMwBGZ3ldIjqAEgBIASAEgBIASAEgBIASAEgBIASAEgBIASAEgBIASAEgBIASAEgBIASAEgBIASAEgBIASAEgBIASAEgBIASAP/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808038"/>
            <a:ext cx="2705100" cy="1685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3732" name="AutoShape 4" descr="data:image/jpeg;base64,/9j/4AAQSkZJRgABAQAAAQABAAD/2wCEAAkGBxQTEhQUExQVFRUWGBcZGBYWFxYYFxgXHRUYFxwXFxUYHCggGB4lHBYYITEhJSksLi4uFx8zODMsNygtLisBCgoKDg0OGxAQGy8kICQsLDQsLCwsLCwsLCwsLCwsLCwsLCwsLCwsLCwsLCwsLCwsLCwsLCwsLCwsLCwsLCwsLP/AABEIALEBHAMBEQACEQEDEQH/xAAcAAABBQEBAQAAAAAAAAAAAAAFAAMEBgcCAQj/xABDEAABAwEFBAgEBQIEBQUBAAABAAIRAwQFEiExBkFRYRMicYGRobHBBzJS0SNCYoLwcpIUorLhJDOzwvFDY3ODkzT/xAAaAQACAwEBAAAAAAAAAAAAAAAABAIDBQEG/8QANxEAAgEDAwIDBgYBBAIDAAAAAAECAwQREiExBUEiUWETMnGBkaEUI7HB0fBCM1Lh8RViBiQ0/9oADAMBAAIRAxEAPwDcUAJACQAkAJACQAkAJACQAkAJACQAkAJACQB4SgATb78a0fhDpDpker4jVZtz1GNPaC1P7DELdveWxDs97Wl2ZZTHc6fVLxvrmXEV9/5JOlTXmeWa22huJzi2pJnBGHCIiGkaaTnOZK5C9uYvMkn6LY66dNrbYKWa9mujEDTJyGKNeEynqV9CbxJOPxKZUmuNydizjf8AzenSo6QAkAJAER95UhWFAvb0rm4gz82HPPkMj4LmpZwd0vGSWunBIASAEgBIAAXlfZb0rPlcASwwZLR8/wC4AEjjISc7hpuPfsQcgvd9o6Skx/1NB74zHimactUUySeUSFM6eOdGZQ3gDylUDgHDMEAg8jmuJprKA6XQG69ZrBLjA/mQ4qurVhSi5TeESjFyeEDK94OOZIpt3TGI/ZY1TqFSp7r0R83y/wCPuNwoJdtT+wNN7NmCKh5l27jEpKVwm/E5P5/tkb/CSxlY+g5Tvdo0NQctfIldhdafdnJfPP65Iu0k+cBSx3mHCSQR9Q3f1DctS36jn/U481+67CdW2cX/AH7BFaoqJACQB46Yy15oAi2W2iowlo6zXFjmz8rwYLSeG+eBB3rmQHLPaQ4uaYD2xiAM6iQQYEjI7txQmA6x0+JHgYXQOkAJAHL3AAk6ASexclJRWWdSzsUC8L3rGuWuONjiMFPJsMLiJcN8SJmdN0wvMXd57drLxHPHma9K2ioZ792WCyWZrdAB2c1fSUFwKSyPwrlkieAZqtZ1kux7VjepzqRXJFJga5LW41pcHtaw4dHNacWQgaFufPcoWtw4zWc4ZdXglHCLmt8zhIAivtzdwLuYiPEnPuVUq0UWqk3zsDL5r0y1lUw19Fwe0ugEjR7QZzls5byBwVcqsZLPdbko05J45yS6t/2Zpg16c8A4EzwgZyr9ccZycVvVe6i/oSWW1hE9YDi5rm+MjLvXFUiyLpSRIBUysRMIyB6gCubY2Fxp9JTHXZ1h2jjyIkHuSN5T4muxCSOthrSXWYNIgsMEcJAd/wBx8FZaSzBryZ2HBYU0SKntja3UXU3GSwOFQcQWiC0donxKzb2coSXkRk8ErYu0OdTe0mQ1xw9hJOquspNwafYIssScJFdtFsmaz9B/y28uPaV5i4uVXl7WXur3V+5qQo6fy4892B3uL3knj4cvAJJNzk2x9JQhhHJETB390ahSxhPDO84yOMYd+7+aqSi29yDa7HlKq5pxN036ZjsUU5LeJ2UYyWmRarstIcIBkRLTy4dy37C4T/Kb+Hw/4MWvTcXknrTFxIAG3vflGzx0jusdGj5jz5DmVXOrGHLGbezq1/cW3mVO03+adpc+k6kadoaMYaTUwVGNgPMFp6zYaf6AqJVsPZrf5lk7T2Ml7VNJ9+N/vsC9i73fTtVVhAc54Ob34AQ10iDBkw92XI8FXbzedtxShBTk029vJZ/gtdbaplAA1Ww1xcQ5rg7VxPymDHMJj2yissdodPlXTdN/VYD132+nXYH0nh7TvHHgRuPIq2MlJZQpVozpS0zWGSVIrBe0FqLaRa353ZAa5SJMdiz+o3Cp0nFcvguoQzLPZECjRgDITlKx1T8CxyNatx7DoRu1Cs0LKlF8co5nbDHgU0nkrwcvUZHURalTMgZu8h2/ZKTbk9MOfsv75FqSSyxu3M/CInOJnmM1f7tPHcr75DFx23pqLXn5tHf1BbFrW9rSUnz3FakdMsEW8bV0lboB8rGh1TnJOGn2ZFxHDDuJXa0/8UXUqeI+0fy/kehLPIZI142fpKbm7yDHaoyjn4koyw8gDZCyY3vqvbm2MyPzloLvCSFylFvktqVpOCjkuACY4FRqz1cD8H5Xacnax359/arKc99J2ccx1E6o2QRxVzWVgpTwxqyV8Tc/mBhw4EKFOepb89yVSGl+nYYvi1Np0iXDFOQbxME67tFGvOMYbk6FF1p6UZ3s/tS+hXq4mNNN7hLW6tiR1SdcvTcsy3vFFvK5NafRNMcxluafRqhzQ5plrgCDxBEgrYTysoxGmnhgPbWxdLZXR8zcwlL2GqnnyISWxA+HE/4frCHQyQdR8w9lGyWEwiW5PEilXlVmpA/KIA7t3eF42o1r0+XB6C3jiGfMYYYPDLXn/AuRzF7k3ujt4idP9lN7ZIrcTHQCO7uXIvTHB1rLyJrgRuy0HcuxcX+yBpphG5CQCTucD45HyTNq5Rkp+T+z5FLzD2XkWhenMgB7S3s6kG06UdK/Qn8jdMUceHYeCorVHFYXI/Y2sarc6nur7vyM8vO0sbUOI4nE5vcZJO/NZ0udz1NvTlKHh2XkhUWNJDxGWe6PBccckK0FODpzWUybbizEHNaGuNJjZyJAE/KdQTOZUFFdjLtelwjJyk8ry/kHVBTb8x7JKlhdzZhrxiKCV12t1lf0tLrMMY2g5EffgVbTqSpvK4FLmhG5j7Oe0uzNLslpbUY17DLXCQVqRakso8nUpypycJcoqDzVNprOeQevDd0MbujdrPOZ3rzd9JyuDSp6VSSQSbWIjT+c1Wqk0+EQ0JkhpnOIP83plNPfGGVtY2GatfPJUTrvOEWRhsdU6kqynU1bMjKODttMBWxio9iLeRu0CQq6kc7oEebKDC6szUBwPYSNE30tSjri+CitjZkLZupjdaqp1faKo/awik0f2sCaqe8xqrtCEfJfruHWhCQsyPeFTAJOQGc/dV1npOwWQfsvbGOa8N3vc/txOOfj3Ku3qS3UidWK7B7Em2ynAza/lnhBHaDPsuJ4eSUfIIpsXK9f1Z9nqNrMEtd1XjdO4ntHpzWfdSlRkqseO5pWcIV4ulLlbo5vO1tr0ab27ndYbxLSFyrVjWpKUfMlb0pUKzhLy2M6tVHBWIM6rFw1No9TGSlTUjTNi6uKyU/0l7fB7gPJeis5Zoo8f1GOm4kCdsNpHUajW4CaOlUtEuORyHYYKrrXCjPQ+PM7Ss3Upalz5egK2b2pAr5U3ClVc1pLhBbmQ1wE6dbOd0cINVGqqc/iRjZT0tvZo0daQmUm2wHv39YnvyyXj6ixJr1PQUcuCI27/f1VfiSLglYalMUzMY4MFwkTnh8DCft5UlT35Eq8ajntx/ckS31Wl5Lc2+h0MCEpXalU24GKMWob8jYy/wDHmuKLXJPknXS7J+ucevDvV1F4T9WhW6XHzLcvVmKZ5flsPSWqtl1fw2zuw5esnvWdWk3Js9NZUl7OnT8938wFYLvbVxcYDzI6xMghwJGmoyyzStRtPwmnWuHTx9PQH4KotGAMeKbtMQIAid/h4rsctDLlSdHU5Jv0LBf13vLMVMS9rRA48lTTez+LM2zuIKembwmwFYbodWlzpLwPlOv7d3FQ1zb2NKtcxo4S48xXHXDaj2T1eBzgbxzznwTMHtkjcx1wUu5f/h7a5bWon/03At5B05eLSe9P2ksxa8jzPWqWJxqf7lv8USL8cP8AEt6onBrv1Ovh5LK6hJ/iUsdhKgvy/me9JwCpU5dkW6V5jzXGM1PLa3I4IlRuaSkmpF8XsPWdqYoR3yyubH3Hmms5KkNOcRqVHdHXgc2aMvrOGksB5uAJPkW+Se6fl6n2yLVsZQJ2YOB9rpHVlpqn9rzjae8OVtVYkxqo9UIy9CxMKExdlc24sD7TQdSY80y6OsM4zB0S054nlltPYZsV0ubaqVVlTCxlM03MjJ85g8iDn3BEZ74wDl4cFrplMoqZ5Vbiy45LsVloE8bhFOC43aKLXtLHgOa4QQd4XJRUlhkoycWpLkoN42d1lrFpJwOzaeLfcg69xWBWpO2qbcM9LQqxuqWf8l/fuDr9oRUa/wCoKi4WJqXmOWc8wcfIuOwp/wCGjhUf7H3W1YP8lfM891Vf/ZfwQL2rcOjfOpcfUpa8liL+I3YxzJfAqN1tLnNaN7mgd7gEpbpuSQ/cYjBv0Zsi9CeTKZedPPGPleBmM+sP9vdeOqZeJrhr7m9by20vlEKq6NIEqD3YxFZ5OyMvZTexE5B/mi5HcketdH8EqScos5hMNXTQPVkQXOB54W55/wA3py2pudSMX55+SM+5mt8dl92WRekMoyTaN/4VpESelqTy65WXV5fxPaWK8VN/+q/QWz9ozmYLmNwtDnEQBwMCeyUtLk7dw2x684DNrtbC0GJI1XYatW7EadKSeByja+rPbvXJ005aiEqXiBtndgLn5mJ01PdqVXwOzWtKBWbNWDqwyEw6ILjq4GDiAIjPJXwxp4NJpxp/9fsX3YJn/E2mNMLJ7ST9inbVbs871mWaVPPO4Y2sZhFOoInFhM8DJyS3VKSwqnlsZNtLmJFa8xkRPPQBZctWMRf1GUl3OqAk5EkDVx3ngOS5Ti5PKfz8/wDglN4W/wBCQ7JXNY5KluOMU48EWN12ncYPke1RnGS3i8P7MlFruQ7VaIYcUAidDw4KyLbj4iEkuwb2csxp2em05HN2kfM4uAPOCJWzbU9FJRE5vLBF9Uf8Pam2iPw64bTqnc2oP+W88j8k/wBKK0e4zRlqg4d1ugm16WzgjgbqwUNJnOCNYbQ12KCDBIMbjwVcJJsk0wg16tyRwPWRkuLjoNO3f9u9XUY76mRqPCwMPvUB0aZxnv7d7TyKjO50v+/1MoCNKoHCQmYzUllHSPeV3srsLHjLcd7TxBUatKNSOmRdQrzoz1QKTfdieymGv+Zh13ObuI7vOVh3dJwjh9j0FlXjOeqPf9QvsPa2hj6ZIBxyOYLWjLnIKd6dUjo0vnIl1alL2imltgj7Y0oY7+qfHNVdQjt8yzpkt18AJsRZMVpZP5Zee4QPNwXLCCc8l3VKmKbXmaatk84Vm3WTAejd8jjNJ/0n6D2eY7F528tvYyf+1vb0ZqUauvxrlcrz9QZaLA5uufms2dOUXusj0LiL4GX1MO7LONZ0QqiSwS5Gv8QCIE+GvauqS7HeHuSLBRxkn5WgiTx5DmrIRy9yFWqorbkuF32fCMREE5AfS3h/PZeis7d01qly/svIw61TU8LgmJ0pM222u/BXdI6lYFzTnGPRwy3zB/cs+5hiWfM9V0ivrpJd4/oUqmalGHgfKczvjXDyBzHYUphZybktFTwkxl5PcMJiSWSRGRd1sI7BvR3KvYxW/wASba7z6ITry7exdlngqhbqoB7TeReS0SQ4Ata3XMSWk+fIhVwpjUaSisku7sTW9JUJc6Mideyf5oFcvIrqJN6YmmbA3c6nZzUeIfWdjg6hujQfM/uWjbw0x37nkur3Cq19MeI7fyEtpbI+rZqjaQaasdTH8uKcpMGBrnzRc0VVpuDM+jPRNSZTbkux9Cq8V3kOeZwHSfqa78wOncFhzoOMtMtjRqXCnFaSxggAAZIWI4RTu9zm0vzaBvM+CrrSWUiUFyz2zP6nMLtBvR8AqY1HtWs2ExiMirLRVBc1epbBaKDRUYKjMQxAANMB2sA7yQJ7JV1vScpZS2JyrR0aWactgzxu0UGva5jwHNcCCDoQUHU2nlFQ2g6ax08TSH0gQJd87eAcdDwns3659elKDzHg0KEqVV4ns/sVg7ZPcCBhnjIy5xv7Es5tDX4amDdj7VWoh5NUPxHMEGZG/TMneuTrrOyIu2S5Zetm6tptDiSWtpNME4c3fpbnl2lM28ZVN2sIVr+zprC3ZcWtAEDRaCWBDORi2WJlUQ9oPPQjsIzChUpRmsSR1PBX7UH2MiKhcx2TS75mx+U7ndqz6ubXdPZjVrbqvLHkdWbaJzT+JDmH8wEEexXYXrT8e68xyp0+Ml4Nn5EjaNjatAPaQ4QYI3gifUKy+SqUdSKbByp1tL2KHRtJYZHDPuKw4TaSaPSzpxnsybeV5mpSiZ7de9NzqOrDkVo28aVTgLfDej/zXkZjC0d8uP8A2p/p8MJszOsT8UYou60TGOK1IOBa4Ag6gqMoqSxJZR2MnF5QItFzOBBpulu9r5Jj9LtfHxWTU6Uk9VKW3k/2Y7G7TWJrfzX8A2vZQTmsadJKTT5G4VHjKPG3e3gpxpxXByVRvkN3ZdLaeZzOo4CeA3nn6LftbGNLE5by/T4CFa4c9lsgknxYSAIF93Sy00jTqTxa4fM125zefroozgpLDGLa5nb1FOH/AH6GWX9cdahIrscWA5VmNLmOH6ozZ2HxKz6tBo9daX9Kt7jw/JvD+XmAqVkDxLHFp4ZkciCEqoeTH/aOO0lk5dYnZ4niO8+yHFrfJYqsXwiRZujaWgYi8nIDU9jRxUaSk3krqSk028Jf3uXnZvY99Rwq2oYWAy2jvPA1OA/Tqd8aLSpW/eR52+6tGKdOhu+8v4/n6GgJw84JADFrsragh4mDIO8HiDuUJwU1hkoycXlFevGyupug5g5g+x5rz97QdKXoP0KikgXaKr92qQ1yGlGJHJqHiOKshJkZJBi5rmFUE1C7CMoBiTvk9mXetezoKom2I15uLwi00qYaA1oDQNABAHcFrJYFDtdASAOK1IOaWnQhcaysM6nh5RRrzuanWpupgM6YY2SWNDpJcNeeGZ5Ss6cOyNCFWS37A5l3UaNAtwinVGGmwBsk1SJaZzE9SZ5KmMEm33LZ1ZSws7GiXbZOipMZMlozdl1naucY3kye9a0I6YpGXOWqWSSpERIAhXtdza9MsdlvDhq13H+cVVWoxqx0yLrevKjPXEoNuo1bK7DVbLToR8rhyPHkViVKM6DxLg9JRrUrlZjs/uSbDeH5GnqPiWnceKIVseFcMjWt8+NrddwfY7AatQ025Ph2DgXDrYT2gHyVNtS9o3DvvgYr3HsoKfbbPwBFZxYZgyCQQdQRqCN2ai04PyGouM16Msuy974HSND8zNx5jgU7a3OH+xmX9nqjv8maFTeCARoRIW0nlZPMtNPDOl04JAAO8aUOXneowUKql5mhbyzHArK2XNHNQoR1VYr1Cq8RYcXpTPEgBIASAEgDNNvrC2laW1GNDQ+mSQAAC5rocct8Pb4LLu46aiku6PU9GrOpRcJPh/qVe56BtVpp09znCQOAzPkCk1mrNQNi5mrahKp3SNosl2UaRmnSpsJ1LWNBPaQJK3owjHhHg6lepU9+TfxZLUioSAEgBIAh3pQxMPEZpS9o+0pNFtGemRWC3NeXXka3YdFNTzhEWWW7qOCm0cpPac16e0p6KMUZVWWqbZJTJWJACQAkAVx9jItzj+Ut6QDn1WmOw02//oUpUj+YMxl+WD7ysRqXnZTn0TWGqRJwmo0lrSRoSMXqq2s1Y4JxlilLPJc0+JiQAkAJADdooNe0te0OadQRIK5KKksMlGTi8xeGUi99kalJxqWYl7d9Mnrj+k/mHI59qyLiwlHxUvobtr1SM1or/X+QbYLUWWjpA2SxwOE5Egggg8DHokqE3TquTXA5XpqpQ0Z57kvaujTqO6alALgMbdDOkkbnR4wmbudObU49+Sjp7qUk6c+3H/BXRdNppkVBSeGZS+Mg0/m7IVatai8T2RfX6nRjBrOX5GkWK/qDWNbijCAMyJ0GeZ36rVhcwjFJnlpycpNvuHE2REgATfDcxzWF1hcMdtXszm6x1+wKrpi1Vl6I7cvwhheiERIASAEgBIAqHxDoSyi79T2f3U3H1YEneRykzZ6NPFSS9E/o/wDkrPwrsuK0PqfQw+LjHsUnYxzVcvJGv/8AIKumhGHm/wBDVVsHjxIASAEgBIA8c2QRxXGsrAFXvCnheea8pdU9FZmtRnmB7ZxJA4kDzUYR1TjH1OTliLZaF64yhIASAEgBIABbR0DiY9pghlVg1GZwVG6f/EfFK3K2yMUH2Zxcs42NcCC1pzJmQACYPbWj9pVNv4p58kSrbLb+/wBwWBaAqJACQAkAJACQBn982MvvB9MOw9JgIMTBwnd2hYdejruZQzjOD0dtW9nZxnjOMkW30n0XinWGEnRwza4cQd/qlqlOdGSU18+wxRnCvBypv5d0XK6L4ZV/DcA10fL+VwjQfZbNvdRqeF8mDdWcqXiW6/vIJvPYWlUfiacI+kyY5CCMlyVpv4XhCeS3J04JAEC9m5ArJ6tHNNMZtn4hm6B1ndgS/SI+OT9ETuXsgqt4TEgBIASAEgCvbcsmzA/TVonxqBp8nFL3X+n9DR6W8XCXmn+gI+FdmihUf9T47gI9ZS/T4+By82PdfqZrRj5IvC0DAEgBIASAEgBIArl+Nh/bmvOdVjpqZNC1fhPLnZNRvLPyVdhHVXiduHiDLIvTmcJACQAkAJAAzaB0UpicwB+4Fk/5kvcvFMuoLMxm6qmOsXbgyB+7CT6BL2Ty2WV1iKDK0BUSAEgBIASAEgCm311byoniKf8A1I91l1truL+BtW/isJr1f6FmrWNlUk1Gtc2IAcARzMFPumpvxLKMqNWVNeB4foBamyLW1BUovLcJxBjpc2QZiZkDxSn/AI+EZ64PHp2Hv/JzlTcKiz69yw0KkjPI7xvB4J6LyjNawxi03lTY/AXS8icIzMGYJG4GD4HgVI4dNtLjoAO1dwA1bSS3NIdSinRLqHvDdibDnQYybw5qjpsFGUvkTrvKRNl3HyWtgWPcZ4A9mXquAeWa1NfiwnNphwOrTAMEdhB7CEAMi3AvdTbGJsSCc8xMhusc+RQdxtkdDncfJdwcBO1omyVORpnwqsPsqblflsd6f/8Apj8/0YN+HtRosrWyAcbspg6z7pezcYw05HOsxk7hvHZFsTxjDdWsGCXODRxcQB4lceESSb2Rxd9tbVaXNzEkA5w6N7SRmOaDkk08M6vC2No03VHmGt17yAPMhDeDiOGWlzgCGgA8TPoFw7gcl3EeC6ALvymeqTnqFidYhtGQ3avdo4uFvWceAHn/AOFV0iOakpeSJXT2SDclegEhq1Wno2lzowjUzHrqVwMD7TIldOAqzXyKuPogC1j3MJJzxNcWkYRpmN64dwShWcd/gF0MAfam0ObRaZGVWnOIwIDpOnYk73/SGbVJz+R5s9WLnPkFp0HYIGfPNL9Pfikiy6jhIOgniVqCR5WrYWlxc1oGZLoDR2nKEAcXReLLRSbVpkFrpggy0wSJa78zTEg7wg4c2q8QyoGOloLZxkHCc9MQyae3WVxtLklGLfA/Tqh2bXBw4tIPoupp8A01ydPMDM+aG0llnEs8FK2mrA2yzkGYwSf/ALB9lkXElKtFpm7ZQataif8Adi6LYwYRw95bmXADnEeKNgB1e+WSfwzVj81NuJvZPHxUdKZLDQIvthp28PaY6Wk0HtYXAEg65PjduUcvXgEsxyGKNqcBmB3H2j3XJ1tHP6ko088HtS04sohZl1cuonHb6l8KWnc8p14dly9/uo2lXRJnalPKJja08PFa0aqfH7Crhg8qdJuLW9xcfUBT3ZHYh7L0urVqElxq1XHE6JIaBTGggCG5DdKjEGRtprzp0D+I0PDiIBAMZawewqNWpGC3G7S2nWeIvBX6O0LDmwZcA+o3/KHeyqVeL4NN9Pmve/RP9gNfu1jz+H0TsLiAXOfUI1nIEw7RU1a+VjA/adNjFqblx5JEC576ex8BjS2c4c5p04NPnCqpTa7DV1aRmuXn6/qaLd1txtBw67sTj6lPRnk81Wo6ZYz9kDH3w1locG0mAt1fhbP92qqdVKXAz+DcqKbl8i33ZUxU2umcWflHsmovKyY9WOmTj5Hl7UsVGoOLT5CfZcn7rIR5Ad0VaXRtgYDocBLRIyOQMJf2tNLfYucZZJxtoGj3f5T6hUyu6aWVJ/YkqTfYh2u3YxEz2x7BZV3fKtDC3+n7F9OlpeSTcjx1hMHL3TfS3HDxsyu4T2DGEHefH7LZFCFeNkZhyaMRyDiASJyyJzCi8EosIgKZAp1Kw0jarQHMb0gfOICHw4Yh1xnGfFRJ52C1K74+WpVb+8u/6mJGDufQG7TWVzbM9xrPdEZOFOJd1PysB/Nx3pa6jmmy63lia2GNkWVXiajy12EyG4InHBzgz8qps1htlly1wWltl4uef3R/phaAm2RbZdlGMTqTHlskOeA9wPJzpIQdHrjZFBk7wT4kn3XURfJHv22dFhcNXZDmYKprVNCGLel7R48gPc94GoX42NDhGeESe+JVFKrqzlD1xbqCWl7DV/W4029VrZ5yPQoq1dK4J2tBTe7ZRql4vlziGSMwAMjvGufms6U5as7G7GhHThZLDd1/1HN69IN5l1Qg/wBzk9C4b5RmVbGCfhln5L+CRT2gptfPRsc4bwxsj90e6HdQi+CmVhOUeWl8S23Y/p6YqDfHoDHmnoz1JNGPVh7OTiyHtPYyatCoPy4wew4T6hVVp6cMKSzlCk8FjVpVG22hyCSOKbji3wk8yUt08FrS07HZOa7F+MjjYnMGWi1qerGyFpYG7TaC2m8QZgx2xon6dTw7lMobku5KGChTbwaPurIe6Vy5KV8WyWCz1B9TmnwkJW8jmKZudDktcoPujPmXg2ZiDxBI8Vn5kuD0/ssrknVL3D2Gm7MGOE5GVJ15NYaKY2mmetcjl32yk3LAHZzJ10hchVa20hWoVJb6sFyuy85bDQAP5xTcKkn2MSvbJPdlU2ovR3SPaD4ZbuWqWq5lLc1bOhGNNM1+56eGhSbwY30C14LEUjxlxLVVk/Vkt7ZBHFdZSU6hAkcDCwnWi24yHtL5HalMGPXd5hU1aMKmEv2/cnGbR0yzt4nwVX4KlwpY+RL2kvIcsbSCrLSE4PcjUaaCba0Ba6m0uRdxTGadpc6qxu7XwzlFKvqmohKGIthpPCxlXxMo1m2xr6WKHMaYBw5gkTiBnQDcUhd3MaUkpcM0rO3dWLceUDbq2jrUxFR72gT8xDh/f94SsbmEvcfy4G5WkkvGvmSq20JfEudHKM/5xVdZ1H3+pyFCK4OLrv5rKhwlzZ5yDnOg0UaE5Re8vsSq22VwWqzbRAj55P6Z+2S1FViluzOdCWcJFPvba21NrAUpwkhsVXlwMuAyYBl24lV+Mhqwsl/4KWjLwbDZKeFjG8GtHgIWgjMfJV/iSIszXfTUb5gj3SV/HNL5mr0d/n480AdlbxcWuz0hJW7klszTvqMcpjt73l9QB7Qu1Ks12RC3t/JlYtFqpuMloHZlpySjqybzg1IUpRWMitV8B2v29FKVapLk5C1UeCC68gB1QAopN8k5QS5Nh2NpYbFQnUsDj35rfox000jxl5PXXk/UkX66GNPBw8wR9kvfycaepdmctlmeAZTtQWbC8XcblSY704Oqt/FU5ckPZyQ6wMJmM1KMbdvUksnG6mMEoPCZ9rFLYp0sh2+qIKXq3WNkWwp5DVBsNaOAA8lrR4Qk+Sl/F2hisOL6KjD3E4T6qquswNDpc9NdGJues2SPZUqmw5TqqGBhSJtjf1ghcnJvYv8AcbeqE3BHn7qW5WL6ZitRbxe0eJAVElmZoUpabfPobxSbAA4ADyWueGby8nSDhnV52jo7RVbwefPNeQvswryXqbVGGqkmO0rwSquJI66JKZbJU1dMh7Mk0bQmKVyyuVMlurZJqVd6clajudXJ1qs8GnzVnTG51m32RG42hgsC9AIlL+Idnk0XR9TT5Ee6xOsx8MZGv0mWHJFErUc1hKWxvpkCrTwOxNAnjl2+uaao3E48MjOlCfKI5o5zhBPYOM+6tVaUnuzjpRitkWq629XSOStgxKoBbPQx2yizjWb/AKp9lK38VVfELh6aL+Buy9EeZK58QKWKw1f04XeDgl7pZpMe6bLTcRKLsdnj7vdZ1v3N6/fB7tBkiqiVpIqD6iUwauSO+qpJEXIbknIb8vHL3V0I5E61TCPo+7qOClTZ9LGjwaAttcHjJvMmyJtI2bPUPAB3g4H0S17HVQkW2zxVRTBaV5ORuaB+nalzJFwJtC0K2E3kqlAKUnZLThwKyW5FtBlzW/U5o8SAqE1KrGPqixLEG/QtC9MZJX9v7N0l32lo1FMuHa3reyhUWYsYtJaa0X6nzxVOazGeypSPaZVbHIsn2A9YLi5Oz4NL2fZ1AnKfB5y7fiK5QpdJebG/+83ydPsqorNX5j1SWiyb9Db1qHjRIAzDbnqWt36mtPlHsvM9Vp/nt+aN7p7zSBNG1rIlEccAhZ7Sq3EqlAKWKrJV1Fbi9RBSo/qJ+axTF1yTtmBJqHsHqVodHjtKQvdvhB9bgkANs6GKg0/S8eBBHuFl9Xjm3z5Mf6dLTW+KKBaKe5eTyejiwXVbPHemIvBahgMzV0HuEuCzXczqTylOw4Myo9wbsfRx3jS5Fz/Bp+4V1is1UV30sUWbKt88+DNpqOOyV28abvIT7KusswaL7WWmtF+pmmxB69Qch6rKtuWej6h7qY9tOIClWOWbKPVKTNfJEeVNFUmTtn7P0looM+qqwf5gfZM0VmSM27niEn6H0atc8sR7fRx0qjfqY4eLSFCpHVFr0JQeJJmY06kgLx047npIsdpvVTRYELM5cXJCXAfs/wAq1Ie6Zs+RqxjFaGDmT4AlFlHVco7Wemiyzr0xkke8aGOlUZ9THN8WkIZKLxJM+XqzcJg7svDL2WXJYPZ0JZWT2mqWPxCFg+YLi5JT4NR2fH4Y7E7T4PNXXvgHYtnSXqD9LqjvAOHuq6CzVHOovRZY88GyrSPJCQBnPxQpRVpP4sI8HT7rE6rDxRZsdLls0UylUWK4msEbLUVTiVyD11vV1GO4pWC9rdDE1X2pisPeDGybfwnHi4+QAWt0mOKOfNit4/HgNrUFAff1LFZ6g5T4EH2Sl/DXbzXoX20tNWLM7tTDvheIPTQYMrUs1ZGWwxFkfKVfT3CT2LDZjFInkVpQ2iZs3mZH+GdGba530U3ebgE301Zm2L9SeIJGrLaMQbtNPExzeII8QuNZRKLxJMyHYwxaHN/SR4ELGt9ptHqL3eimTdqxkrK5CxKFWSRrkR6sRVMsvw1s2O30f04n+DT907bLxmP1GWKTN4WkeeEgDKrVSwPe36XuHg4heUuYaakl6noKEswTPKRSjQwEbIVFckZFjo/KtKPumdL3hXG2a5PBp8SQPur+lxzVcvQhePFNIsS3zNEgD5m2ps3R2uuz6ar/ADcT7rOqrEmeuspaqUX6A+kUuzUgELB8wUVyTnwapchijPAH0TsODzVxvUBPwopYrbVf9LHf5nD7KFoszbGOtS00Ix9TW1onlxIApXxRoTRpP+l5Hi3/AGWZ1SOYJ+po9NlibRmrCsBm7kIWQqtorkH7p1VlFbilbgMXg7qhM3HupC1Pks2ztOLOznJ8SVu2EdNCIhcPNRhJOFA3aGYmOHEEeShUjqi16EovDTM5tVPJeAmsSaPT05ZAtrJAJAk8BvE8+Ssgk3uMp+REp5kE6Zds7wcuaYisPCBvKLBX6tB55FPp+AQ/zJHwoo/iWl/AMb6laXTI7NiPU5bpGjrVMoSAMguxnR3lUb+uoPMkLGitNdo9RUeuzT9ETNrtFOuQseSgVjmUmjZIdQqcSiZffg1Z8Vqqv+il5ucB7LRtFu2YPU5eFL1NhTxjCQBnG01LDaqo4kO8Wg+srzvUI4rM2bOWaaB1NZjHUwnY1xckZFiaep3LQ/wEX7w9s03Oo7+kep9wn+kx8MpC9690g6tcREgD5/8AipZsF41v1YH+Ij2SNwvEem6XLNFFVpJRm3AIWD5gorksnwafY34bK88GO/0pxe6edqLNdL1F8HaH/wDQ/wDoH+ortkuWR67LeETS08eeEgCu7fUMVjf+ktd5x7pLqEc0GN2UsVkZGBmvNs9AmTrKq2Rkyw3OM1bR5FKzCV6HQcldccpC9Mut308NJg4NHovS0Y6acV6GZUeZNkhWkBIAoF7UYc8aQ5w814a8horyXqeitp5gmV+0NmeB8/sqVsPJkfCZEcRkfYq6njO4SewUvV0WY84H+60v8BFe+G/hTRihVf8AVUEHkGCPVbFhHFNsy7+WaiReE+IiQBlF8MwXsTxeD/c0LIqrFwelt3qsvkO7YfKu1zlhyZ7X3pNGy+CFUVkSibNY+C9minaH8XNaO4En1WparwtnnOpy8aRpKaMwSAKLtvSiu131MHkSPssXqcfEn6GlZS8LQBprFkjSTCdjXI8kZcB+qYZ3J+XuCa94IbNN/CJ4uPsPZa/To4o/MSunmoFk+LCQBjHxts0Wmk/66cHta4+xSdyt0ze6RLwuPqZ3SSbPRQCNg+YKC5LZcGjV3xYah/RHjkmn7jMCKzcr4hr4SUYs1R3Gp6NH3VtmvAxLrUs1kvJF6ThjCQAP2go47NWb+h3kJ9lTcx1UpL0LaMsVE/UxirTgryjPRRexJs4UGcbLDc4zV1BbilZ7BC2DFUaOweaumtVVIoi8RbL40QAF6dLCMs9XQEgCm7Q04q1Bxg+IC8j1anpuG/M2rKX5aKzamZZLNXJpRYOL4PHMd272KZpx3JSewQvt8UO2FoY8CEo++XD4bUcNhYfqc93+aPZbtnHFJGPdvNVlpTQsJAGX7ctwXix3Hoz5x7LJu1iumeh6c9VtKPxOdr/lRX4J2PvGe10mjZfBDerYi1Q274UWbBYGn63vd5x7LWtlimjy9/LNZlyV4mJAFe2qus1izD8wDo8Rqlbq3VaPqX0Kvs2VGpYKrD1mOEcifRYdSyrR/wATSjcwfcfsroO9Uxtqmfdf0JOrHzDlpLiwBrSSeAK0VaVJrGBV1ophy4aJZQYHCHZkjhLidy16NNU4KKEaktUshBWEBIAp3xA2UNu6MNdhcxry0n5ZlvVdGYkE58lVVp61sOWd17CWcZRltt2Dt1I50HPHGmQ8eWfkkJUai7Ho6PU7eX+WPicWHZ21Yh/w9bvpuHsq1SnnhjMr+3x76+poNbZuvUs3RQGThku3CZOQzKb9jOUcGF+Opwq61uWbYu7W2eg6m0lwFR0OOpyaCfEFM06ahHCMy5ryrVHOQfVguJAHFdstcOII8lxrKwdRlduuGqIdgJaQCCBIzE58D2rzlxZVKbyllehsUrmMlhkBlAjcktL7l+vIYug5pihHcXqvYkMrk2uk3CYNRokiBxy46bk/QtZSq63wLTqJQwaMtoQEgBIApm1VjrOtU0oI6JpwEgEkPeCWk7wC3IwMxnxzb6yVfdcjlrX9nswRUumqRJBaeBafUSD3FYsum1V2NKN5AGVLnqTl5Nd9lOnZ1E/dZY7uGOSPtVZaopNEAASS4nluGs+C06dm9tQlK5Szhmi7AUy27rLiyJpNcco+br6fuWpCKjFJGZN5k2WBSIiQBT9rtnhaawMlrwxuB35SQ50h2XZpxS1e3VXfOGO2t3KhlYymDtpdn676YwNxnkR7petQm1ssjtreU4yzLYpL9kLaTlZ6nkPMlKK3q/7TTfUbfHvBK6/hnaahBrFtJu/MOd3BuXmmKdpUfOwlX6pTx4NzU9nLAKFnZSGjMQEmTGMwSeMQtKMVFYRhVJucnJhJSICQBHttlFQDMggyCNx9wuNZOp4BNro125ZuHIz5aqL1E04kBorTlTqf2n7KOZEvCSq932isA0uNJv5ji60cg33RpkzmqK4D9nohjWsbkGgAdgEK1LBU9xxACQBEt9nc7A5hAewyASQ1wILS1xE5ZzocwEHUzh1pIHXpvB5Av8CyfOFw6sEYVhMhtUnsqx/aclxEnxj+B0uqvEMbg/U+Mv26lSI7Eyy0cDQ3E50aucZJJMkn7bkER5ACQAkACrHYDRLhie5pJIBwlokk5Q3EI01hV4aLMpnlqY06tae1oPqotJ8oktu5CMDJrYP6WCfABCSXCB78ke6Ljqm0i0VXODW4i1jiJJIjNrQIAk656KUYvOWRlJYwi1qwrEgBIAHXndLKr6dQgF9PFhnTrROeoPVGY5qMlklGWDyo1w/Ie0QfQyob+RPZ9wfXoVD8tN3eI9Vz5HdvMFXhsY61QKrujZvg4n92rR259ilpycc0uC52ag2mxrGCGsaGtHAAQB4BWFQ4gBIAiW2yF5a5ryx7ZggmCDEhzdCMu0btTIdQy59UZOZPNpBHgYKDqwN0ngExSeCdYYfVRwSbzyx6oarhDGhk/meQSOYa0me8hdI7Eqy2cU2NY2cLGhonMwBGZ3ldIjqAEgBIASAEgBIASAEgBIASAEgBIASAEgBIASAEgBIASAEgBIASAEgBIASAEgBIASAEgBIASAEgBIASAEgBIASAP//Z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53975" y="-1570038"/>
            <a:ext cx="5238750" cy="3276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3734" name="Picture 6" descr="https://encrypted-tbn0.gstatic.com/images?q=tbn:ANd9GcTjTuJxMdbBeCcJ6oWWX0hWr12SC-d_2o3YTwOBpxZeB_nvc8jC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600" y="1844824"/>
            <a:ext cx="7200800" cy="42484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1732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Das </a:t>
            </a:r>
            <a:r>
              <a:rPr lang="en-GB" b="1" dirty="0" err="1" smtClean="0">
                <a:solidFill>
                  <a:srgbClr val="FF0000"/>
                </a:solidFill>
              </a:rPr>
              <a:t>Wasser</a:t>
            </a:r>
            <a:r>
              <a:rPr lang="en-GB" b="1" dirty="0" smtClean="0">
                <a:solidFill>
                  <a:srgbClr val="FF0000"/>
                </a:solidFill>
              </a:rPr>
              <a:t> – </a:t>
            </a:r>
            <a:r>
              <a:rPr lang="en-GB" b="1" dirty="0" smtClean="0"/>
              <a:t>The water</a:t>
            </a:r>
            <a:endParaRPr lang="en-GB" b="1" dirty="0"/>
          </a:p>
        </p:txBody>
      </p:sp>
      <p:sp>
        <p:nvSpPr>
          <p:cNvPr id="27650" name="AutoShape 2" descr="data:image/jpeg;base64,/9j/4AAQSkZJRgABAQAAAQABAAD/2wCEAAkGBxQTEhUUExQWFhMXFxwaGBcYGBodHRwXGhgYFxwXGBoYHSggHBolHBcXITEhJSosLi4uGB8zODMtNygtLisBCgoKDg0OGxAQGy0mICYsLCwsLCwsLCw0LC8sLCwsLCwsLCwsLCw0LCwsLCwsLCwsLCwsLCwsLCwsLCwsLCwsLP/AABEIAMIBAwMBIgACEQEDEQH/xAAcAAACAgMBAQAAAAAAAAAAAAAEBQMGAAECBwj/xAA/EAACAQMDAgMGBAQFAwMFAAABAhEAAyEEEjEFQSJRYQYTMnGBkaGxwfAUQnLRByNSYuEVM/FDgpIkU6Kywv/EABoBAAMBAQEBAAAAAAAAAAAAAAECAwQABQb/xAAxEQACAgEDAwEGBgIDAQAAAAAAAQIRAxIhMQQTQVEUImGRofAycYGx0eEFwUJS8SP/2gAMAwEAAhEDEQA/APOVt7cjmi9I6/zc1NfVZMVoLPavt6TPnpZLW4TaUNimS9EcLvjB70JpdNGatT9XY2AgnHrSSco1pMspr1FNgMAATgUx6XqCG7HzpaDuH1pl0xAD4h9KM0qdmbVTLDobALAxA71b9AgAxSHpmwjGDinlsYFeJ1Mr2PV6ekrOHvAOV8jUr3hFJuo6mLjTHPP0pZf6yFxNLHA5JMWWfS2iyNrEAPnS65fE9qWabUbzgz6UQlsmqLEoid1yN3XmoS/nRg0xobU2SCaKaKEbXsULcvway4aGvQTjiqxiI5BN3qEiKCv35rh7dQstVjBIzZMjZvdW0Wm/Reim9mh9dojbYij3I6tK5JvHKtTRxYaKb6XX7RFJEwcjFdC5FCUFLkaMtPA5v9Rmld7UTQ1y6aga5XRxpHSy2SO1Q3G9a4N2oGerKJNyN3DW7F4g5JAri3zmjb1pIGRTP0F1Ab3ZOSYnn0qFyJ5oj+G3GFrNZ01rfIopxujrfIMtErCsCCfWfP6VnTQocbuKcdVeyANoBxSylTqgpWrsGbr1zsxgAD7Ct0sKDzH3rKHah6DdyfqVM280RprGeKntaaaN0lmCKs8heUhj0/p5jKyCO/6VKNLt+nOKY2bkqIxUnuzcy3bkj9ay913uK8aaEtwiciCfSmejsAZafn6VBf6fDApLT25oX2p0mpNlmW4UVR4vBLEx4YwYXzEDE5iRRy5dMLRPFi1ZFFl36dpUI8DTHb7H9R96d2UPf9iqT/h113SXba21uN/EoIIvNljnIkxPMxGd0c1er1hlRiTkiB+teRPJre56yxdvwUrrjHczA8kn70jtaZnP1q163Tz8qB6eptPkSK9GM6jsebpuW5P0nREETin1rSDcaEXXLM8elGafWisuRze5rxqC2C/4URS7WiARR9zVCKT67VTipY1JvctNqthY4GZ/KoPdk0Syic/hRml04PFbNWlGfTYrOmofVaUrzVrGjAHE0l6hp4oQy2wTxJIB0XUXtfDUV7UFzJ5qN0zW0Wr0uTP8De4xHastpJzTFUXbQ52gigpAlBHOo0wFA37cAgRTDqepQgbZGBOf+KVlqfHbVslOrpAq3CpkVE5JPrRZtYmsCFCCOeRVtQiRFo7G45qe9phPNQ3HO4nueaiuOfOu3bGpGWdQbbSO1T9Q6s13mgWE1sWzTaVdneKOJJqRRPJroW66C0WFArjNaqS6M1quKJElrS0Ra05xHP7+lWTU9Cj4CrDzBrVvpbgZU/v5Vk70WuR3jmnwLrNpvKj7VzYp3D8KJtWSpBAiu7mkLKeIJ4/WpuSZy1I46PZFwmJkVP7XaB7uje0krv2h2H8qcsxx6AduaJ6TY2wIIHp+tWbTFQvi7iD6+kd6xdVPfY29JFWmzwj2n/w2vJftrp9Qt5nfbuwro/lcKkmIByByIq6+zN7UCwbWoF5L1piGLPIYF3A2ZI2goy5/095q+lFUgiSR8MmYHpOBj795pH1OC5Ydwoj+ksfnJLGo4E3Lc0dXlWjSuStdX6jftLKJ70EwTIXYP9TwMr8h9qC0nXC7lDt3AgMAy4JzjxSR8h5036pqLltGNkKXEfErMNsjd4VIJMSYmvKes9J1mmdX2Aqo3IyAsgV5MbWAYAyZkTJ862TnpexmwYo5I09memndOKKS+wqqeyHtBde2vvELgsVEHxgzx4sMB5zI7zVrGpXCsChPAYRPyPB+hqncUkT7Dg6ChfMeIHjFQK+c8Ur0vX1uvsskXACVcjIUjsGGM548qabK6LTOmpIkCqzYwO1ONFaKdpmk0hWkTHrXev66QABQlCU6SEWRQVsevqhFI+pX1LQCPrSm71iREZnmlmp1ZOe1WxdI07Zny9XqVILuXZJonSWC/FI/4imvSOre7M1onjajsQjPf3gy9YZeaAuvRnUOrK4mM0kv6iTihixyfKOyZFdRJneud1BtcNaW4R3q/aJ2Hh/tWbxQr3G2jxAjy/vUW80O0MpBbsK5CqRiS/YChprADOO3lTdug6ibTqN4DVYtdbshBtOY/YqsB+xqRmkwCaSeK2nY8Z14D7igjFDAVi23UxmfTyrBcFLQUwPUHxH99qypNTqPEfCO35VlUV1wWXAz6NrHJkGD+/vV26ZqmI8QB9Riqr0awo2zE9/Srr09VjBFeP1Gk2YdRM7KRkH7A1C1tOyn7iKYXrcLIgmq91DWagTstSPmKzYk58P60UzNQ/EvpYYNVs5UKPv+NEJqkPBBPzql63qeq72yB/SSPwpV/Fsx52n0JFehHoNStv5bmCXXaNkvnsejXrwpXeYedDezWhNyTcbcI85gzUvWejsFlWiOBnj1qGmGPJos0LVkx9ygfU6iSMDHlQt7UAnIHEHd5HkUpuC8D8Qx3orSaV2b/MfnzitvZjFW2jMssnwmV7p1q3YvXhubaPHaBM7IALjdyyneInj6mbW2tsX7e26AVYQynP0I+dRdU0KpwVMiJxNAN0mR4iI5gH4vT5elLHDicbsaXU5dVUJtXeRWZbF9bVtU8HuiJI5AbGY7f1c+ZWh6vqEe2j6izdBIBlArGcYYECQfSrX0r2eFzY1wKbm4MTgwFyEB8hj0OT3qD2o6FbuAoUUns0CQewB5Enn0msaS1NJmx5PdTkuQXXdQZVJ92xgTCwSfkJ5qqL1PKXL7pbLSFQkCVmPETHiHcR+tWKxpDaU2wZtrhPML2H0/eDApHXNG9686om1AwDFm+JzAkAEmBuH/AMvnWuVxSkl+hkw6ckpQk/1/9LA9yciuJmqsvs/c09xG2blGWFvJgcyDGI78Y7VbdP0626hgkyJgjIHrPFaYdUmnq2a+P9EsvSqNOD1J+Uv7B7x2qW7AT9vniudLqUdmUONygEjP8wkR6R3pho7VtLd287f5CR4ZlgxIAQgckmcRIqi3tWumv3H2uqOge1bnBFwI4mCQoGR9I7VCX+RimvTz/Joh/jJSjLZ2lt8eNvr/AL/O5bxHJmuN1VjoftA9+4LfuexJIbgDvBHyHPerK9kjjNbcPUY8sdUHt8jFm6XJilpktzZNZWlTzNTLaFO8sUTWGbIprdFppx5TXbWP9tJ34j+zzAVBJgCSeAOZ8hV30PsAQu6/cgxOxPyLH9B9az2O9mixF+4AAM21Pcg4c/7QeB3Ppzbr+qO6MmR2BOeDAry+r66WrRif5npdL0cdOrKvyPOrvs+dxCCIPfNLb9p2bKwRjA8sV6D1G+LQZiM+Rx2mc5jFUK71pDedd4DABi0gA7ieD9vvVMPVyf4v0slm6Vf8E/jRrTWXBJDBTHc/hQr2zM0feB70K2oIBXGa1qb5MlIWakMWPP7FbrrUTuM/vFZVlkdFUti7aS4IER88U302pjy+1KV9nHHwXkI+Q/SiLPTbynhGj/d/zXhy0PyegtS8DS5rT5/v7UNc1rAY2z5xQt0ODJWPk4j8TUbanccz91/Sgoo5snPUrn+lfx/vU1jWM3NpD+/UUPbA8n/D+9OulqPL7j/mhOSS4DGFs70t5EybIHyA/tS/retO7MbAc+UYg5+gmO9WG/aG3hfxqm9f1BFxyWG0Y2cEdt24CZBB+gmpYmpSstkThGiYarT7sLJPp+NdfxlmIEAjzWlly2yhWtWg6kSGkzPrBpffe7304+5/vWxQvz9TI5V4+g+1CpcGBbnzIj9KCfQbf/TVvk394pOL1wf+iR8mqW11Nx/K/wB6rFTjw/v5kZKEufv6DuyWQEhGHpn8KjuameVafrU/SXu3MwyjzJH4Uztq7MQ04qbypPdfUbsNrZ/QQ7N3CH7V1032etsTuTmZnvJJz9z96uFnTgCpbdsCoT6u1SRfH0tO2xbb6AuxhyzAqCf5VIjHmY7nJgTwK71HQljA7z68s0A/NjThHFdG6KxOcmb1CKPL+u/4e2ritsZ0YkkKBuGZnHI79+/avOuoewGoUn3T27oDbI3bWwCRhjAXDd+1fROqugiDBHkc1X+oaC058S8cdwJ/2NKfhTaZS5H9olHa/oUT2C9nfdadmuW9uoLMryZgKxAUHiO+PMVZH0IIyAPl+tE2tIUbwv4CZKlczAXDAgDAH8tG2lBateOTjGjDlWuTk/JXNT05R2zUjezV5YLLE5C9/t2+tW+zoFa9bIXEgmf9on9K76sSbhYCTIH2/flTe1StJA7CptldsdLhcIQe/H35rLnSWjgn6gfoaKu6pw5VoELM/M8RH41i9RIME4PB/Cu1SBURpZ63cXDWFiAPC/YCBjbTXpXVbbSPgbyPf61WEvAZBkd6C0eqZnYN2OCBGDMVCWCMl6Fo55RY59t9I9y25tMFdVJyu6YB8PPf614cuqZwloW2DqwOUMKJG1ivIHBzgV7Z1bWG3pbz+JittjC5aAOR8sn6V5dpNdbX31xWO8G2N0EjIXaQVHBJODzNT0RdKT4/sZz815v9eN/XnyPWBCAOwZgMsBEn5UtvNJxArlNYWtiTkYOZyPWBQxavoMSWmzxJxep2R3eayu9lZVrQVZ6bo9IrLlF2+Xf58zNFjo1oidsfU/3oLS9eUQHtXbZJgblIz9a41vtdZSQCW7Y868Nxyt1FM9C8VW6GDdMULgY75M1Ha0Fs/wAg+7f3pQntba3QW8J9Pzpt/HoybkdY+dCUckfxWFPG+KJm6baJ4A+WPyoqzokSIH4mk/8AFyJBmKJTWwuaRxlXIycfQdXlWOKqftFowPePEypP4bvI8nEd4z6OrWtBgHk0L1VfEfMqQPkcwZ/l8/nSwTjIpJqSIOgdNV7ILiGgAhcQ0eID0nj0ou50hIwWB+ZojpqAJI78/MY88cVNBNF5JXyL24+gst9Jg5JI+dEafpyjkTR7OAPWoP4keddrkwqEUS7I4rYUAzQ73wO9Z7ye4pKYwclyublyKBOpiobms9a5QDqDGvmuWvmghqK1c1FPpFsmu3zz2oN7wgzM1w1+RE4qB7gFOkK2bZqI6c43iaHS+oEkj/zA/UfeudTMSActAPafp2pn6C8blzu6lFQMIkUrTqtu46oFbczQOD9Txxmqxd1re7I3yZGBJAHiyYBA+Ej6is9k9ep1AuHFpSVW42AWKEGPQSJNR9n0xcive1SSLJ1rQbQWVAzdp8geTH1pfc6Wx8bGEiAscDzOfT8qsuumRBOInbmFOCftn1qLr7BbME7RIE8mPrjPrUoZXsiksS3ZS21yyVQYA+IxB+UYPH413ZvKi+8cwJ/5olOkYVvDDZEcckR+FIfarUp7o6ZM3W+FeM5iY4EDnitlprYytNciP2x6zveUuobayyMDO1yApDzg2iYQxlS09sedWNay3SNrKRslJ8K7AVDHdmACCJMSflTjW2/dOGCqlxTtKvEG20gq6x4wW/mHp5Ur1mlZbha2gm4dqrLQoxHJyo7biRA9K83K25WjbhqqfkuQuWF2rpzdYMoaboCsxMAsAYxJGfXmp7YWJeQO3HPrVd0r27Hu7Yh9SxFu4xYbQSwi2Sx2qVgQBERV96J04ag3B7sgJZAUDlrreFTjII5J4GZ4r2emzJYkn45PP6jD/wDT3VyJl4rK9U6N7JWrdlFvLae4J3MbanJJMS2TAIE+naspJf5GCdJBXQzas89s6e9bIcNftqVVmK3WG3GdsMd47+n4UJ1HSszFveswMHdcJJ285JyeKWXPahwkB4I9JntBJFKNT1t3G0nHqYj+1bYQmnbok4Sn6ls03RC6/wDctifPd/Y000vstiE1wBOSvu2GSPVxPzrzdeqXFwHj5Gf1rZ6xfj/v3B8jH5ZozjlfEvoh4YEuV+57J0j2f9yrC5fVi0BSJH3kkH6Uvu2b26EO8TAg/oYP4V5h0G/dbV2CGdn94sFvEQCfEfFPAk17Lp70O6kgwAYByCGbwwP5Rnv2rHljLHK27v4FJY40ktiq/wDWRw75mMZYH5D8qsevuzcQSQu4HcO4buPTxfMQK856f0u7e1jJkRdfe44G1iWIIxPlx24q+NFuwu4OoCqxa6wdgGXe25sTtU7cYH40c6imq+7EhFpMJ6r1Uae2pJJVjAgDGJ8+4n7Ulue2K4MsB8qh9rFNzSIVHBVo7lSsT92GKoq2HP8AKSKpgwQlG5CzlK+S+H2w5zuHoa6X2rRgOaojaMk4VgPmP710li6vCz8yP71b2bEJqfqXrUe0KrktRtvqF33e/YdpTeMiSkAyomTgzXnIu3w4bbkccd+1ek9L0du3o1DCGZAwDYIuXVS5tUdhvWAvn+ObPCONIrBN+QHq/X/cbdx+JQwHfPY+opantUZyPlTP2l6bbvuty6YFtWLAcwYxjEgg/fuKG6bpbCkFbTEwAGcGAJnviI3euKMO3otrcErvZhek6y90+FGb+lSfy4wRTA3nxuG2eNx9J/Z7V1qbZtWU8TK4lmJXyOPCCO0YwePWl2o1CbAi+NoBXcMyQGeQPIT59qhalwhkmuWGLrFnbuzI7ecZ/E/Y1K1xSPEQpDDBG6cKYif934T2pXq7cKPhGCSOAdoJ4GRBIJ+ZpZrOogFYESOcyShCk/efpimUL4A5UG3teiEgM3iyI2iAIgCRg7SMig9R1J0UlXPB+LgpkTxgeKK50V85B2kFisFScOeQR5Kn/wCXFOv+kG7ZNxLYuEZZTERvnaq+WSfoaq9MORFcuADQ9L1D2hqV2sBO1JI3JkA+g5wT2ov2W1jsWt3n3Wpdz4TKwyJ8U4AxiO3qKa+zrXPd3gQ20AACcLO4kqDAAgD6mgtNvt3rq2rRc3VgNjwszsQ0GZWYPzQZ5qUpuSknXwKRilTPQdPb9wiokM3cDljIlvMwJ/ClXta1yFxCfMTMZBHf59vrT8oLNtUWYUBRJkwBAknJqle0Gov6vw2F2qsB7rFYE/yqJkscT2Az3Febg3nq+rN+baOkM6NfmyQ5gAEqfKefxzVI62qor6h9xCkgbCNxltpic+ZxnGKsvWNOdNpRcd1DtkCY27Yb+bmCMzXnXWfbv3jbRpA4OCNxPjIK+FlUQYYjB4nzrS8sYW0+TMsbk0n4F+s6QjpcfRXxqEtp4feFl2C7avLcRQ5OfEjZiCp4qq6XWssI6gzI3btpEYyfIU36tbuspD6ZLavcUym2dwDiIQwx8ZztEd55p10r2NF3TyfiSZJgmCzY9DBURnif5hXmzbUtkza5x01z9+op096yl1SGW66mVVFJRcydkYie5zxXqv8AhfrRcu3STGF2giJMACB3y1z8K8Y01+3pmcMnvM4O4AgT2BBk+vavQ/Y32vsW7gRrZS8soPCWKljt3ElhME7SAAAMzODqhmWhx4shLE9Skt/v0Lxr+ldSvXGuW79u0jHwoWeQBj+XGYn61lOLDPtEXJAEfCO2P9NZVdcltt8hNn6/Q+b2f1rkqPP8q4sOvDbvTaRz9aJ/hweJiva1MDWkitIpOWNWX2f9mRqbqW1YifE7zhUESY7nIA9SKQWNKN8Hd+Pp5DyzV09kNEnvNxAcC3vSVmCrgzB4bwt5d6XJNqLpk5vdbjzpvsnasam3dV2BUkeIiJZTbg7QI+LsT5U06RoPdO4ALbySWhckj+ZonLHcBgZ+6XR9dFzVsjsdgIABAABBkse8k984jzNWwdRt7lA2kxGBEDI+o4+/yrBNz8+gNiv6To2/UvbtHap3G84B3QbjA2gYwIjjnkzEB117Sbj7sOVKqWCgAyJx8XrUnQQEv32EwxPnzJaB6xJ+hpZ1vXutx3DKVWA0Z3JuPij5HJHkciltyn+SOSSiJOr6pvdY3Bh4XVgPhxLD54/HypXY0zETK9sTnPaKYBgZZiCptqwXgyZBUntG44/KKP6XwWUoIZRAE95Jnv8ACfL+2pS0xM8o2wfQ9EZjniQJ85MYn5zTL/oFo2y8A7cEKT2zJx9PLBoe71HcAqsBJ3HMweBnyhjnvVh6XZ2i5M7WCgyO+W+mGI+XNSyZJrceEIvYrA6lp7au/uiWAGyIVWJGOBIGQCeada9xctbmO1PA5k9oBUeIHGWG3nIyeaHbpLk+EeXhICwcwADA4WR28PpFWDVaTdaCEDeo8QAG0vttgtxyCTHy78iWScbRWEXTENzRtd2racLgFtzEkxIG5ozkmTGT5RFBWekncxe4BbWSQsklVZQfECOTkfMU4GmDQrH4WRiRjcFbc+BxKiAO5b61JbNsHeYG3k8LDJukRjlR5REUdbWyBpT3YRr9MBeJKoVMyFmSR/qft5Dy5oFtr+8QOyB/5dsgrtXI8xkZ+XE1rU65XuXLqCUj4R/qChiR5fSkj6q6z7Co8KbmYR3BBII4l7Z+/nFCEHW4ZPfYar0SAdtwk+IszKOWyTn0A5FB3/ZtZ8LF3MmWMDyhdq55/EUO+uYMVDSCH9ONroO3YHgceVR6Lqx/h7ZIYuLZiZn4sgepGz8KqtfKYjSGvSejBVm5bUxA3KTyS3HHClfEPM4p3p/8rbbReFBZskb2WApkzgQfIcT5yWVdLKWioDkgEN2Ahd2McRjzB+kWuvG6xNrxSSWGARB5EmImPPn6Vnc3N78FVFRW3IXpQq6dyQckesgCY9cRI9aj9ntOH1BBXwWlDMcbfeMZVY5OPFOew70z0PQ4UC4YBUSq/wCqTJ+uPxprpNJbtqdqgT8RGSYwJPcDyrNPMkml5NOPC2034JhdV1kZXzHzgj7iqz1bqKG0UtnxbvhUTBB8+OckmoOrdQNgXNnxNMAsQiy0szHzJ8pIzjzQ+0llVt2kU2wxUXDcA8Rf4SQxyJgT3IkfJsOKn+wMuW1+5B7ZdGfVCzfBYqtoqUE7tyu2AOM8GT515d1rpTLe+I2j2VnZYHmoLFhJxERimftP1G6XZW3Ncc+H3YUNiJA934tviAG719arbdIX3N+9cuolxGAFq4x96xPkBknPfiDNQzTp6aOxQb96/wDZHatFLgZgI/3AsR855JPFX1ParSnR3rbm4L+yF93wOwJPbP6V57odcCIuKSFwNvPB+LsR866e7YBOGI9UB5+fy+dZ7p7Mq4+97yI01PxrcRLikiSwhx2lLg8XHYyPQ1cF02nbUJdZhF5LbuLVy4pM3DuIS0hJI2EHxDxTicUh0Wo01lFc+6feIZTZDnnkbyQp+Ucit+80kblvXA20hVRHESxYDFwgZY4GOTTxXq0M5t3yfRHTOrA2l2INmYkkYk+efvmsr53sahgoEofV7IZvqWaTWU7yx8pfP+yFfH6DzpvQwvvdwUkJALf6ixEicfCB/wDKmtjTBrg2kLbB2gf0T28zA+fNT6p4aSQAzCAfIA8+mP3FDafUQpHeDyfVcHyPiP3r6C2ee5OW7OT0/dcLyc7iB5TAERyILGeOKsnQv+6QgDHIK9iI4JHAmOPXvikWk1HB7AjGe4gDPOR9x6VY/Z60RaFxhhrvxYEAXVWCfkhP2qWV7DQW4l6101U1KMJBYtIPrt7jBzjB7k0y6dekbm7CMcjkEz++KXe11psTG1Lgk+QIIzJ4JxPY4xUmm1QFtrZmQwzEkkjaYnIxMx6etct4nPksVzqDWwCkwTLcfCO+DHJIMxwT2pD1bVgK20CWlBjkRwPxP1kzROplbSncJa2Y52gZnPGcceXzqu6sFiCZMKWA5+Qjue0fIUuOCuzpN8DC3dQQoHhEA+ZjxEE9j4ufWpOpX1CHYu0EruG4mSUuZJ7eEAD19DhSrlWVWYndMgROOAD2wdveI71zq9QZCuplduPJtkfOfBiPM8zVdO4CbQ62byBSJ3QAfLfIGfOT++bv0nVblujtuQjPmbgk/wDtAEfPFUHptgi9LbVhQ4JnhT4NwXJyRgdieKt3sxpblyzuZeSrhgD4gZExGFGSP6jGIqeaq+/UaKp7E169N/arwTcAnJ8WwqO/I3E/SnOuvbbXxNuZmdgPDuPjXaZyQQFOImAZgxSD+EX+KXEAtu7iW2GF7RLEffntTFke/ddmwFIAxALQDEeix94qEoptX6DxbSYB0/VbwHAuEmGACyx3tEFf9Ik7h2A+VLLgPvW3OFVlUCYxsDB3zjwqSM+dOtOfdXSUMdyvkcHjsDzHnnzpboF947MXO5Hu+ECbhcnwPjPxxB8/mapxbF52OOpXBIvWCFEgMOVIWACYMzAInuOac9StqiF9m1lQTHcjcPr8Ux5k1rp/sjqnKEv7m2m3aJ3HBkgiduT3Bq2af2fQoq3PGFBkk8gkyMR2IE1HJmhFreykcU5Lg80vLvQhRCtuk8RzBweybh5mRzVr6F0q6U3G2FIAClhAAEAkAjuqjIxVp6T061aJW2qqsyAFEiPMiZ7c02ZhEVHL1XiKLY+m8yZWbujZxAmVwpEEMwJJk5IzHPke9Oem6H3ediKTO7aM54En94qYFD5fbvWtTehSQRjvOJ7An5xWeU3LYtGCjuJfbn2stdOshyu+88i2nE7YJJPZRI+4r599qv8AEHW6wMLl0qk5S2SilTjaVB8Q/qJ5r2H2j9jb2v0zm9cV9QtvfYZcKrncTZGT4YCruPMg8ivm7UnJ7en6GldRVLkvD3tyw+wnUzb1SjLblYASY3gblYjuRGPnXq66ZblgXdSyhpO2DG5jkkEkS3rxI8hXivR+j6m8waxYuXIYZVCVBGcsMD716DZTqLahVv6Y2rTKcmSPhgS6GAeMeU1bFlcY/Ez9Tjt2iz6q7pDb2i4ylR4DDYeGBgr3IaCQfIgzkUbq9+3ZuC57qyFBgG1aCgKMeFDjfBJliTI5imOq0VxHGLJBnILOo7biSOfvVZ61qyxNoAlvPgEGfhkfjioZJzfPJGFt14FOs0ty0CGYYO0wZhwATbJAjcoYSJ8+SDAllzumYBPM5/Cn/UtPcCJvCq5Ny5cYwAWuMBAIwRtVTj/7lINLZLONoBhu/Gc+Icxioedzfcd6G+p6HebSnWEobe6D413HMSV5Jmc9646GNOrH+J3KJUhfdq29cyN4IZOB4lBoZdaIMWrY3bgQMr4k2xsYkBhDMGGQTg4FMF6VeFuy4YvtMe5u4K4Lf5fvQbbKwBIiT/tMTXICVLc9I0WmtogVdP00AEgC4tlngE/EzagM3zYAkQSAZrK8y1X8OWO2zdQf6NtttvpuME59BWU/cXp9Qan8PlH+Cz3taSLrAyQ+fD/LuJIE+uPL8KkS2XJZYG1SPIZgjnBwnrz8zVw/6FpYhrN1AeZlwSe593LAevhrek9jNJcMW7p2jBVCmO0ZEr9ZNfQdyJ5CXoU3R3QWJY4UqRmJbaw7/wBQPp+Vm9n9QtxlVCQhY5jsQSfD2+HB8zxPJus9gkK7LVzZnuu7HljbP3rvR9BbSoW94X2KYFtDuJ5nbk7pHY0k8kWtmFRd2Re0BG9gB4mcErBMeKQPpMx6mgrl0i3cJgu10lpGdggSPLI/H5UNrNQWuWVUw/ckyQ4O7aT3iY/LgVLqtJcNy+FMpbtncN3AWDmeT6d4poLZE5MH1/WEINm6wVFCKCDz4NxPlkmPIQD3obWAEuFAUhA8zwhAgj7fiO+KYHoaMiOtl711wCZBKJggQAIJgAS003tdEuyqe6bawkkAhVhTAYwBMAY4BEV2pRHatIqF1Ntm3cyXYxvgE4JgjHxSPqJ+VI/4hrjB2OSD94AHHpPHY+teop7NXLtoJsYZ7xg+cE/T60sH+G99L9ltyBFuKxy24gGSBAg4HBNDvwXkbHF+hW/ZTWEal2bhbDAzIjawGeMdvLkd4r03pDhrEwdzGVzBIx4j9TiOwHmKrPUvZHUNrNTcS2DbuW4HjUeMhJGTx4TMj+ae2bV0LoVy3YtpcuqGRAshtxkPMyY7QP2Kz5skZK7KqLvYm6hogWS6iiVKwOF57nyP4T86k1ehJ94qklpLWxAkmBOO4858yMcU/XSqRtM8DA/8VPtmdsBoiREx9MxWN5qLrCUsdFS0Q+rv/wCdcUD3SAkyGlYCyScxxBMRTT2e6XbsF2Ck3n+LM7VJLAEjE+LJH+2nGm0CjxkkmMsfD6mR5Y/vNdPd2kCQFIjGSSZ4+x+xrpZXJVYY4lF3RE6XXZWR9iEeJSoJ+h7H0z9KG11i60LLKrc5X7D8z+vZgNSqTHc9z3kiM+v5+dVl+uJYvEE3jZUgOXS6QCe9u+4IZZOV3Tgx3FTUmt6KaFLa9yz9K0oS3Hmfwo1mA7+lL3Vb9ptlyUdCodCDEj4gfP8AtQen6o2xvebBetN7txnaWhWFxAJO1kYMB2kiTE0juch09EfyC9XdPYYMz6c5x2jPIpU9996hH3r3UCSYPcTCDnJzMCeak1V1WQOZSzzkDxd5VTwMcnmeM130jUWvdC4gVEJMERJz3j058qulpjdGZu5VZB7RdQ1FjTe8sWP4i5J3qHACCCdxgS4BAEDz9KoXsr/hxbf/AOu11tXu32a6LABFtA5LZVjLHM7TgTEE16S3UgtuRtg8buI7k54x9ak6tqYxU6d7ospbbFV0PVrD3X06Hx25lQpUAKdpAxGCYgV11Pq+mDLp7jxcujAAJjcdoyBiSMUTprVgnUPY91/FhCG7w7LuUXAOJME8TVO9m79+9c3dQ0qJftnbbv7kUMZxbKhstJlSJHPB50qWHX5qvhz/AAT0ycfBXuva25pr5R2XYGB3H4inHwkkzzxApb1Sxa1I3oDgc7wCRGBAHBPp+tSf4t3QdVaWQD7olpJxLGOOfhOKr3s51GzaebgLLGcDPcx+Q8+fSskm9TXgHaajqRPcSy7wzeIqIx4QFUKFJzIhQOaHt9JQhjJW36HvkQC3MnH0pn0zpb692GnspIUsS/EDjaeJ/wCKq2o3bnVokEgqSTkGMHv3+1Rv1RSEZPy7Gx6OgOII47ZxPIggiOf0q5dJ6bpr5CX7Z/zrKBmttDh0RACMldoKQVbiARMkV53pnbaRyJB5xPkR3xjzqwdH6jbYrb95esBVuFWRd+yCbnj8QLJHvPFIK45ANGMo+UPoyJclsT/DdQAFaR2LFgfqFaPtWVXm9qNR/qDD/VLCfWDxNZTa4/8AUze/9s911CCMjjsPLGY+p58qgfRJc+JAQPNVP5imaadZ/tRjoABtitvcrgTt2I16WAMFhH+4wPuSPwrLnSAVPjaCIM5mfkAB5cimbsz8duDBj5xgfjXFy0QeGc84wJyJn99q7uS9TtCKjb9jtMbgYOzMDPxwEOCJAHeOJ7URZ9l7SNd2Xb4F5dt3aFgjyl1PrkedO7gfjYT6HwjJ9ATPqYrmwt6TOBwFUFYzwSCZP1H41TuTrkTTH0O9DpxbtrbQn3aCAJPnMlv7f2ow6cPG4OfkTH24P1rvT2o+MxJnED8R4vLk0attY8JJzzM1mlPc0RhsCLoggG0EAcCf7flUdwXGIEQI5JAHfJAk+Xf7U0gdv2aHIUGWmR37fQE+tIpsdwSFF/SFTudtwHA2iAfMGZiTwYo/SODBC/IrEETjOPnjFbvojZfxZGDkcz8PE8ZOaJDGOf7x/fmmlJtbixik9glQBUM4METwTHfzzQd+1dklHBGIUiAB3LNMn6V1YEblYyZBk4+UZJxHpn51PT8SmrxRKUAJJJJjuT+EnExQ7algQBMQMcxx5dufTBrrVqxUkEkfbOOMZXue9CKSisCckQCOBOFHb0x6H0p4qxJOjvWHfKggwRuiZJnB48/wmimuqo24CAgNPeexHqT6zSux47YIgSxOD4TnByP3+FML+mOSWiVgeQj684IntNM0lswJvlFc1fTLctd0pu6S4DH+WPA58jbmCP6cD1qLUWtbbbfdsJqVcKG23BbaVnMHkZ4AFPtBptxFx592vwrnLd7hjJkzA/Chdf1tHdjbtai97vcCEtEBmBIKC4+1SsiJBjBzig0oy2HUpSj724lHX1a7sv2TZuiPdJeEJ8x2YSQAMDHpFE6r3lzdLktHYDE7eJkcEmI7du6vUuLwZ9YqO7AgIPgtLPwo0Al5Al8HAAwK46B7J27jTbF1bQORvO0ZgxuBM/WtCU4x1Mg3jk6Tf7nfXNBdRLbSxEhQrbWwSpDL7zG7cSPtEYiym2+xC8lio3AiMxmfL5VpfZbSWbi3BbJuJlSzEweJC8T9KY3tUCIAE1F5HJcFVjUXyVHrHRrV1g+0o6sXDodpLG2bW4x8RCnE+Q7SKTaD2fs2mW7dd7pt21Ba6ZA92S/vIIw4nntHqSb9e0p25pPc0oMhgCCCCDkEHkGeflQVMLbPA/ajqAv629eDyhb/AC5keAAKojkY/XzpVuSDu3FiTiYUYgHzJ+1el9b/AMOAbpFiLdsmZYBtvmoBEt6Z784pXe9hXRgilWuFZJJCrbByGbaMmP5Y8/SovDN+CizQW1spum1LJO0AGG/mKnIydwYcdlMg+RqC0RAYkfLuMjmfU/nVy0fswPem0QzOQjK4EDxctBmIJByOFOBR1r/D19wc7MnAKyHDA5KzCx6HvOBij7LkpWge0we1lDa4ATBLA4OYMZjIJxJFQ6a026AT5eWDg9+MxXonVf8ADa8oDptYEzsH+X67QDMGJ+1EaP2FXaLgDhjIFu54WEdjMzkgkgxnntSxwSlKqoR50lsb0f8AhNqmRW4kTGDg8cnyrKuumTWWkW2LjwoAxuI+hAOPrWqt7N97ia16v5FnZSo+ME+UnHr4aLFnAMkGM5Mfjz+dTaDQcE5/T6Uc9kd6aWRXQI43VgXuCckz8/7ZrZcjAGfX9zRDtxUV2D+mf15mlTGaS4BwzNPiUEHmCe/zFTJZkfEW+RFBjTW4AZjA/qImTMseWwZz27VMfDtCsIPzz/btTP4Cr4hD6EERiO4ImY8/OoIZMg9zAjn0nt/wKKRsZj9D61CXEFvXBI9O3z/WlTYzS8ExbdB/f3/fFb95E9xP24x+NLbFwj+jyyZPp6DH74NtsG488iP3j9+dBxo5Ss7WS0xjie//AI5FTIoE/rW1X05xXLgRJwIj0iRiaSylEts80NfOT6x9ue9TM8YHPFQlgDkZGRPqM1yOfBwjkggANHBPfEEg/agbhRBDTJPOckRkGcDPA4qfUJLBgzA+WfMYg4/Y8qhbR+8cSZROfIk5j85+UVWNLngnK3wZZACbmJAwF+Z4gD8v71vT396bSZgxcMjsT4cY+1a6hbLkdiQQOYE/E0DvHhB58oqLp1j3ZKbdicKO/wDVjgz8znsBTbNX5F4deBvbOB5xgREDHPlBFD6izPiA8UyPnxJ+lED147/vyFYp7ZJOSe2Ix6GO1SToq9xC/QLLPuaQefd7iFHrIz+Pf5U66ZaKDtHCqIgDsB3/APNdHmPQ9vXvW7cTIPPbyjH6GmnNyVMWMFF2gHWMSZ70OW2n1qXqDQR5UBqDuwP70Ugk13XziaGdo54rt7MRCyaF1LscR9aKQDoarawxKmQf2aLudFS8xO3ajATIALCByPLtFC3tNKDzp501NwO6cxz5/wDkU+rSrQmlN0wT/odu3lB4vPvmO5ycz8gTQ9/TKCAFBIwAScRHKjgCeI8s1YGAnJj51GwXuOP3+tJHK/IXjXgR3Om+8Pj8hxgjMmABBG4T5QO+aZWemKkQJPqZ8gSSecQfpRN0jE4Hr+sdsfjURGQ3zET+85P7555JM5QiiVNEAMAj5f8ANZWlvEYk1lJ7w/unfSP+yPr+dTXjWVlK/wATGX4V+QLeGa3b5P8ASPzNbrKfwS8nYrjVIIBgTIzFZWUPIz4FemY+6BnMn9f7CjbnH/uj6eVZWVWRJcEI7Dt5f+0GuumDB+tZWUsuArka2uK2BWqys75NMeDY5P1/IVFqeD8v0NZWUVyc+AWcD99zUugPhb+o/pWVlO+CceSG9y3zj6ZxU90eH9+VarK5+Dl5BnPiX5//AMmpNKxls96yspnwBcnAYg4Pcf8A6r/c/ep7Yg48j+dbrKDOFPUD4R8qzovetVlP4OJ9V3+RoNe1ZWUQBRGBTNP1/WsrKWQYnLnn5fqa6HH79ayspQnIy2fMflNaP8v1rdZRQCG2cfU/ma1WVlOKf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49911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682" name="AutoShape 2" descr="data:image/jpeg;base64,/9j/4AAQSkZJRgABAQAAAQABAAD/2wCEAAkGBxQSEhUUExQVFhUXFxcXFhgYGBgXFhgXGBgXGBgYGhYYHCggGBwlGxcYIjEhJSkrLi4uGB8zODMsNygtLisBCgoKDg0OGxAQGzQkICY0Ly80NzQtLCwsLCwsLCwsLCwsLCwsLCwsLCwsLDQsLCwsLCwsLCwsLCwsLCwsLCwsLP/AABEIALcBEwMBIgACEQEDEQH/xAAcAAABBQEBAQAAAAAAAAAAAAAGAAEDBAUCBwj/xABBEAABAgQEBAQDBgQFAwUBAAABAhEAAwQhBRIxQQZRYXETIoGRMqGxFCNCwdHwB1Ji4XKCkrLxQ6LCJDNjc9IW/8QAGgEAAgMBAQAAAAAAAAAAAAAAAwQAAQUCBv/EAC4RAAICAQMDAwMEAgMBAAAAAAECAAMRBBIhEzFBIlFhBXHwFCOhsdHxUpHhMv/aAAwDAQACEQMRAD8A8nIhjpHREcERJzIFQ6Uw+W8dmJLnMOBCcCOUxJJKCIbPDNDhMSSMTDhMdho5KuUSSM0PCEOBEkjQ0SNDERJJyDDkQssODEknBTDZYlhNEkkeWNbh2T99lWQkFC3DsbB9H11sYzpJ8wuB1O0XZcynBuZijzyISl/8OYvHD9sS4SYbLISlST8J8rPbp7WjnBJAVNUNbk/Ow/OKUiqlqCbPMFxqAbcwX1vG1wzKXNmKUyQ5LqchlNYA3G3zd4XziSdY1RsUgLyy5I8SbMH85chKRusIYDlmfeAHFKwzJjlISAAEoGiEsGS+/U7lzvHouNgCnutByklSnBQCVm5exLgMHZ0AaPHnFXMckMw5Eue5O5La6coJTKlZ4TwssKDyToKhwRyjh4TxJJ0YaGeFEkjxyYeE0SSM8O8M0KJJHeFDQokkkVURGZ5iGFEkknimOSuOWh2iS47w4MMBHQESSODDhUJIiZKYkqRgGOwgxKFAQ3iCJJGSnnHccGYImlUkxacyUKKQ9wOWveKJAlgEyN4cGIs3SFniZlTrNDPHJXCzxck7JhRx4kLxIkkkAjpCyCGI1Gvw+o5RD4kbWAYZ4pC1MEBRBzHKksAddw7uwOjbxyzADJlgR6ZSVsFkAg2Msai+1hrBTgCCkqSFAqUACCQlQBBCiEv5iAbM/pHNLSo8WYUJzS5aVLBcAOkMHGhFwW66NEstcvwZcwLInBbhho9mJN9XO/tGe7kniE2r7xV1E9OqXKGVSSSiwVnUAVFKXPkOTRZGgUReArGMNmyznWSsKA85JUQQycq3uFCw5aMTHo+Ey1VUwmdOAmJJ8pIypSEqY+Hou7Gx53hvCM+oKJkuSoIS0wywB4gCRp5XPLnrdheV3Mhx3lbR4nkpTHLRpY5SiXNVlSpKFOpDj8LmwO7Fx6RnPGgCCMzjEZoTQnhRckUNG/gXCFXVsZMrynRazkSez3PoDF3Ev4d4hJLGRnHOWtKh8yD8oEb6wcbh/wBzrY2M4go8KN7/APj6sXXJMtLgZlqQGcsLBRJ9o6osClqUlKlqF2UwFrnQX0EX1k8HP8y1qY+IPw0bPEnDk2jUAvzIV8CxYKs7EapLXYxjwQMCMicspU4MaFChRc5jZYWSLOWGyxUuQZIfLE2WGyxJJFlh8sXKGgmTlhEpCpizskOW5nYDqbRrTuDqpKXyIOoIStJUCLEas4NtYG1qLwxAnSozdhB1oTRNOkqSSlQKVDUEMR6Rw0d5nM5hRtUOAKUApbpB0SA6j/8An1gywIKkJMqQEyiRdZDzFk/1ajZhs2zwN7QsgnmqZZOgJ7CDvhxSzJQwEvIkJSL5lLCi5KW0Vyh5ySoqKyVHU6OeZ6xwkB7qsdCfMn1GqfSA2tvEtLNpzJMX4DqaieZkuWlCVgKVnOUJV+LysTfXTcx1N/hZNSH+0If/AOs5e2bO/q3pFyk4gqKZQTnJTsFkrlkdFHzJHrblB5w/xDKqPIRkmfyK/FzKFaLHaErLtQnY8fb/ADCKyE8ieCYvhU2mmGXOTlUA4YulSTopJ3EUmj2j+MGEoNGJwHmkzE3/AKZhCFJ7OUn/ACx5nh2CTqtKPBQHDpJJCEsL5sytWdiA50tD1F++vc3HgymTnAmG0M0HVL/DGqV8cyQkdFLWf9gHzjup/hbVD4JklfcrQf8AaYL1k95XTb2gE0GmCy0SRL8RWZDKWkNmTmcFFgbk8uYjExfhyopCDUSlBDjzpZSDcWzpsCdgWMassSky0mWcy0F1Zjco0SAnkz/6hA7jkDEijEt09XNdUpDpClZhmGVWZ9gTY20t66RfqadMmalRJmpY5lKC0kLABZLMQXLWjNxCtVOKSUKStxlKlbbBLbsQIt1uHJTLGRa1L1mJWSACwIFyzOGfqb81DjzxOsS7iVUJ6hMMkoTmTmUSsPLNmLHQtcjYRq1c1NKZaaWYhKyCgpBKgHzKSoggMQLfrGfR1s1ck5JP3ORvMtTWzZlaltdFW941MOwbxqZKpQAmeRQV5kELRmuo2G5dn9YCzhe/A/Pz+pYXJ4gTx5JUlMpKg6kFSisFwpMzL0DMrkADeA5o9txDgWoqZUwTahHiLKTmyqUAEl2AtAniX8Jq2WCqWZU4AaJJQs9goZf+6GKNbSF2lvz7yNU3fE89aD7gHg0TAKmoS8vWWg/i/qV05D1jCwXh2YuqEmchSMpBmJWkpLOwsdjz7x7jJkAAJSwSA3YCBfUNbsGxDCUVZOTLGHzghrbsGFg5t8t+8YnEmLrmVCJUqalCQCZqiHAHTrt6xbnqK/LLLDQqFz2Ts/WLeH8NysnkRlmHVanWodb2ftGOjs4xHGAHMDK1B85VOXkZgksFLLWLM6R84wQAJoWtLpBL5QAc2j6ub7PBFXYZUfajJH/TAGcXcEPmv+JlDq8WKPAJaETpk5fmdaZMuwslJCSzuSVOX5NBVsasHBgyYH/xHxVE6nkABQV4qiQoGwSlSbKIvZSeesefkx67xpwvNqqSUqQjMuSVEpHxKQoDNlH4iClJbU7ObR5IpEbX020PQOeef7iVvLZnDw0O0KNCChjh/CEybMQgzJcsLSVBSiSLC4YDX2izjnAFRToK0qTOSNcoIX6ILv6F+kXFVqy02zCzCzCCHBeKFFhmb5/WMOzX3A5HYfEMFU+J5PNklJyqBSeRBB9jHVNTKmLShAdSlBKR1JYR7PjE9FUjJNlomDYkeYdUnVJ7QHUHDxp6tE2W65ac6iSwKPIQArndQYiD1/VK3BGMHHHzLNDDtDbC8PlUNOmVJSMxvNmFgVr/AEGw2EDeIVs5M6yGCnzKAsdGJ621/tHWJ8RoWpw9tAdB7RSm4znurlaM0F3bc0OtREocQUSJrZlMXHnZyA97bjpF/AOE5fieVJXlLBSj8R5sLAfu8UZUwTZrH4UjModAQw9SQPWCWmx0U6f6mJL8zGrpd23B7QOoYDjzKtfIAnBANgWOguNT2jFkV58YEn8Wobf6xzOxTPOzFrqfpdz+cVJ62mKfnDBGWx8RSWqyaROUpOxJG2uvvDU62VnCTl0WNQx1FovT6dOQKS4OuvMfrvCwJI8TKr4VggiOMjbmVIaimCFBJJVKUAUkPoRqOoJiSQkyFZZh8imKVp1Qdlp5Hnv+clFSBU3LmYBwkm259tzGmmgK0iSoM2YJOxUHZJPItb0jkrnj8+8ku4pVmqp/s04ZiVJJWLJmISQsFxoXCQQObixjumkoRkSAAPhAAtlLWbQf2EZlJPKQJBDLSoBJ5gHfqlz6P1irjNapBlm4ZRBbmB/aM2yp1OB2jlVmUPvDUJMtVi7f2b9Y0pM0N9b8owMMrfEQJidWuP5mjTkTRqOd+fLTneOqm8GGDZEvzEBQIUApKnBBFiOoNmMAPGfDKZEozZKAEJOZSbnI7C39HTbsbHsmbs+oFxzvz9W7d4qV+IgK8NKQskMoK+EA6gj8Tg6Qx1Aoye0o17uBPL63EVlMhSpZSA2U5iUtmZxaxYEEf0g7xzUSZIlA+fxHJPmB+IgM+Z7ZXA5qNtoKcS4LK0/cLLC+VQJTbYZSOTXB7xxwtwsiROMyeM0wF0MCUgubm2vfvAv1Ve3IM52EnE0OEcGXLkJ8dKQo3CALgH+br02f2LqSXEQ5xapzGPdZvbJjCpgYl5BvFkARSSYtyDBKTuOJy4xM/GMME1LsMwuk79n5QJVVQVHK5A3gg4k4tkSJSikhcx8qUjnzJZmGsBkysKiVfC4JOhBDvmcWBvoOWggVmlJ9SHIh6Q/GVPPELMPpiEhmbf8ARo3pCsqbxSw6n+EbAA9+USY6ppZA1UyR66/IGDIStZsPicPy22VsLpkzFGaXcrUpPZzrz1+Qgd4nkpGIAc5OZurlP0EGmHyMiQOQH94BseOeu8UHyhAQN7Odfr6x2yHo7fJzOc5aFfDM0qQpwAkKIQRqQGBJ/wAz6co8i/jVw2KepTUSwyKh8wGgmp+I/wCYEHuFHePR5mLppQmUkpzqICAS4SCzqPvYbkjvAzxCtaiJc8JnSwrO0zzhJLupiCxYq0h/QBlwQPj7wLpuE8WaFB9O4dpVKKky6hjcZEqKA92ScpsIaNbrrAdBpLQ5krWi1lFJe4bt1Bi1MwcIBXLtupI07gbHpFvEJAT94NmzdRo/pEM3F0y0BXxAqCbbWck+gMeX3u5BTzGAoXkx6KsMEicCmTkOfuwRqbEg9NYyOG1S1EzkIMwufDQx1Busjly79I1a6pql3WVJ6WSBEKqDkg59v8zotxxBjFOBJ8tOaVMROL3SBkVc6jMWPuI7xPhyno5L1VUrxiPKiSAoAtoXuodfLHOK4pNkgtPUVEHKAQwPff0t30gGnmZMV58xUou5u5383ONfTr1B6ziBNrGb2EzkJAIPxXVu5T8I6XJiebVfczD+IkhyLu1m9zGdQ0wQCVEsEuoJu4SH1bkIU6rSqmBe4JA56kwwWXOF9xAWjyZUpHKw1yL9Imql+c/sRBhM9lvDYlN+8Igu79zEDC7CJ6Fyy2uVlDQdL84z5M3Kt30MUMBqHzS3Z/8AgNy1MS1qMpBdwf8AnTsY5XAcrKhiJYzomZSxYhxb/CCYJ6pUpMoZmAmjM7/ivv0Le8BGGTwqnWVqNvhcuxDMOYdm9YtUCzNkzAST4bqT9T++kWrgD7cSCPjtP4a0TElwplB9QRrGJxFMBIIOqgrrm0I9lJPrGiaoLkKQVjMZiAl+ul9hY+8YeNH7pBSXImeYWPlAPmtqmybwCzBPM7Q4MJOF60JdOg1gilS85zJOW34XcN0GsecUtcAQdf0aDTAMeEvYlJ16aMQYz2TnmNIPaQ4vMmSyHUoglg57RpS1gS3357uYz+PK9MyQtYDXQQ3W30jAwrEyUAA2jm7dsyv2jIbxPUMDnjw7xqyJQI/OPOaHFcrAmNet4pTKlMkgraw2HUwpXb6sMJWzM28UqkSAVrLIF/7AbwNo43BPkknLzUpj7AFveBVNcZk5YWpSwQCnmSUuLerRMuiXJKc4YLcp7Bn21DwyuiQklu58e01aK62xu7mH+EcTInEJKSgnRy6ffaN6sqckpahskt7QA8PqlmYkLuDa2r7GCHijEUyJS0MT92kk2bMpSkgav+Ev6QG7T9MbkgNVWiuAs8u4yXcMfSByXjcwWUpRszPtyYxpzcSCpqirV2HptF6TTUdRLV4mcTkfDY5WDl1kbFx2ykxp6ZBXUAwjano1dRGyT4xJ8G4hqVedVVNTlawWoDKP6RY22b9Y0OI8eqJq5aVziQoBSNEAWFzls9yd201jNwzC0JzfiKQ6MylIDvrYXZ9HD7mIMdwdU2dLShBSZl03YlJJTnKW8oOV8u1+w69Gc+IC+2xLk/b4APgZMPcCxSdOk5FzCpCS2ZySqwcFWqgNO78okxPEPDlkJUUjdi1uUSU9OmlkJlpAyoSB+p7k39YEcWUuYrOfh0Snl36xl2FWc/MRvs3MSBjMqVEgTUzJy1ZQkeQfiUslkjsDcn/kZ6TMyOVuH3ubvpE82WXPL5RLOskIbQ37h4MrFeB/qKn4hfT4gqUhCGdkI6apB/OFGzgeBonU8qYpRcoSDp+EZfyhQLN553SxYJ57xZWhEsJOqjYMCLNcgjtGZw/g8ytmeEFAS0kLmrIslNw4HM7De/Ixb48pCqWFD8J25HWCPB6X7FSIkj/3FALnH+sjTskMn0hnT2V1aUN5hWAJ7TfTWSqZAlU6QlIAD7lrOTvAzjmJKVp5jy29YjmTySw1injFaKaSpWqyDlHMtqekJ73dwP4g2XiDUyb4ucuVTAoBtmb9iLWG02ZSQRYa93v+XtE/CuE/djNqrzKO94NsPwJADgXhnUalVJRZwVPiCWHyc6mUCQQQrsQx+RgWqcNVIWuXM1SdRoQQClQ6EH9tHp+DU4SrT/mMX+JmH5VyZwDZkmWruHUn5FcXpNTmwr4P9ic2VEDMB6FPmfkxi3iqHZW+/qP7GKlCvLMHsYv1UkryoT8V2vawfX3jUJw4i+JXwgee2weNXFVMlGn7/wCflEGF0xlJmZkuqwDabb+sT1EsLQRo1xpr6Ryx/czLFbFd2OJb4cQJmYGzAKezOLB/eHRjBkrmoQfKsEc2STr7OPWMPD8VEgmwL2I6fnGjh06XOdS/iUvypBYsHfMMrB7NfaLYFST4lKhJ4mHRVakKIUVABmB2IOrHXT6xs+CmZLmKKkqtYeZwdX8txo24v2jUxDAJS6SZUulJQn7sJN1EHzqIO1m630a4fSTrNz/f0icP6hwZsaWmnpZsX3lrCJapmV3SCfX/AIj0zBsJlZA+pgQwvDVZQzP9OkFeGVaJRSFec97CM7UWCw4WWlaIo28mLinAM9OsIUUt5m2OUaHp/aPOKGp8GWUqCvFVMyJS10hJ8xP+a3oeUe3z1JqUKljy28pFi4vYx4/UiWgrUzzFKSMx1yh3blcD3glDFUKsMgzlqi7jjEJsGnBJSEgKmHVRuE9Ej84NZUmVNRlnpSsf1jN7E3EAmArAIMEU6v8AKydT8ozLgQ+FHMZuC1rgCczsEky6pRkJOVg5zFQzAfhe4G3pEnHco/Z5Skh8s0JDf1ggAf5gkRPhagUg8r3PztG/JliZLKSBs29wXSb9gYcrY8+8RruKuH9ph8O4CQMxWDMbT8I5h9fWLn2mYJxR4RCSlIUVp8liotmNlfFtEBxLK4IZSSxAihO4huxLwtVmxj7woSzUPkmVuNeEJE6WqZIQiVOTd0DIhR/lWkWv/Nr3jyqlqpic1jfyqG4ykuDHs0/GPEleGGY+49YxqXg2mUtUxalqUtiQ4Sl2vYB7m5vGi+sp067bDmNmqyvGw4P5zPMlYgs/iOjataPSeAaMzUmpW7qdKOgB8xHIFT/PnCqv4d06yVSlzEE7KZaPZgfnBFSyRTSkSQGKUhI67W9XgFv1Ci1MVn/Uqy27BVvMrYpMzHKNB9Ywq9BJQnmfkNfyguw/C811RjVlMDUzG0QyB3bMr5lvSMsM2d7RM4JxIKTCAoMNH+sZUlGZz/Ur1L3PygyMrw5RVySo/It82gUwmX90nqH97/nFqx2kmD2jMMMFxTJJQnk/+4wowpSmEKOOu44BldISWbTBShmDgKf/AE3/ACinUTMylExcralyopIyh0k81liw7D/d0ijJDj1EHcFFAnWcmS01EEpK1dzAHxBMM9Sn0JCQOQzCPTOIRlkMN2H5/lHnVZJYA9QfYvB9Fw2495TCGWDU7JH76QVUclhA7gx8qYLaMWhQDLmdgcQckSmmK6LV9f0ivx3KE6jKEsVjzp7pv89PWLdekiesbKCVj2yn5p+ccTZVo5rc12ZH3nTKGWeJGc/mG8XFV4IBPxA+vJ40q/hGoM+aJKQZZU6SVABlXbnYvFafwtUyUlUySpQY3QQoDkWF/lHpxfp3x6xn7iI/p7e+04+0sSanMcoJYtY3PlChrsCSbdfe7TSwp0WHlJF2BZrXsbHTt6iaKnnr9Y1cPxNIssBXckH37WgpUgTf01lZUAdpVm0w8UjTpoL/AKw82WqQc6SbF35de36iHxzEErnOgZQEpHK93b6PHdHXpWSmYzKttuG3/d32jvuOYvQlKsVT5wY9VXT58t1OoFwCfXf1MZkpSkG7PuOXR+fSNjC8TEuWuWwUWUEggu+xSkb6fpBJg/AqVpTMqQpL6IBbXZSvyHvAr7qtOmW7fzFH6t74B+PiQ4VXhh1iadVgKeCyj4XpEgASh/qW/vmiljvA4WkqplELH4FF0noFG4Pd/SPPJrKGt4yPvGUpevk8wbruIl3CS0Cs+odT8j9f2PeIcSnrlrVLUkpWkspJDEEbERPhmErmDzHKOW9/pG6la1ruMWs1R3ADxN7C6phrBNhlWkylki6t+TaQDzqZckW8w62MauG1fkHPXt+7wlYmPWsu28W8CGVHXJCSOrH97/3gtwWtT0vr+UeYJnuHFi8beE1x8t97xwrbeYAL7y//ABC+6UicnRRyK7gOn5A+wjzytxAlTjXbvtBv/ECeZ6ESZeUqBExROwAUAOhL/KPPRRzUzUZ02zO4LgNeCVBMlvMapuCcT0jBaNKKfMs31PU/u0SUdXfpGJJrXS0Lx2jMsXefUIxuJJJM9AwusQCCeTfsRZrlImTAwGtv+ICqPEH3ggw6dmUluYhR3ZE6eOM5hTWrer4hTJlBCXOgDmBHC6bOyiLrJWe6yVH6wV42Wp5jalBSO6vKPmYpYfTAN0hzUpllQTLQ9zM3iwZKOcrkj8xA7h9N5Up5AD5QVcco/wDRrT/MqUj/AFTEj84zcOkX7QLUDbhR5nSnzIEUZaFG/JlW3326woCKGIzK3TzhK/DGR7FQXc7+YK+qIuyNIz8asgFwSlXq2kXKJTp7w9qh5nFR4hBxCh5Ke4+hgMxCleW/SDeoGemSeTP6WgbmospJ7jsYAj7TC4zJuHKh5Y6fn/d4McPmuBHnGA1GSYUdW9D/AH+sF9HUqTHT+iyWO0u8RyPgmj8JZX+FbD5Ky/OOKaVLUha5irCyU8z1itieLLCSkgEEM/KMD7Xs8c5G/djMYqTI5M3JagRpaLcodIzsPmAiNOmWHvpCL1cjPmOh/aCPFvC0gvUBDEXmACxTusJ0zAP3jzNM2WlayhLB7Oxs5066R9AYxUJmaCzNprHic+TKlKKDLcJJS/NiRHpfpWoJDUltwXsfiZ2pq5VwMZlWZUSppRmB8r6l7WsLWu/PXpF9cmlWhSUJZTDKp9C45hyOkZWIzpTJCUkaueY2s219zrtFvBZqQkKIG/fUh+8bQiR5OJs8JyvGnCZNQHpxlFmOY3u+uUC3+KPQq/EfEZgzAWgJwnEUqUsgAOQ7dEgfQRtSZ0eb+ou5tYHtx/E1dLWorHvCeiU4EbuGU4W45QJ0tQQ0alHXkaGMtWqRwWXIhLFYggQa/iRwwiZMlzwwWPKo/wAzB0v2vftA3hUtndnBbSPQeIpoUgFV3WPdjGLiOAOnxJLv+JGr9R+kO6bVbl2nt4+0ytUmG4gpiyXeBtNd4ZZWj68o38SmWa/KIMMwiVMczASLP9NPWNWogA7pWm09lnK9h7zumqwQ4OvURPLxEpNr39H7xdxXhKSlAMpKlcwmzcnb6tDU3Cq8oVoBok6e/PrAGNSjcYZ67BnI7SbDKJcwklXmVc9Yr8QUvhFxo4P6xt0U0IZrNaMvG6jPmCmLnykfIHr13gFdm5pzX35lGTNtaLKVloxsPppyDlIS2odVwPZvnGrMniSHmjKnmbj3Fo6sQA4HMaUAjJ4lmTNINoNeFJZJC1AkDTvHn9Pi8pR+6GcvyIT7nX0j1nhGWRIlZrkjMdtb6QBqSWG4YkstAXCnM1MevKSn+Zcseygr/wAYfDg5jjHLmSP/AJCr/Shf5kRZw1EEI3agREcLMvi9Ly5af5pyP+wKmf8AhFPC0XMaHEZdUscs6vUAJ+izCoJFu7Qnf69TgeJ2vCTQp5PlEKJtIUaQAAxAzyGvlBaSCNv2ekVMHn+XKdUlj6R1ileySkXI/Fy6QOUVSUzFrJPmFgB+IOHJ5WHts8cDTNYCs6pBZsCej4bWgJVLVorTvFDEpB1Go+Y3jMwMTJgVMUpkoDq67ekS1GJqJYXJICR35tyhY6KxWHaMsNmczBrpvhq8TYEZv8JsT6a+kGeGVQWgHfQ94rV+DSpsshaAoNdnSRzuC4jEwyZ9lWEFRVL0BOoGz8yOfKOrFV1wP/of1BKeZv48vyPygaVNJgmrRnQRzECAmFKiliTsIqkZEOrYGDNSjrFAjlvG3Kr7O/8AaBKTVkuCGI9PrEE+vUUkJCjspgWbvFtpOocToXhF3Q0r8ZSiUpbhgCe/ICPOhLz3UFEqueT3c25O3rGmikM1JBXZCcyUn4bZWHXeMpVeFOFAgBywY+bS73y6WvvaNH6fphTnHmFrtF6hmHadIopaiFMmxB8yXTrvs214eqwjwipLu38lho9gU725R1KmlRslgOb2D7jdrX6PF9VYFtlIB8wCNfKGbzgXNzdhd4esZlGRK1FNbV7lGCPzxB/CsQZYSkG9suqir0F49HwPCJygFKZA5KN/YaRNwrwilINQoAKLEk68mEFEoB22jF193UOVGM+feCoLIMZmevCFkeRSfV4gTSzpV5g8o/Em49dx6xqVlUpDMknsCe/b1jUoFGYLjX96GMzovjHfMYNx8wArcZTNmhCbiX8X+I7eg+sb1HiCRqpgNrufnGTxNwwKVRnSE5UKV50DRKidQNgTtse8U6dT2LXDWt+zDddKcbf/AHMQsBY5Mj43wIv9plXQf/cAux/ntsd/fnA7Szsum+vaDnDqvwZglLP3MwZfN5mJtd9j+cDHEWA/ZKgpD+Eq6P6eaH6W9PWNCskDBjOlu2DYZsYfjKUoyzPiDM18w27K2iKu4inzE5EtLRyAdR7rN/Zoo01Kky8xIfaIUi8OV0rj1czQCgjBl6jnEnn3DxrU9NLnOFS0m3L89YwpRZuca+DVbTBBDWIpeVHiXRw3Lz5jmZgMruPnc+sGlJh0lckJVLlqSxDFKTbQi4ijKmpUOv70jmTPKDY6wndQq+oczO6viA2KcIy6GoV4ZaTMzLli5yMBmQTyDgg8i20HOF4/TpShIUoslI8qFEWA3ZvaBbGsUVUzMn/TlqO1yrQk/pBBhEpARpfaFAWZ9zQxVVXBmrW1qZkyXkLgImE2IYugAFx3jWw926N6wD0WNmbMKMnlBIBZgeoO46wVS1+EMxNstjux1B9QItRtc2HtAnBGBK+MLeZ2SPqSfyiNFbsm3WMrE6oqmMDq1+wFveIULZTExj2lyWdfMaRVwAZvfaFfswohRMDQoH02/wCRnfHtPC8Rrra62jMRVlwHvp72/fYRbXThQNn12/X3tyjJWkBQPIiPa1IAIGqs1ruB7w2oMX8O34WYjmI0jxPokS0JFgVAErP+Ymw7QCyaiLX2qBMvPMLuUnmerYdjUtQD+veB3iqlSuclMhiV6DkdyeQgNViSkjymCHgGeCuZOWXKWSO5v+ntCVlC1A2TkpWORDbD8ITTyQFq8RSRfZI6NyHWHwzFkzCUplZR5gFBKgl06jNo/wCkRTMRzEkpzEm76fKJ6CaD8QA7BrRnnjc3fMXeo95n41IC0kKSFDnv6HaPNamqVJK5YKgnQh7nkTz59wI9rTJlqsdDrzbk+0eN8f04lzy2oJSeo2PtDP0wFW2nsZA2zuJnoxUpBAUb6nd+jxmCccxMQhcSyEfPaN/aFEpriAAkuoqwxBfttGxwfI8SfmOiSG7k/p9YwV0RAc/v1je4UnZQf8UKas/snbD9S3IDjE9T+3Fgh/KNo6lVA5wLT6skW/fOL9FUuB2jzRDDkmFGIXSZwMTUdWx0ZjA0iqb9/rFynrgbxOqF5EmMwhxBYnIUFDUN09O0eeJWBsLODtcWv6gwXJqo88rapK58xKSWzr2DAgqeC6exrrC0E9fZRLmNVeYBIZnDEdhtGBXYpMWQhSypKQkN209esSVlYASDqNNtIF01nnV6NGzRWWOfacc12gPCMTyAzx39sYOYxVVW8RIqSSXh0LiaB1AI4hTIrQR1iaVVsqByXUPE6J8UYnZbnvPQsPxVwAT2MacuoePOsMxBixMFFDVi8K2AiI2NOOIwZU1MxJZMwMeWYfqPoYVJixsk/CbHtEPFlQDTE7pUkj1OX84GqesdoTZM+qdI2RPVMPxaWSAQnpEXGmPCXTqUCxNh6XPy+sefy8QbeMvH8X8fyKWwAaLRHsYJ4g2ODmG2HYh4iEqJvvFiZUuYAeH8RYMTpaCJFbzhC7TNWxUdo6jgjMJUV7CFA/8AaoaAdIwm6CdPhxVda8hKSQykuGJ1H0GttowMRpG0J31/WNufiTK8RsydidFX5G8ZGI4jnvpHrKt2eYvVaGqIaUZU9rHWJvHikxMNmIhkoDFRcfMuTJ1o1eFcQylSH1IV8m/KB0kmO6aYUKChtAraA6FZfXOcz1yir7CLgroAsPxgEaxfGK8zHnrNEwaHWzzDJGJPobx5tx1WeJM13+gaLVTirAsYFqyo8RT+0aGh0pV9xkvuBTEhkJdQG0a1h3/L1jNpmeLqUvvGnZ3hdFwmZfRMdOUBzZtL8xrEWGVWRZSd7iIJVVl/Z/O0Ua6odeYWI5QM17wVMNqrAE3Zh/S1QIaLtFVtZoCMOxR9dY3aevEZF+lK5GIuloMKhVwya5jA4a6Ks/Fgm5MKroyfEJ1YV4vxB4ElSybt5RzO0ed0GNFIcsVc3a/OK+J4iqpUA5YfCOcRScOKS62DMzFx8o1tJokoQ7u5gGvZnyoyBLlRUqmkkB+0ZImEGDGqmS0JCEgNqWsTzJMDmJSPxfPpDVDg9hGdVRYyC0nmRic8OmbGeFtE6JoMHKzP6xmhLqBFyXOjHTFmnn84GyydSaqKgRqUOIkWeBxS2O3pDTK4J39BAHr3DEEWhLxLiGeSmULlahpqybk36t7xXw3Bpy0tL8xALtdzci+gDA30gXl1SlqdR6DoOQgjw7ElIDJYEvqApx0e3rfWIacDbNPSaet0y3eUq2fMlLEtSWV+UcTKHdRN7u30vFqvmpmTZbBlAEEnk4y22Gsc11S1h+x9D36xargccQv6KsZDHMzfGEtQUknKSxBN35xuUeIONYFatWYxxIqVI00i7dMLBnzMsPsJHiHaazrCgQGLnkYUKfoWhOuJZ4hlnyMS1w2wbQD5xjplQoUbAict0qQFJ5R3X0+VXQwoUSSVckcqTChRJc4uNC0d/al84UKKKg95MmcKUpWpjpKYUKJJOskdeIoQoUQjM6V2XsZEuaoxwEw0KLAxIzs3cxM2kWJdctPWFCjllB7zkEjtO1Yks8hFZayrUvChRQRR2EssTLNAtj3aCCfZA02229oUKBWjmbX09j0sTBXXlyDzLRZFXmSxhQo6KAdovTqbGYqe0zVoiMohQoNMw94mPOGvzMKFElToPzPvEq5LFoUKJJGlHKqNldd92HHrvb9/n2UKBsOZo6RyEPxMn7SrNm/YbSJptWV/mYUKOtoiv6izaRnvI8sclEKFFwMbJChQokk/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68463"/>
            <a:ext cx="5238750" cy="3486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3730" name="AutoShape 2" descr="data:image/jpeg;base64,/9j/4AAQSkZJRgABAQAAAQABAAD/2wCEAAkGBxQTEhQUExQVFRUWGBcZGBYWFxYYFxgXHRUYFxwXFxUYHCggGB4lHBYYITEhJSksLi4uFx8zODMsNygtLisBCgoKDg0OGxAQGy8kICQsLDQsLCwsLCwsLCwsLCwsLCwsLCwsLCwsLCwsLCwsLCwsLCwsLCwsLCwsLCwsLCwsLP/AABEIALEBHAMBEQACEQEDEQH/xAAcAAABBQEBAQAAAAAAAAAAAAAFAAMEBgcCAQj/xABDEAABAwEFBAgEBQIEBQUBAAABAAIRAwQFEiExBkFRYRMicYGRobHBBzJS0SNCYoLwcpIUorLhJDOzwvFDY3ODkzT/xAAaAQACAwEBAAAAAAAAAAAAAAAABAIDBQEG/8QANxEAAgEDAwIDBgYBBAIDAAAAAAECAwQREiExBUEiUWETMnGBkaEUI7HB0fBCM1Lh8RViBiQ0/9oADAMBAAIRAxEAPwDcUAJACQAkAJACQAkAJACQAkAJACQAkAJACQB4SgATb78a0fhDpDpker4jVZtz1GNPaC1P7DELdveWxDs97Wl2ZZTHc6fVLxvrmXEV9/5JOlTXmeWa22huJzi2pJnBGHCIiGkaaTnOZK5C9uYvMkn6LY66dNrbYKWa9mujEDTJyGKNeEynqV9CbxJOPxKZUmuNydizjf8AzenSo6QAkAJAER95UhWFAvb0rm4gz82HPPkMj4LmpZwd0vGSWunBIASAEgBIAAXlfZb0rPlcASwwZLR8/wC4AEjjISc7hpuPfsQcgvd9o6Skx/1NB74zHimactUUySeUSFM6eOdGZQ3gDylUDgHDMEAg8jmuJprKA6XQG69ZrBLjA/mQ4qurVhSi5TeESjFyeEDK94OOZIpt3TGI/ZY1TqFSp7r0R83y/wCPuNwoJdtT+wNN7NmCKh5l27jEpKVwm/E5P5/tkb/CSxlY+g5Tvdo0NQctfIldhdafdnJfPP65Iu0k+cBSx3mHCSQR9Q3f1DctS36jn/U481+67CdW2cX/AH7BFaoqJACQB46Yy15oAi2W2iowlo6zXFjmz8rwYLSeG+eBB3rmQHLPaQ4uaYD2xiAM6iQQYEjI7txQmA6x0+JHgYXQOkAJAHL3AAk6ASexclJRWWdSzsUC8L3rGuWuONjiMFPJsMLiJcN8SJmdN0wvMXd57drLxHPHma9K2ioZ792WCyWZrdAB2c1fSUFwKSyPwrlkieAZqtZ1kux7VjepzqRXJFJga5LW41pcHtaw4dHNacWQgaFufPcoWtw4zWc4ZdXglHCLmt8zhIAivtzdwLuYiPEnPuVUq0UWqk3zsDL5r0y1lUw19Fwe0ugEjR7QZzls5byBwVcqsZLPdbko05J45yS6t/2Zpg16c8A4EzwgZyr9ccZycVvVe6i/oSWW1hE9YDi5rm+MjLvXFUiyLpSRIBUysRMIyB6gCubY2Fxp9JTHXZ1h2jjyIkHuSN5T4muxCSOthrSXWYNIgsMEcJAd/wBx8FZaSzBryZ2HBYU0SKntja3UXU3GSwOFQcQWiC0donxKzb2coSXkRk8ErYu0OdTe0mQ1xw9hJOquspNwafYIssScJFdtFsmaz9B/y28uPaV5i4uVXl7WXur3V+5qQo6fy4892B3uL3knj4cvAJJNzk2x9JQhhHJETB390ahSxhPDO84yOMYd+7+aqSi29yDa7HlKq5pxN036ZjsUU5LeJ2UYyWmRarstIcIBkRLTy4dy37C4T/Kb+Hw/4MWvTcXknrTFxIAG3vflGzx0jusdGj5jz5DmVXOrGHLGbezq1/cW3mVO03+adpc+k6kadoaMYaTUwVGNgPMFp6zYaf6AqJVsPZrf5lk7T2Ml7VNJ9+N/vsC9i73fTtVVhAc54Ob34AQ10iDBkw92XI8FXbzedtxShBTk029vJZ/gtdbaplAA1Ww1xcQ5rg7VxPymDHMJj2yissdodPlXTdN/VYD132+nXYH0nh7TvHHgRuPIq2MlJZQpVozpS0zWGSVIrBe0FqLaRa353ZAa5SJMdiz+o3Cp0nFcvguoQzLPZECjRgDITlKx1T8CxyNatx7DoRu1Cs0LKlF8co5nbDHgU0nkrwcvUZHURalTMgZu8h2/ZKTbk9MOfsv75FqSSyxu3M/CInOJnmM1f7tPHcr75DFx23pqLXn5tHf1BbFrW9rSUnz3FakdMsEW8bV0lboB8rGh1TnJOGn2ZFxHDDuJXa0/8UXUqeI+0fy/kehLPIZI142fpKbm7yDHaoyjn4koyw8gDZCyY3vqvbm2MyPzloLvCSFylFvktqVpOCjkuACY4FRqz1cD8H5Xacnax359/arKc99J2ccx1E6o2QRxVzWVgpTwxqyV8Tc/mBhw4EKFOepb89yVSGl+nYYvi1Np0iXDFOQbxME67tFGvOMYbk6FF1p6UZ3s/tS+hXq4mNNN7hLW6tiR1SdcvTcsy3vFFvK5NafRNMcxluafRqhzQ5plrgCDxBEgrYTysoxGmnhgPbWxdLZXR8zcwlL2GqnnyISWxA+HE/4frCHQyQdR8w9lGyWEwiW5PEilXlVmpA/KIA7t3eF42o1r0+XB6C3jiGfMYYYPDLXn/AuRzF7k3ujt4idP9lN7ZIrcTHQCO7uXIvTHB1rLyJrgRuy0HcuxcX+yBpphG5CQCTucD45HyTNq5Rkp+T+z5FLzD2XkWhenMgB7S3s6kG06UdK/Qn8jdMUceHYeCorVHFYXI/Y2sarc6nur7vyM8vO0sbUOI4nE5vcZJO/NZ0udz1NvTlKHh2XkhUWNJDxGWe6PBccckK0FODpzWUybbizEHNaGuNJjZyJAE/KdQTOZUFFdjLtelwjJyk8ry/kHVBTb8x7JKlhdzZhrxiKCV12t1lf0tLrMMY2g5EffgVbTqSpvK4FLmhG5j7Oe0uzNLslpbUY17DLXCQVqRakso8nUpypycJcoqDzVNprOeQevDd0MbujdrPOZ3rzd9JyuDSp6VSSQSbWIjT+c1Wqk0+EQ0JkhpnOIP83plNPfGGVtY2GatfPJUTrvOEWRhsdU6kqynU1bMjKODttMBWxio9iLeRu0CQq6kc7oEebKDC6szUBwPYSNE30tSjri+CitjZkLZupjdaqp1faKo/awik0f2sCaqe8xqrtCEfJfruHWhCQsyPeFTAJOQGc/dV1npOwWQfsvbGOa8N3vc/txOOfj3Ku3qS3UidWK7B7Em2ynAza/lnhBHaDPsuJ4eSUfIIpsXK9f1Z9nqNrMEtd1XjdO4ntHpzWfdSlRkqseO5pWcIV4ulLlbo5vO1tr0ab27ndYbxLSFyrVjWpKUfMlb0pUKzhLy2M6tVHBWIM6rFw1No9TGSlTUjTNi6uKyU/0l7fB7gPJeis5Zoo8f1GOm4kCdsNpHUajW4CaOlUtEuORyHYYKrrXCjPQ+PM7Ss3Upalz5egK2b2pAr5U3ClVc1pLhBbmQ1wE6dbOd0cINVGqqc/iRjZT0tvZo0daQmUm2wHv39YnvyyXj6ixJr1PQUcuCI27/f1VfiSLglYalMUzMY4MFwkTnh8DCft5UlT35Eq8ajntx/ckS31Wl5Lc2+h0MCEpXalU24GKMWob8jYy/wDHmuKLXJPknXS7J+ucevDvV1F4T9WhW6XHzLcvVmKZ5flsPSWqtl1fw2zuw5esnvWdWk3Js9NZUl7OnT8938wFYLvbVxcYDzI6xMghwJGmoyyzStRtPwmnWuHTx9PQH4KotGAMeKbtMQIAid/h4rsctDLlSdHU5Jv0LBf13vLMVMS9rRA48lTTez+LM2zuIKembwmwFYbodWlzpLwPlOv7d3FQ1zb2NKtcxo4S48xXHXDaj2T1eBzgbxzznwTMHtkjcx1wUu5f/h7a5bWon/03At5B05eLSe9P2ksxa8jzPWqWJxqf7lv8USL8cP8AEt6onBrv1Ovh5LK6hJ/iUsdhKgvy/me9JwCpU5dkW6V5jzXGM1PLa3I4IlRuaSkmpF8XsPWdqYoR3yyubH3Hmms5KkNOcRqVHdHXgc2aMvrOGksB5uAJPkW+Se6fl6n2yLVsZQJ2YOB9rpHVlpqn9rzjae8OVtVYkxqo9UIy9CxMKExdlc24sD7TQdSY80y6OsM4zB0S054nlltPYZsV0ubaqVVlTCxlM03MjJ85g8iDn3BEZ74wDl4cFrplMoqZ5Vbiy45LsVloE8bhFOC43aKLXtLHgOa4QQd4XJRUlhkoycWpLkoN42d1lrFpJwOzaeLfcg69xWBWpO2qbcM9LQqxuqWf8l/fuDr9oRUa/wCoKi4WJqXmOWc8wcfIuOwp/wCGjhUf7H3W1YP8lfM891Vf/ZfwQL2rcOjfOpcfUpa8liL+I3YxzJfAqN1tLnNaN7mgd7gEpbpuSQ/cYjBv0Zsi9CeTKZedPPGPleBmM+sP9vdeOqZeJrhr7m9by20vlEKq6NIEqD3YxFZ5OyMvZTexE5B/mi5HcketdH8EqScos5hMNXTQPVkQXOB54W55/wA3py2pudSMX55+SM+5mt8dl92WRekMoyTaN/4VpESelqTy65WXV5fxPaWK8VN/+q/QWz9ozmYLmNwtDnEQBwMCeyUtLk7dw2x684DNrtbC0GJI1XYatW7EadKSeByja+rPbvXJ005aiEqXiBtndgLn5mJ01PdqVXwOzWtKBWbNWDqwyEw6ILjq4GDiAIjPJXwxp4NJpxp/9fsX3YJn/E2mNMLJ7ST9inbVbs871mWaVPPO4Y2sZhFOoInFhM8DJyS3VKSwqnlsZNtLmJFa8xkRPPQBZctWMRf1GUl3OqAk5EkDVx3ngOS5Ti5PKfz8/wDglN4W/wBCQ7JXNY5KluOMU48EWN12ncYPke1RnGS3i8P7MlFruQ7VaIYcUAidDw4KyLbj4iEkuwb2csxp2em05HN2kfM4uAPOCJWzbU9FJRE5vLBF9Uf8Pam2iPw64bTqnc2oP+W88j8k/wBKK0e4zRlqg4d1ugm16WzgjgbqwUNJnOCNYbQ12KCDBIMbjwVcJJsk0wg16tyRwPWRkuLjoNO3f9u9XUY76mRqPCwMPvUB0aZxnv7d7TyKjO50v+/1MoCNKoHCQmYzUllHSPeV3srsLHjLcd7TxBUatKNSOmRdQrzoz1QKTfdieymGv+Zh13ObuI7vOVh3dJwjh9j0FlXjOeqPf9QvsPa2hj6ZIBxyOYLWjLnIKd6dUjo0vnIl1alL2imltgj7Y0oY7+qfHNVdQjt8yzpkt18AJsRZMVpZP5Zee4QPNwXLCCc8l3VKmKbXmaatk84Vm3WTAejd8jjNJ/0n6D2eY7F528tvYyf+1vb0ZqUauvxrlcrz9QZaLA5uufms2dOUXusj0LiL4GX1MO7LONZ0QqiSwS5Gv8QCIE+GvauqS7HeHuSLBRxkn5WgiTx5DmrIRy9yFWqorbkuF32fCMREE5AfS3h/PZeis7d01qly/svIw61TU8LgmJ0pM222u/BXdI6lYFzTnGPRwy3zB/cs+5hiWfM9V0ivrpJd4/oUqmalGHgfKczvjXDyBzHYUphZybktFTwkxl5PcMJiSWSRGRd1sI7BvR3KvYxW/wASba7z6ITry7exdlngqhbqoB7TeReS0SQ4Ata3XMSWk+fIhVwpjUaSisku7sTW9JUJc6Mideyf5oFcvIrqJN6YmmbA3c6nZzUeIfWdjg6hujQfM/uWjbw0x37nkur3Cq19MeI7fyEtpbI+rZqjaQaasdTH8uKcpMGBrnzRc0VVpuDM+jPRNSZTbkux9Cq8V3kOeZwHSfqa78wOncFhzoOMtMtjRqXCnFaSxggAAZIWI4RTu9zm0vzaBvM+CrrSWUiUFyz2zP6nMLtBvR8AqY1HtWs2ExiMirLRVBc1epbBaKDRUYKjMQxAANMB2sA7yQJ7JV1vScpZS2JyrR0aWactgzxu0UGva5jwHNcCCDoQUHU2nlFQ2g6ax08TSH0gQJd87eAcdDwns3659elKDzHg0KEqVV4ns/sVg7ZPcCBhnjIy5xv7Es5tDX4amDdj7VWoh5NUPxHMEGZG/TMneuTrrOyIu2S5Zetm6tptDiSWtpNME4c3fpbnl2lM28ZVN2sIVr+zprC3ZcWtAEDRaCWBDORi2WJlUQ9oPPQjsIzChUpRmsSR1PBX7UH2MiKhcx2TS75mx+U7ndqz6ubXdPZjVrbqvLHkdWbaJzT+JDmH8wEEexXYXrT8e68xyp0+Ml4Nn5EjaNjatAPaQ4QYI3gifUKy+SqUdSKbByp1tL2KHRtJYZHDPuKw4TaSaPSzpxnsybeV5mpSiZ7de9NzqOrDkVo28aVTgLfDej/zXkZjC0d8uP8A2p/p8MJszOsT8UYou60TGOK1IOBa4Ag6gqMoqSxJZR2MnF5QItFzOBBpulu9r5Jj9LtfHxWTU6Uk9VKW3k/2Y7G7TWJrfzX8A2vZQTmsadJKTT5G4VHjKPG3e3gpxpxXByVRvkN3ZdLaeZzOo4CeA3nn6LftbGNLE5by/T4CFa4c9lsgknxYSAIF93Sy00jTqTxa4fM125zefroozgpLDGLa5nb1FOH/AH6GWX9cdahIrscWA5VmNLmOH6ozZ2HxKz6tBo9daX9Kt7jw/JvD+XmAqVkDxLHFp4ZkciCEqoeTH/aOO0lk5dYnZ4niO8+yHFrfJYqsXwiRZujaWgYi8nIDU9jRxUaSk3krqSk028Jf3uXnZvY99Rwq2oYWAy2jvPA1OA/Tqd8aLSpW/eR52+6tGKdOhu+8v4/n6GgJw84JADFrsragh4mDIO8HiDuUJwU1hkoycXlFevGyupug5g5g+x5rz97QdKXoP0KikgXaKr92qQ1yGlGJHJqHiOKshJkZJBi5rmFUE1C7CMoBiTvk9mXetezoKom2I15uLwi00qYaA1oDQNABAHcFrJYFDtdASAOK1IOaWnQhcaysM6nh5RRrzuanWpupgM6YY2SWNDpJcNeeGZ5Ss6cOyNCFWS37A5l3UaNAtwinVGGmwBsk1SJaZzE9SZ5KmMEm33LZ1ZSws7GiXbZOipMZMlozdl1naucY3kye9a0I6YpGXOWqWSSpERIAhXtdza9MsdlvDhq13H+cVVWoxqx0yLrevKjPXEoNuo1bK7DVbLToR8rhyPHkViVKM6DxLg9JRrUrlZjs/uSbDeH5GnqPiWnceKIVseFcMjWt8+NrddwfY7AatQ025Ph2DgXDrYT2gHyVNtS9o3DvvgYr3HsoKfbbPwBFZxYZgyCQQdQRqCN2ai04PyGouM16Msuy974HSND8zNx5jgU7a3OH+xmX9nqjv8maFTeCARoRIW0nlZPMtNPDOl04JAAO8aUOXneowUKql5mhbyzHArK2XNHNQoR1VYr1Cq8RYcXpTPEgBIASAEgDNNvrC2laW1GNDQ+mSQAAC5rocct8Pb4LLu46aiku6PU9GrOpRcJPh/qVe56BtVpp09znCQOAzPkCk1mrNQNi5mrahKp3SNosl2UaRmnSpsJ1LWNBPaQJK3owjHhHg6lepU9+TfxZLUioSAEgBIAh3pQxMPEZpS9o+0pNFtGemRWC3NeXXka3YdFNTzhEWWW7qOCm0cpPac16e0p6KMUZVWWqbZJTJWJACQAkAVx9jItzj+Ut6QDn1WmOw02//oUpUj+YMxl+WD7ysRqXnZTn0TWGqRJwmo0lrSRoSMXqq2s1Y4JxlilLPJc0+JiQAkAJADdooNe0te0OadQRIK5KKksMlGTi8xeGUi99kalJxqWYl7d9Mnrj+k/mHI59qyLiwlHxUvobtr1SM1or/X+QbYLUWWjpA2SxwOE5Egggg8DHokqE3TquTXA5XpqpQ0Z57kvaujTqO6alALgMbdDOkkbnR4wmbudObU49+Sjp7qUk6c+3H/BXRdNppkVBSeGZS+Mg0/m7IVatai8T2RfX6nRjBrOX5GkWK/qDWNbijCAMyJ0GeZ36rVhcwjFJnlpycpNvuHE2REgATfDcxzWF1hcMdtXszm6x1+wKrpi1Vl6I7cvwhheiERIASAEgBIAqHxDoSyi79T2f3U3H1YEneRykzZ6NPFSS9E/o/wDkrPwrsuK0PqfQw+LjHsUnYxzVcvJGv/8AIKumhGHm/wBDVVsHjxIASAEgBIA8c2QRxXGsrAFXvCnheea8pdU9FZmtRnmB7ZxJA4kDzUYR1TjH1OTliLZaF64yhIASAEgBIABbR0DiY9pghlVg1GZwVG6f/EfFK3K2yMUH2Zxcs42NcCC1pzJmQACYPbWj9pVNv4p58kSrbLb+/wBwWBaAqJACQAkAJACQBn982MvvB9MOw9JgIMTBwnd2hYdejruZQzjOD0dtW9nZxnjOMkW30n0XinWGEnRwza4cQd/qlqlOdGSU18+wxRnCvBypv5d0XK6L4ZV/DcA10fL+VwjQfZbNvdRqeF8mDdWcqXiW6/vIJvPYWlUfiacI+kyY5CCMlyVpv4XhCeS3J04JAEC9m5ArJ6tHNNMZtn4hm6B1ndgS/SI+OT9ETuXsgqt4TEgBIASAEgCvbcsmzA/TVonxqBp8nFL3X+n9DR6W8XCXmn+gI+FdmihUf9T47gI9ZS/T4+By82PdfqZrRj5IvC0DAEgBIASAEgBIArl+Nh/bmvOdVjpqZNC1fhPLnZNRvLPyVdhHVXiduHiDLIvTmcJACQAkAJAAzaB0UpicwB+4Fk/5kvcvFMuoLMxm6qmOsXbgyB+7CT6BL2Ty2WV1iKDK0BUSAEgBIASAEgCm311byoniKf8A1I91l1truL+BtW/isJr1f6FmrWNlUk1Gtc2IAcARzMFPumpvxLKMqNWVNeB4foBamyLW1BUovLcJxBjpc2QZiZkDxSn/AI+EZ64PHp2Hv/JzlTcKiz69yw0KkjPI7xvB4J6LyjNawxi03lTY/AXS8icIzMGYJG4GD4HgVI4dNtLjoAO1dwA1bSS3NIdSinRLqHvDdibDnQYybw5qjpsFGUvkTrvKRNl3HyWtgWPcZ4A9mXquAeWa1NfiwnNphwOrTAMEdhB7CEAMi3AvdTbGJsSCc8xMhusc+RQdxtkdDncfJdwcBO1omyVORpnwqsPsqblflsd6f/8Apj8/0YN+HtRosrWyAcbspg6z7pezcYw05HOsxk7hvHZFsTxjDdWsGCXODRxcQB4lceESSb2Rxd9tbVaXNzEkA5w6N7SRmOaDkk08M6vC2No03VHmGt17yAPMhDeDiOGWlzgCGgA8TPoFw7gcl3EeC6ALvymeqTnqFidYhtGQ3avdo4uFvWceAHn/AOFV0iOakpeSJXT2SDclegEhq1Wno2lzowjUzHrqVwMD7TIldOAqzXyKuPogC1j3MJJzxNcWkYRpmN64dwShWcd/gF0MAfam0ObRaZGVWnOIwIDpOnYk73/SGbVJz+R5s9WLnPkFp0HYIGfPNL9Pfikiy6jhIOgniVqCR5WrYWlxc1oGZLoDR2nKEAcXReLLRSbVpkFrpggy0wSJa78zTEg7wg4c2q8QyoGOloLZxkHCc9MQyae3WVxtLklGLfA/Tqh2bXBw4tIPoupp8A01ydPMDM+aG0llnEs8FK2mrA2yzkGYwSf/ALB9lkXElKtFpm7ZQataif8Adi6LYwYRw95bmXADnEeKNgB1e+WSfwzVj81NuJvZPHxUdKZLDQIvthp28PaY6Wk0HtYXAEg65PjduUcvXgEsxyGKNqcBmB3H2j3XJ1tHP6ko088HtS04sohZl1cuonHb6l8KWnc8p14dly9/uo2lXRJnalPKJja08PFa0aqfH7Crhg8qdJuLW9xcfUBT3ZHYh7L0urVqElxq1XHE6JIaBTGggCG5DdKjEGRtprzp0D+I0PDiIBAMZawewqNWpGC3G7S2nWeIvBX6O0LDmwZcA+o3/KHeyqVeL4NN9Pmve/RP9gNfu1jz+H0TsLiAXOfUI1nIEw7RU1a+VjA/adNjFqblx5JEC576ex8BjS2c4c5p04NPnCqpTa7DV1aRmuXn6/qaLd1txtBw67sTj6lPRnk81Wo6ZYz9kDH3w1locG0mAt1fhbP92qqdVKXAz+DcqKbl8i33ZUxU2umcWflHsmovKyY9WOmTj5Hl7UsVGoOLT5CfZcn7rIR5Ad0VaXRtgYDocBLRIyOQMJf2tNLfYucZZJxtoGj3f5T6hUyu6aWVJ/YkqTfYh2u3YxEz2x7BZV3fKtDC3+n7F9OlpeSTcjx1hMHL3TfS3HDxsyu4T2DGEHefH7LZFCFeNkZhyaMRyDiASJyyJzCi8EosIgKZAp1Kw0jarQHMb0gfOICHw4Yh1xnGfFRJ52C1K74+WpVb+8u/6mJGDufQG7TWVzbM9xrPdEZOFOJd1PysB/Nx3pa6jmmy63lia2GNkWVXiajy12EyG4InHBzgz8qps1htlly1wWltl4uef3R/phaAm2RbZdlGMTqTHlskOeA9wPJzpIQdHrjZFBk7wT4kn3XURfJHv22dFhcNXZDmYKprVNCGLel7R48gPc94GoX42NDhGeESe+JVFKrqzlD1xbqCWl7DV/W4029VrZ5yPQoq1dK4J2tBTe7ZRql4vlziGSMwAMjvGufms6U5as7G7GhHThZLDd1/1HN69IN5l1Qg/wBzk9C4b5RmVbGCfhln5L+CRT2gptfPRsc4bwxsj90e6HdQi+CmVhOUeWl8S23Y/p6YqDfHoDHmnoz1JNGPVh7OTiyHtPYyatCoPy4wew4T6hVVp6cMKSzlCk8FjVpVG22hyCSOKbji3wk8yUt08FrS07HZOa7F+MjjYnMGWi1qerGyFpYG7TaC2m8QZgx2xon6dTw7lMobku5KGChTbwaPurIe6Vy5KV8WyWCz1B9TmnwkJW8jmKZudDktcoPujPmXg2ZiDxBI8Vn5kuD0/ssrknVL3D2Gm7MGOE5GVJ15NYaKY2mmetcjl32yk3LAHZzJ10hchVa20hWoVJb6sFyuy85bDQAP5xTcKkn2MSvbJPdlU2ovR3SPaD4ZbuWqWq5lLc1bOhGNNM1+56eGhSbwY30C14LEUjxlxLVVk/Vkt7ZBHFdZSU6hAkcDCwnWi24yHtL5HalMGPXd5hU1aMKmEv2/cnGbR0yzt4nwVX4KlwpY+RL2kvIcsbSCrLSE4PcjUaaCba0Ba6m0uRdxTGadpc6qxu7XwzlFKvqmohKGIthpPCxlXxMo1m2xr6WKHMaYBw5gkTiBnQDcUhd3MaUkpcM0rO3dWLceUDbq2jrUxFR72gT8xDh/f94SsbmEvcfy4G5WkkvGvmSq20JfEudHKM/5xVdZ1H3+pyFCK4OLrv5rKhwlzZ5yDnOg0UaE5Re8vsSq22VwWqzbRAj55P6Z+2S1FViluzOdCWcJFPvba21NrAUpwkhsVXlwMuAyYBl24lV+Mhqwsl/4KWjLwbDZKeFjG8GtHgIWgjMfJV/iSIszXfTUb5gj3SV/HNL5mr0d/n480AdlbxcWuz0hJW7klszTvqMcpjt73l9QB7Qu1Ks12RC3t/JlYtFqpuMloHZlpySjqybzg1IUpRWMitV8B2v29FKVapLk5C1UeCC68gB1QAopN8k5QS5Nh2NpYbFQnUsDj35rfox000jxl5PXXk/UkX66GNPBw8wR9kvfycaepdmctlmeAZTtQWbC8XcblSY704Oqt/FU5ckPZyQ6wMJmM1KMbdvUksnG6mMEoPCZ9rFLYp0sh2+qIKXq3WNkWwp5DVBsNaOAA8lrR4Qk+Sl/F2hisOL6KjD3E4T6qquswNDpc9NdGJues2SPZUqmw5TqqGBhSJtjf1ghcnJvYv8AcbeqE3BHn7qW5WL6ZitRbxe0eJAVElmZoUpabfPobxSbAA4ADyWueGby8nSDhnV52jo7RVbwefPNeQvswryXqbVGGqkmO0rwSquJI66JKZbJU1dMh7Mk0bQmKVyyuVMlurZJqVd6clajudXJ1qs8GnzVnTG51m32RG42hgsC9AIlL+Idnk0XR9TT5Ee6xOsx8MZGv0mWHJFErUc1hKWxvpkCrTwOxNAnjl2+uaao3E48MjOlCfKI5o5zhBPYOM+6tVaUnuzjpRitkWq629XSOStgxKoBbPQx2yizjWb/AKp9lK38VVfELh6aL+Buy9EeZK58QKWKw1f04XeDgl7pZpMe6bLTcRKLsdnj7vdZ1v3N6/fB7tBkiqiVpIqD6iUwauSO+qpJEXIbknIb8vHL3V0I5E61TCPo+7qOClTZ9LGjwaAttcHjJvMmyJtI2bPUPAB3g4H0S17HVQkW2zxVRTBaV5ORuaB+nalzJFwJtC0K2E3kqlAKUnZLThwKyW5FtBlzW/U5o8SAqE1KrGPqixLEG/QtC9MZJX9v7N0l32lo1FMuHa3reyhUWYsYtJaa0X6nzxVOazGeypSPaZVbHIsn2A9YLi5Oz4NL2fZ1AnKfB5y7fiK5QpdJebG/+83ydPsqorNX5j1SWiyb9Db1qHjRIAzDbnqWt36mtPlHsvM9Vp/nt+aN7p7zSBNG1rIlEccAhZ7Sq3EqlAKWKrJV1Fbi9RBSo/qJ+axTF1yTtmBJqHsHqVodHjtKQvdvhB9bgkANs6GKg0/S8eBBHuFl9Xjm3z5Mf6dLTW+KKBaKe5eTyejiwXVbPHemIvBahgMzV0HuEuCzXczqTylOw4Myo9wbsfRx3jS5Fz/Bp+4V1is1UV30sUWbKt88+DNpqOOyV28abvIT7KusswaL7WWmtF+pmmxB69Qch6rKtuWej6h7qY9tOIClWOWbKPVKTNfJEeVNFUmTtn7P0looM+qqwf5gfZM0VmSM27niEn6H0atc8sR7fRx0qjfqY4eLSFCpHVFr0JQeJJmY06kgLx047npIsdpvVTRYELM5cXJCXAfs/wAq1Ie6Zs+RqxjFaGDmT4AlFlHVco7Wemiyzr0xkke8aGOlUZ9THN8WkIZKLxJM+XqzcJg7svDL2WXJYPZ0JZWT2mqWPxCFg+YLi5JT4NR2fH4Y7E7T4PNXXvgHYtnSXqD9LqjvAOHuq6CzVHOovRZY88GyrSPJCQBnPxQpRVpP4sI8HT7rE6rDxRZsdLls0UylUWK4msEbLUVTiVyD11vV1GO4pWC9rdDE1X2pisPeDGybfwnHi4+QAWt0mOKOfNit4/HgNrUFAff1LFZ6g5T4EH2Sl/DXbzXoX20tNWLM7tTDvheIPTQYMrUs1ZGWwxFkfKVfT3CT2LDZjFInkVpQ2iZs3mZH+GdGba530U3ebgE301Zm2L9SeIJGrLaMQbtNPExzeII8QuNZRKLxJMyHYwxaHN/SR4ELGt9ptHqL3eimTdqxkrK5CxKFWSRrkR6sRVMsvw1s2O30f04n+DT907bLxmP1GWKTN4WkeeEgDKrVSwPe36XuHg4heUuYaakl6noKEswTPKRSjQwEbIVFckZFjo/KtKPumdL3hXG2a5PBp8SQPur+lxzVcvQhePFNIsS3zNEgD5m2ps3R2uuz6ar/ADcT7rOqrEmeuspaqUX6A+kUuzUgELB8wUVyTnwapchijPAH0TsODzVxvUBPwopYrbVf9LHf5nD7KFoszbGOtS00Ix9TW1onlxIApXxRoTRpP+l5Hi3/AGWZ1SOYJ+po9NlibRmrCsBm7kIWQqtorkH7p1VlFbilbgMXg7qhM3HupC1Pks2ztOLOznJ8SVu2EdNCIhcPNRhJOFA3aGYmOHEEeShUjqi16EovDTM5tVPJeAmsSaPT05ZAtrJAJAk8BvE8+Ssgk3uMp+REp5kE6Zds7wcuaYisPCBvKLBX6tB55FPp+AQ/zJHwoo/iWl/AMb6laXTI7NiPU5bpGjrVMoSAMguxnR3lUb+uoPMkLGitNdo9RUeuzT9ETNrtFOuQseSgVjmUmjZIdQqcSiZffg1Z8Vqqv+il5ucB7LRtFu2YPU5eFL1NhTxjCQBnG01LDaqo4kO8Wg+srzvUI4rM2bOWaaB1NZjHUwnY1xckZFiaep3LQ/wEX7w9s03Oo7+kep9wn+kx8MpC9690g6tcREgD5/8AipZsF41v1YH+Ij2SNwvEem6XLNFFVpJRm3AIWD5gorksnwafY34bK88GO/0pxe6edqLNdL1F8HaH/wDQ/wDoH+ortkuWR67LeETS08eeEgCu7fUMVjf+ktd5x7pLqEc0GN2UsVkZGBmvNs9AmTrKq2Rkyw3OM1bR5FKzCV6HQcldccpC9Mut308NJg4NHovS0Y6acV6GZUeZNkhWkBIAoF7UYc8aQ5w814a8horyXqeitp5gmV+0NmeB8/sqVsPJkfCZEcRkfYq6njO4SewUvV0WY84H+60v8BFe+G/hTRihVf8AVUEHkGCPVbFhHFNsy7+WaiReE+IiQBlF8MwXsTxeD/c0LIqrFwelt3qsvkO7YfKu1zlhyZ7X3pNGy+CFUVkSibNY+C9minaH8XNaO4En1WparwtnnOpy8aRpKaMwSAKLtvSiu131MHkSPssXqcfEn6GlZS8LQBprFkjSTCdjXI8kZcB+qYZ3J+XuCa94IbNN/CJ4uPsPZa/To4o/MSunmoFk+LCQBjHxts0Wmk/66cHta4+xSdyt0ze6RLwuPqZ3SSbPRQCNg+YKC5LZcGjV3xYah/RHjkmn7jMCKzcr4hr4SUYs1R3Gp6NH3VtmvAxLrUs1kvJF6ThjCQAP2go47NWb+h3kJ9lTcx1UpL0LaMsVE/UxirTgryjPRRexJs4UGcbLDc4zV1BbilZ7BC2DFUaOweaumtVVIoi8RbL40QAF6dLCMs9XQEgCm7Q04q1Bxg+IC8j1anpuG/M2rKX5aKzamZZLNXJpRYOL4PHMd272KZpx3JSewQvt8UO2FoY8CEo++XD4bUcNhYfqc93+aPZbtnHFJGPdvNVlpTQsJAGX7ctwXix3Hoz5x7LJu1iumeh6c9VtKPxOdr/lRX4J2PvGe10mjZfBDerYi1Q274UWbBYGn63vd5x7LWtlimjy9/LNZlyV4mJAFe2qus1izD8wDo8Rqlbq3VaPqX0Kvs2VGpYKrD1mOEcifRYdSyrR/wATSjcwfcfsroO9Uxtqmfdf0JOrHzDlpLiwBrSSeAK0VaVJrGBV1ophy4aJZQYHCHZkjhLidy16NNU4KKEaktUshBWEBIAp3xA2UNu6MNdhcxry0n5ZlvVdGYkE58lVVp61sOWd17CWcZRltt2Dt1I50HPHGmQ8eWfkkJUai7Ho6PU7eX+WPicWHZ21Yh/w9bvpuHsq1SnnhjMr+3x76+poNbZuvUs3RQGThku3CZOQzKb9jOUcGF+Opwq61uWbYu7W2eg6m0lwFR0OOpyaCfEFM06ahHCMy5ryrVHOQfVguJAHFdstcOII8lxrKwdRlduuGqIdgJaQCCBIzE58D2rzlxZVKbyllehsUrmMlhkBlAjcktL7l+vIYug5pihHcXqvYkMrk2uk3CYNRokiBxy46bk/QtZSq63wLTqJQwaMtoQEgBIApm1VjrOtU0oI6JpwEgEkPeCWk7wC3IwMxnxzb6yVfdcjlrX9nswRUumqRJBaeBafUSD3FYsum1V2NKN5AGVLnqTl5Nd9lOnZ1E/dZY7uGOSPtVZaopNEAASS4nluGs+C06dm9tQlK5Szhmi7AUy27rLiyJpNcco+br6fuWpCKjFJGZN5k2WBSIiQBT9rtnhaawMlrwxuB35SQ50h2XZpxS1e3VXfOGO2t3KhlYymDtpdn676YwNxnkR7petQm1ssjtreU4yzLYpL9kLaTlZ6nkPMlKK3q/7TTfUbfHvBK6/hnaahBrFtJu/MOd3BuXmmKdpUfOwlX6pTx4NzU9nLAKFnZSGjMQEmTGMwSeMQtKMVFYRhVJucnJhJSICQBHttlFQDMggyCNx9wuNZOp4BNro125ZuHIz5aqL1E04kBorTlTqf2n7KOZEvCSq932isA0uNJv5ji60cg33RpkzmqK4D9nohjWsbkGgAdgEK1LBU9xxACQBEt9nc7A5hAewyASQ1wILS1xE5ZzocwEHUzh1pIHXpvB5Av8CyfOFw6sEYVhMhtUnsqx/aclxEnxj+B0uqvEMbg/U+Mv26lSI7Eyy0cDQ3E50aucZJJMkn7bkER5ACQAkACrHYDRLhie5pJIBwlokk5Q3EI01hV4aLMpnlqY06tae1oPqotJ8oktu5CMDJrYP6WCfABCSXCB78ke6Ljqm0i0VXODW4i1jiJJIjNrQIAk656KUYvOWRlJYwi1qwrEgBIAHXndLKr6dQgF9PFhnTrROeoPVGY5qMlklGWDyo1w/Ie0QfQyob+RPZ9wfXoVD8tN3eI9Vz5HdvMFXhsY61QKrujZvg4n92rR259ilpycc0uC52ag2mxrGCGsaGtHAAQB4BWFQ4gBIAiW2yF5a5ryx7ZggmCDEhzdCMu0btTIdQy59UZOZPNpBHgYKDqwN0ngExSeCdYYfVRwSbzyx6oarhDGhk/meQSOYa0me8hdI7Eqy2cU2NY2cLGhonMwBGZ3ldIjqAEgBIASAEgBIASAEgBIASAEgBIASAEgBIASAEgBIASAEgBIASAEgBIASAEgBIASAEgBIASAEgBIASAEgBIASAP/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808038"/>
            <a:ext cx="2705100" cy="1685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3732" name="AutoShape 4" descr="data:image/jpeg;base64,/9j/4AAQSkZJRgABAQAAAQABAAD/2wCEAAkGBxQTEhQUExQVFRUWGBcZGBYWFxYYFxgXHRUYFxwXFxUYHCggGB4lHBYYITEhJSksLi4uFx8zODMsNygtLisBCgoKDg0OGxAQGy8kICQsLDQsLCwsLCwsLCwsLCwsLCwsLCwsLCwsLCwsLCwsLCwsLCwsLCwsLCwsLCwsLCwsLP/AABEIALEBHAMBEQACEQEDEQH/xAAcAAABBQEBAQAAAAAAAAAAAAAFAAMEBgcCAQj/xABDEAABAwEFBAgEBQIEBQUBAAABAAIRAwQFEiExBkFRYRMicYGRobHBBzJS0SNCYoLwcpIUorLhJDOzwvFDY3ODkzT/xAAaAQACAwEBAAAAAAAAAAAAAAAABAIDBQEG/8QANxEAAgEDAwIDBgYBBAIDAAAAAAECAwQREiExBUEiUWETMnGBkaEUI7HB0fBCM1Lh8RViBiQ0/9oADAMBAAIRAxEAPwDcUAJACQAkAJACQAkAJACQAkAJACQAkAJACQB4SgATb78a0fhDpDpker4jVZtz1GNPaC1P7DELdveWxDs97Wl2ZZTHc6fVLxvrmXEV9/5JOlTXmeWa22huJzi2pJnBGHCIiGkaaTnOZK5C9uYvMkn6LY66dNrbYKWa9mujEDTJyGKNeEynqV9CbxJOPxKZUmuNydizjf8AzenSo6QAkAJAER95UhWFAvb0rm4gz82HPPkMj4LmpZwd0vGSWunBIASAEgBIAAXlfZb0rPlcASwwZLR8/wC4AEjjISc7hpuPfsQcgvd9o6Skx/1NB74zHimactUUySeUSFM6eOdGZQ3gDylUDgHDMEAg8jmuJprKA6XQG69ZrBLjA/mQ4qurVhSi5TeESjFyeEDK94OOZIpt3TGI/ZY1TqFSp7r0R83y/wCPuNwoJdtT+wNN7NmCKh5l27jEpKVwm/E5P5/tkb/CSxlY+g5Tvdo0NQctfIldhdafdnJfPP65Iu0k+cBSx3mHCSQR9Q3f1DctS36jn/U481+67CdW2cX/AH7BFaoqJACQB46Yy15oAi2W2iowlo6zXFjmz8rwYLSeG+eBB3rmQHLPaQ4uaYD2xiAM6iQQYEjI7txQmA6x0+JHgYXQOkAJAHL3AAk6ASexclJRWWdSzsUC8L3rGuWuONjiMFPJsMLiJcN8SJmdN0wvMXd57drLxHPHma9K2ioZ792WCyWZrdAB2c1fSUFwKSyPwrlkieAZqtZ1kux7VjepzqRXJFJga5LW41pcHtaw4dHNacWQgaFufPcoWtw4zWc4ZdXglHCLmt8zhIAivtzdwLuYiPEnPuVUq0UWqk3zsDL5r0y1lUw19Fwe0ugEjR7QZzls5byBwVcqsZLPdbko05J45yS6t/2Zpg16c8A4EzwgZyr9ccZycVvVe6i/oSWW1hE9YDi5rm+MjLvXFUiyLpSRIBUysRMIyB6gCubY2Fxp9JTHXZ1h2jjyIkHuSN5T4muxCSOthrSXWYNIgsMEcJAd/wBx8FZaSzBryZ2HBYU0SKntja3UXU3GSwOFQcQWiC0donxKzb2coSXkRk8ErYu0OdTe0mQ1xw9hJOquspNwafYIssScJFdtFsmaz9B/y28uPaV5i4uVXl7WXur3V+5qQo6fy4892B3uL3knj4cvAJJNzk2x9JQhhHJETB390ahSxhPDO84yOMYd+7+aqSi29yDa7HlKq5pxN036ZjsUU5LeJ2UYyWmRarstIcIBkRLTy4dy37C4T/Kb+Hw/4MWvTcXknrTFxIAG3vflGzx0jusdGj5jz5DmVXOrGHLGbezq1/cW3mVO03+adpc+k6kadoaMYaTUwVGNgPMFp6zYaf6AqJVsPZrf5lk7T2Ml7VNJ9+N/vsC9i73fTtVVhAc54Ob34AQ10iDBkw92XI8FXbzedtxShBTk029vJZ/gtdbaplAA1Ww1xcQ5rg7VxPymDHMJj2yissdodPlXTdN/VYD132+nXYH0nh7TvHHgRuPIq2MlJZQpVozpS0zWGSVIrBe0FqLaRa353ZAa5SJMdiz+o3Cp0nFcvguoQzLPZECjRgDITlKx1T8CxyNatx7DoRu1Cs0LKlF8co5nbDHgU0nkrwcvUZHURalTMgZu8h2/ZKTbk9MOfsv75FqSSyxu3M/CInOJnmM1f7tPHcr75DFx23pqLXn5tHf1BbFrW9rSUnz3FakdMsEW8bV0lboB8rGh1TnJOGn2ZFxHDDuJXa0/8UXUqeI+0fy/kehLPIZI142fpKbm7yDHaoyjn4koyw8gDZCyY3vqvbm2MyPzloLvCSFylFvktqVpOCjkuACY4FRqz1cD8H5Xacnax359/arKc99J2ccx1E6o2QRxVzWVgpTwxqyV8Tc/mBhw4EKFOepb89yVSGl+nYYvi1Np0iXDFOQbxME67tFGvOMYbk6FF1p6UZ3s/tS+hXq4mNNN7hLW6tiR1SdcvTcsy3vFFvK5NafRNMcxluafRqhzQ5plrgCDxBEgrYTysoxGmnhgPbWxdLZXR8zcwlL2GqnnyISWxA+HE/4frCHQyQdR8w9lGyWEwiW5PEilXlVmpA/KIA7t3eF42o1r0+XB6C3jiGfMYYYPDLXn/AuRzF7k3ujt4idP9lN7ZIrcTHQCO7uXIvTHB1rLyJrgRuy0HcuxcX+yBpphG5CQCTucD45HyTNq5Rkp+T+z5FLzD2XkWhenMgB7S3s6kG06UdK/Qn8jdMUceHYeCorVHFYXI/Y2sarc6nur7vyM8vO0sbUOI4nE5vcZJO/NZ0udz1NvTlKHh2XkhUWNJDxGWe6PBccckK0FODpzWUybbizEHNaGuNJjZyJAE/KdQTOZUFFdjLtelwjJyk8ry/kHVBTb8x7JKlhdzZhrxiKCV12t1lf0tLrMMY2g5EffgVbTqSpvK4FLmhG5j7Oe0uzNLslpbUY17DLXCQVqRakso8nUpypycJcoqDzVNprOeQevDd0MbujdrPOZ3rzd9JyuDSp6VSSQSbWIjT+c1Wqk0+EQ0JkhpnOIP83plNPfGGVtY2GatfPJUTrvOEWRhsdU6kqynU1bMjKODttMBWxio9iLeRu0CQq6kc7oEebKDC6szUBwPYSNE30tSjri+CitjZkLZupjdaqp1faKo/awik0f2sCaqe8xqrtCEfJfruHWhCQsyPeFTAJOQGc/dV1npOwWQfsvbGOa8N3vc/txOOfj3Ku3qS3UidWK7B7Em2ynAza/lnhBHaDPsuJ4eSUfIIpsXK9f1Z9nqNrMEtd1XjdO4ntHpzWfdSlRkqseO5pWcIV4ulLlbo5vO1tr0ab27ndYbxLSFyrVjWpKUfMlb0pUKzhLy2M6tVHBWIM6rFw1No9TGSlTUjTNi6uKyU/0l7fB7gPJeis5Zoo8f1GOm4kCdsNpHUajW4CaOlUtEuORyHYYKrrXCjPQ+PM7Ss3Upalz5egK2b2pAr5U3ClVc1pLhBbmQ1wE6dbOd0cINVGqqc/iRjZT0tvZo0daQmUm2wHv39YnvyyXj6ixJr1PQUcuCI27/f1VfiSLglYalMUzMY4MFwkTnh8DCft5UlT35Eq8ajntx/ckS31Wl5Lc2+h0MCEpXalU24GKMWob8jYy/wDHmuKLXJPknXS7J+ucevDvV1F4T9WhW6XHzLcvVmKZ5flsPSWqtl1fw2zuw5esnvWdWk3Js9NZUl7OnT8938wFYLvbVxcYDzI6xMghwJGmoyyzStRtPwmnWuHTx9PQH4KotGAMeKbtMQIAid/h4rsctDLlSdHU5Jv0LBf13vLMVMS9rRA48lTTez+LM2zuIKembwmwFYbodWlzpLwPlOv7d3FQ1zb2NKtcxo4S48xXHXDaj2T1eBzgbxzznwTMHtkjcx1wUu5f/h7a5bWon/03At5B05eLSe9P2ksxa8jzPWqWJxqf7lv8USL8cP8AEt6onBrv1Ovh5LK6hJ/iUsdhKgvy/me9JwCpU5dkW6V5jzXGM1PLa3I4IlRuaSkmpF8XsPWdqYoR3yyubH3Hmms5KkNOcRqVHdHXgc2aMvrOGksB5uAJPkW+Se6fl6n2yLVsZQJ2YOB9rpHVlpqn9rzjae8OVtVYkxqo9UIy9CxMKExdlc24sD7TQdSY80y6OsM4zB0S054nlltPYZsV0ubaqVVlTCxlM03MjJ85g8iDn3BEZ74wDl4cFrplMoqZ5Vbiy45LsVloE8bhFOC43aKLXtLHgOa4QQd4XJRUlhkoycWpLkoN42d1lrFpJwOzaeLfcg69xWBWpO2qbcM9LQqxuqWf8l/fuDr9oRUa/wCoKi4WJqXmOWc8wcfIuOwp/wCGjhUf7H3W1YP8lfM891Vf/ZfwQL2rcOjfOpcfUpa8liL+I3YxzJfAqN1tLnNaN7mgd7gEpbpuSQ/cYjBv0Zsi9CeTKZedPPGPleBmM+sP9vdeOqZeJrhr7m9by20vlEKq6NIEqD3YxFZ5OyMvZTexE5B/mi5HcketdH8EqScos5hMNXTQPVkQXOB54W55/wA3py2pudSMX55+SM+5mt8dl92WRekMoyTaN/4VpESelqTy65WXV5fxPaWK8VN/+q/QWz9ozmYLmNwtDnEQBwMCeyUtLk7dw2x684DNrtbC0GJI1XYatW7EadKSeByja+rPbvXJ005aiEqXiBtndgLn5mJ01PdqVXwOzWtKBWbNWDqwyEw6ILjq4GDiAIjPJXwxp4NJpxp/9fsX3YJn/E2mNMLJ7ST9inbVbs871mWaVPPO4Y2sZhFOoInFhM8DJyS3VKSwqnlsZNtLmJFa8xkRPPQBZctWMRf1GUl3OqAk5EkDVx3ngOS5Ti5PKfz8/wDglN4W/wBCQ7JXNY5KluOMU48EWN12ncYPke1RnGS3i8P7MlFruQ7VaIYcUAidDw4KyLbj4iEkuwb2csxp2em05HN2kfM4uAPOCJWzbU9FJRE5vLBF9Uf8Pam2iPw64bTqnc2oP+W88j8k/wBKK0e4zRlqg4d1ugm16WzgjgbqwUNJnOCNYbQ12KCDBIMbjwVcJJsk0wg16tyRwPWRkuLjoNO3f9u9XUY76mRqPCwMPvUB0aZxnv7d7TyKjO50v+/1MoCNKoHCQmYzUllHSPeV3srsLHjLcd7TxBUatKNSOmRdQrzoz1QKTfdieymGv+Zh13ObuI7vOVh3dJwjh9j0FlXjOeqPf9QvsPa2hj6ZIBxyOYLWjLnIKd6dUjo0vnIl1alL2imltgj7Y0oY7+qfHNVdQjt8yzpkt18AJsRZMVpZP5Zee4QPNwXLCCc8l3VKmKbXmaatk84Vm3WTAejd8jjNJ/0n6D2eY7F528tvYyf+1vb0ZqUauvxrlcrz9QZaLA5uufms2dOUXusj0LiL4GX1MO7LONZ0QqiSwS5Gv8QCIE+GvauqS7HeHuSLBRxkn5WgiTx5DmrIRy9yFWqorbkuF32fCMREE5AfS3h/PZeis7d01qly/svIw61TU8LgmJ0pM222u/BXdI6lYFzTnGPRwy3zB/cs+5hiWfM9V0ivrpJd4/oUqmalGHgfKczvjXDyBzHYUphZybktFTwkxl5PcMJiSWSRGRd1sI7BvR3KvYxW/wASba7z6ITry7exdlngqhbqoB7TeReS0SQ4Ata3XMSWk+fIhVwpjUaSisku7sTW9JUJc6Mideyf5oFcvIrqJN6YmmbA3c6nZzUeIfWdjg6hujQfM/uWjbw0x37nkur3Cq19MeI7fyEtpbI+rZqjaQaasdTH8uKcpMGBrnzRc0VVpuDM+jPRNSZTbkux9Cq8V3kOeZwHSfqa78wOncFhzoOMtMtjRqXCnFaSxggAAZIWI4RTu9zm0vzaBvM+CrrSWUiUFyz2zP6nMLtBvR8AqY1HtWs2ExiMirLRVBc1epbBaKDRUYKjMQxAANMB2sA7yQJ7JV1vScpZS2JyrR0aWactgzxu0UGva5jwHNcCCDoQUHU2nlFQ2g6ax08TSH0gQJd87eAcdDwns3659elKDzHg0KEqVV4ns/sVg7ZPcCBhnjIy5xv7Es5tDX4amDdj7VWoh5NUPxHMEGZG/TMneuTrrOyIu2S5Zetm6tptDiSWtpNME4c3fpbnl2lM28ZVN2sIVr+zprC3ZcWtAEDRaCWBDORi2WJlUQ9oPPQjsIzChUpRmsSR1PBX7UH2MiKhcx2TS75mx+U7ndqz6ubXdPZjVrbqvLHkdWbaJzT+JDmH8wEEexXYXrT8e68xyp0+Ml4Nn5EjaNjatAPaQ4QYI3gifUKy+SqUdSKbByp1tL2KHRtJYZHDPuKw4TaSaPSzpxnsybeV5mpSiZ7de9NzqOrDkVo28aVTgLfDej/zXkZjC0d8uP8A2p/p8MJszOsT8UYou60TGOK1IOBa4Ag6gqMoqSxJZR2MnF5QItFzOBBpulu9r5Jj9LtfHxWTU6Uk9VKW3k/2Y7G7TWJrfzX8A2vZQTmsadJKTT5G4VHjKPG3e3gpxpxXByVRvkN3ZdLaeZzOo4CeA3nn6LftbGNLE5by/T4CFa4c9lsgknxYSAIF93Sy00jTqTxa4fM125zefroozgpLDGLa5nb1FOH/AH6GWX9cdahIrscWA5VmNLmOH6ozZ2HxKz6tBo9daX9Kt7jw/JvD+XmAqVkDxLHFp4ZkciCEqoeTH/aOO0lk5dYnZ4niO8+yHFrfJYqsXwiRZujaWgYi8nIDU9jRxUaSk3krqSk028Jf3uXnZvY99Rwq2oYWAy2jvPA1OA/Tqd8aLSpW/eR52+6tGKdOhu+8v4/n6GgJw84JADFrsragh4mDIO8HiDuUJwU1hkoycXlFevGyupug5g5g+x5rz97QdKXoP0KikgXaKr92qQ1yGlGJHJqHiOKshJkZJBi5rmFUE1C7CMoBiTvk9mXetezoKom2I15uLwi00qYaA1oDQNABAHcFrJYFDtdASAOK1IOaWnQhcaysM6nh5RRrzuanWpupgM6YY2SWNDpJcNeeGZ5Ss6cOyNCFWS37A5l3UaNAtwinVGGmwBsk1SJaZzE9SZ5KmMEm33LZ1ZSws7GiXbZOipMZMlozdl1naucY3kye9a0I6YpGXOWqWSSpERIAhXtdza9MsdlvDhq13H+cVVWoxqx0yLrevKjPXEoNuo1bK7DVbLToR8rhyPHkViVKM6DxLg9JRrUrlZjs/uSbDeH5GnqPiWnceKIVseFcMjWt8+NrddwfY7AatQ025Ph2DgXDrYT2gHyVNtS9o3DvvgYr3HsoKfbbPwBFZxYZgyCQQdQRqCN2ai04PyGouM16Msuy974HSND8zNx5jgU7a3OH+xmX9nqjv8maFTeCARoRIW0nlZPMtNPDOl04JAAO8aUOXneowUKql5mhbyzHArK2XNHNQoR1VYr1Cq8RYcXpTPEgBIASAEgDNNvrC2laW1GNDQ+mSQAAC5rocct8Pb4LLu46aiku6PU9GrOpRcJPh/qVe56BtVpp09znCQOAzPkCk1mrNQNi5mrahKp3SNosl2UaRmnSpsJ1LWNBPaQJK3owjHhHg6lepU9+TfxZLUioSAEgBIAh3pQxMPEZpS9o+0pNFtGemRWC3NeXXka3YdFNTzhEWWW7qOCm0cpPac16e0p6KMUZVWWqbZJTJWJACQAkAVx9jItzj+Ut6QDn1WmOw02//oUpUj+YMxl+WD7ysRqXnZTn0TWGqRJwmo0lrSRoSMXqq2s1Y4JxlilLPJc0+JiQAkAJADdooNe0te0OadQRIK5KKksMlGTi8xeGUi99kalJxqWYl7d9Mnrj+k/mHI59qyLiwlHxUvobtr1SM1or/X+QbYLUWWjpA2SxwOE5Egggg8DHokqE3TquTXA5XpqpQ0Z57kvaujTqO6alALgMbdDOkkbnR4wmbudObU49+Sjp7qUk6c+3H/BXRdNppkVBSeGZS+Mg0/m7IVatai8T2RfX6nRjBrOX5GkWK/qDWNbijCAMyJ0GeZ36rVhcwjFJnlpycpNvuHE2REgATfDcxzWF1hcMdtXszm6x1+wKrpi1Vl6I7cvwhheiERIASAEgBIAqHxDoSyi79T2f3U3H1YEneRykzZ6NPFSS9E/o/wDkrPwrsuK0PqfQw+LjHsUnYxzVcvJGv/8AIKumhGHm/wBDVVsHjxIASAEgBIA8c2QRxXGsrAFXvCnheea8pdU9FZmtRnmB7ZxJA4kDzUYR1TjH1OTliLZaF64yhIASAEgBIABbR0DiY9pghlVg1GZwVG6f/EfFK3K2yMUH2Zxcs42NcCC1pzJmQACYPbWj9pVNv4p58kSrbLb+/wBwWBaAqJACQAkAJACQBn982MvvB9MOw9JgIMTBwnd2hYdejruZQzjOD0dtW9nZxnjOMkW30n0XinWGEnRwza4cQd/qlqlOdGSU18+wxRnCvBypv5d0XK6L4ZV/DcA10fL+VwjQfZbNvdRqeF8mDdWcqXiW6/vIJvPYWlUfiacI+kyY5CCMlyVpv4XhCeS3J04JAEC9m5ArJ6tHNNMZtn4hm6B1ndgS/SI+OT9ETuXsgqt4TEgBIASAEgCvbcsmzA/TVonxqBp8nFL3X+n9DR6W8XCXmn+gI+FdmihUf9T47gI9ZS/T4+By82PdfqZrRj5IvC0DAEgBIASAEgBIArl+Nh/bmvOdVjpqZNC1fhPLnZNRvLPyVdhHVXiduHiDLIvTmcJACQAkAJAAzaB0UpicwB+4Fk/5kvcvFMuoLMxm6qmOsXbgyB+7CT6BL2Ty2WV1iKDK0BUSAEgBIASAEgCm311byoniKf8A1I91l1truL+BtW/isJr1f6FmrWNlUk1Gtc2IAcARzMFPumpvxLKMqNWVNeB4foBamyLW1BUovLcJxBjpc2QZiZkDxSn/AI+EZ64PHp2Hv/JzlTcKiz69yw0KkjPI7xvB4J6LyjNawxi03lTY/AXS8icIzMGYJG4GD4HgVI4dNtLjoAO1dwA1bSS3NIdSinRLqHvDdibDnQYybw5qjpsFGUvkTrvKRNl3HyWtgWPcZ4A9mXquAeWa1NfiwnNphwOrTAMEdhB7CEAMi3AvdTbGJsSCc8xMhusc+RQdxtkdDncfJdwcBO1omyVORpnwqsPsqblflsd6f/8Apj8/0YN+HtRosrWyAcbspg6z7pezcYw05HOsxk7hvHZFsTxjDdWsGCXODRxcQB4lceESSb2Rxd9tbVaXNzEkA5w6N7SRmOaDkk08M6vC2No03VHmGt17yAPMhDeDiOGWlzgCGgA8TPoFw7gcl3EeC6ALvymeqTnqFidYhtGQ3avdo4uFvWceAHn/AOFV0iOakpeSJXT2SDclegEhq1Wno2lzowjUzHrqVwMD7TIldOAqzXyKuPogC1j3MJJzxNcWkYRpmN64dwShWcd/gF0MAfam0ObRaZGVWnOIwIDpOnYk73/SGbVJz+R5s9WLnPkFp0HYIGfPNL9Pfikiy6jhIOgniVqCR5WrYWlxc1oGZLoDR2nKEAcXReLLRSbVpkFrpggy0wSJa78zTEg7wg4c2q8QyoGOloLZxkHCc9MQyae3WVxtLklGLfA/Tqh2bXBw4tIPoupp8A01ydPMDM+aG0llnEs8FK2mrA2yzkGYwSf/ALB9lkXElKtFpm7ZQataif8Adi6LYwYRw95bmXADnEeKNgB1e+WSfwzVj81NuJvZPHxUdKZLDQIvthp28PaY6Wk0HtYXAEg65PjduUcvXgEsxyGKNqcBmB3H2j3XJ1tHP6ko088HtS04sohZl1cuonHb6l8KWnc8p14dly9/uo2lXRJnalPKJja08PFa0aqfH7Crhg8qdJuLW9xcfUBT3ZHYh7L0urVqElxq1XHE6JIaBTGggCG5DdKjEGRtprzp0D+I0PDiIBAMZawewqNWpGC3G7S2nWeIvBX6O0LDmwZcA+o3/KHeyqVeL4NN9Pmve/RP9gNfu1jz+H0TsLiAXOfUI1nIEw7RU1a+VjA/adNjFqblx5JEC576ex8BjS2c4c5p04NPnCqpTa7DV1aRmuXn6/qaLd1txtBw67sTj6lPRnk81Wo6ZYz9kDH3w1locG0mAt1fhbP92qqdVKXAz+DcqKbl8i33ZUxU2umcWflHsmovKyY9WOmTj5Hl7UsVGoOLT5CfZcn7rIR5Ad0VaXRtgYDocBLRIyOQMJf2tNLfYucZZJxtoGj3f5T6hUyu6aWVJ/YkqTfYh2u3YxEz2x7BZV3fKtDC3+n7F9OlpeSTcjx1hMHL3TfS3HDxsyu4T2DGEHefH7LZFCFeNkZhyaMRyDiASJyyJzCi8EosIgKZAp1Kw0jarQHMb0gfOICHw4Yh1xnGfFRJ52C1K74+WpVb+8u/6mJGDufQG7TWVzbM9xrPdEZOFOJd1PysB/Nx3pa6jmmy63lia2GNkWVXiajy12EyG4InHBzgz8qps1htlly1wWltl4uef3R/phaAm2RbZdlGMTqTHlskOeA9wPJzpIQdHrjZFBk7wT4kn3XURfJHv22dFhcNXZDmYKprVNCGLel7R48gPc94GoX42NDhGeESe+JVFKrqzlD1xbqCWl7DV/W4029VrZ5yPQoq1dK4J2tBTe7ZRql4vlziGSMwAMjvGufms6U5as7G7GhHThZLDd1/1HN69IN5l1Qg/wBzk9C4b5RmVbGCfhln5L+CRT2gptfPRsc4bwxsj90e6HdQi+CmVhOUeWl8S23Y/p6YqDfHoDHmnoz1JNGPVh7OTiyHtPYyatCoPy4wew4T6hVVp6cMKSzlCk8FjVpVG22hyCSOKbji3wk8yUt08FrS07HZOa7F+MjjYnMGWi1qerGyFpYG7TaC2m8QZgx2xon6dTw7lMobku5KGChTbwaPurIe6Vy5KV8WyWCz1B9TmnwkJW8jmKZudDktcoPujPmXg2ZiDxBI8Vn5kuD0/ssrknVL3D2Gm7MGOE5GVJ15NYaKY2mmetcjl32yk3LAHZzJ10hchVa20hWoVJb6sFyuy85bDQAP5xTcKkn2MSvbJPdlU2ovR3SPaD4ZbuWqWq5lLc1bOhGNNM1+56eGhSbwY30C14LEUjxlxLVVk/Vkt7ZBHFdZSU6hAkcDCwnWi24yHtL5HalMGPXd5hU1aMKmEv2/cnGbR0yzt4nwVX4KlwpY+RL2kvIcsbSCrLSE4PcjUaaCba0Ba6m0uRdxTGadpc6qxu7XwzlFKvqmohKGIthpPCxlXxMo1m2xr6WKHMaYBw5gkTiBnQDcUhd3MaUkpcM0rO3dWLceUDbq2jrUxFR72gT8xDh/f94SsbmEvcfy4G5WkkvGvmSq20JfEudHKM/5xVdZ1H3+pyFCK4OLrv5rKhwlzZ5yDnOg0UaE5Re8vsSq22VwWqzbRAj55P6Z+2S1FViluzOdCWcJFPvba21NrAUpwkhsVXlwMuAyYBl24lV+Mhqwsl/4KWjLwbDZKeFjG8GtHgIWgjMfJV/iSIszXfTUb5gj3SV/HNL5mr0d/n480AdlbxcWuz0hJW7klszTvqMcpjt73l9QB7Qu1Ks12RC3t/JlYtFqpuMloHZlpySjqybzg1IUpRWMitV8B2v29FKVapLk5C1UeCC68gB1QAopN8k5QS5Nh2NpYbFQnUsDj35rfox000jxl5PXXk/UkX66GNPBw8wR9kvfycaepdmctlmeAZTtQWbC8XcblSY704Oqt/FU5ckPZyQ6wMJmM1KMbdvUksnG6mMEoPCZ9rFLYp0sh2+qIKXq3WNkWwp5DVBsNaOAA8lrR4Qk+Sl/F2hisOL6KjD3E4T6qquswNDpc9NdGJues2SPZUqmw5TqqGBhSJtjf1ghcnJvYv8AcbeqE3BHn7qW5WL6ZitRbxe0eJAVElmZoUpabfPobxSbAA4ADyWueGby8nSDhnV52jo7RVbwefPNeQvswryXqbVGGqkmO0rwSquJI66JKZbJU1dMh7Mk0bQmKVyyuVMlurZJqVd6clajudXJ1qs8GnzVnTG51m32RG42hgsC9AIlL+Idnk0XR9TT5Ee6xOsx8MZGv0mWHJFErUc1hKWxvpkCrTwOxNAnjl2+uaao3E48MjOlCfKI5o5zhBPYOM+6tVaUnuzjpRitkWq629XSOStgxKoBbPQx2yizjWb/AKp9lK38VVfELh6aL+Buy9EeZK58QKWKw1f04XeDgl7pZpMe6bLTcRKLsdnj7vdZ1v3N6/fB7tBkiqiVpIqD6iUwauSO+qpJEXIbknIb8vHL3V0I5E61TCPo+7qOClTZ9LGjwaAttcHjJvMmyJtI2bPUPAB3g4H0S17HVQkW2zxVRTBaV5ORuaB+nalzJFwJtC0K2E3kqlAKUnZLThwKyW5FtBlzW/U5o8SAqE1KrGPqixLEG/QtC9MZJX9v7N0l32lo1FMuHa3reyhUWYsYtJaa0X6nzxVOazGeypSPaZVbHIsn2A9YLi5Oz4NL2fZ1AnKfB5y7fiK5QpdJebG/+83ydPsqorNX5j1SWiyb9Db1qHjRIAzDbnqWt36mtPlHsvM9Vp/nt+aN7p7zSBNG1rIlEccAhZ7Sq3EqlAKWKrJV1Fbi9RBSo/qJ+axTF1yTtmBJqHsHqVodHjtKQvdvhB9bgkANs6GKg0/S8eBBHuFl9Xjm3z5Mf6dLTW+KKBaKe5eTyejiwXVbPHemIvBahgMzV0HuEuCzXczqTylOw4Myo9wbsfRx3jS5Fz/Bp+4V1is1UV30sUWbKt88+DNpqOOyV28abvIT7KusswaL7WWmtF+pmmxB69Qch6rKtuWej6h7qY9tOIClWOWbKPVKTNfJEeVNFUmTtn7P0looM+qqwf5gfZM0VmSM27niEn6H0atc8sR7fRx0qjfqY4eLSFCpHVFr0JQeJJmY06kgLx047npIsdpvVTRYELM5cXJCXAfs/wAq1Ie6Zs+RqxjFaGDmT4AlFlHVco7Wemiyzr0xkke8aGOlUZ9THN8WkIZKLxJM+XqzcJg7svDL2WXJYPZ0JZWT2mqWPxCFg+YLi5JT4NR2fH4Y7E7T4PNXXvgHYtnSXqD9LqjvAOHuq6CzVHOovRZY88GyrSPJCQBnPxQpRVpP4sI8HT7rE6rDxRZsdLls0UylUWK4msEbLUVTiVyD11vV1GO4pWC9rdDE1X2pisPeDGybfwnHi4+QAWt0mOKOfNit4/HgNrUFAff1LFZ6g5T4EH2Sl/DXbzXoX20tNWLM7tTDvheIPTQYMrUs1ZGWwxFkfKVfT3CT2LDZjFInkVpQ2iZs3mZH+GdGba530U3ebgE301Zm2L9SeIJGrLaMQbtNPExzeII8QuNZRKLxJMyHYwxaHN/SR4ELGt9ptHqL3eimTdqxkrK5CxKFWSRrkR6sRVMsvw1s2O30f04n+DT907bLxmP1GWKTN4WkeeEgDKrVSwPe36XuHg4heUuYaakl6noKEswTPKRSjQwEbIVFckZFjo/KtKPumdL3hXG2a5PBp8SQPur+lxzVcvQhePFNIsS3zNEgD5m2ps3R2uuz6ar/ADcT7rOqrEmeuspaqUX6A+kUuzUgELB8wUVyTnwapchijPAH0TsODzVxvUBPwopYrbVf9LHf5nD7KFoszbGOtS00Ix9TW1onlxIApXxRoTRpP+l5Hi3/AGWZ1SOYJ+po9NlibRmrCsBm7kIWQqtorkH7p1VlFbilbgMXg7qhM3HupC1Pks2ztOLOznJ8SVu2EdNCIhcPNRhJOFA3aGYmOHEEeShUjqi16EovDTM5tVPJeAmsSaPT05ZAtrJAJAk8BvE8+Ssgk3uMp+REp5kE6Zds7wcuaYisPCBvKLBX6tB55FPp+AQ/zJHwoo/iWl/AMb6laXTI7NiPU5bpGjrVMoSAMguxnR3lUb+uoPMkLGitNdo9RUeuzT9ETNrtFOuQseSgVjmUmjZIdQqcSiZffg1Z8Vqqv+il5ucB7LRtFu2YPU5eFL1NhTxjCQBnG01LDaqo4kO8Wg+srzvUI4rM2bOWaaB1NZjHUwnY1xckZFiaep3LQ/wEX7w9s03Oo7+kep9wn+kx8MpC9690g6tcREgD5/8AipZsF41v1YH+Ij2SNwvEem6XLNFFVpJRm3AIWD5gorksnwafY34bK88GO/0pxe6edqLNdL1F8HaH/wDQ/wDoH+ortkuWR67LeETS08eeEgCu7fUMVjf+ktd5x7pLqEc0GN2UsVkZGBmvNs9AmTrKq2Rkyw3OM1bR5FKzCV6HQcldccpC9Mut308NJg4NHovS0Y6acV6GZUeZNkhWkBIAoF7UYc8aQ5w814a8horyXqeitp5gmV+0NmeB8/sqVsPJkfCZEcRkfYq6njO4SewUvV0WY84H+60v8BFe+G/hTRihVf8AVUEHkGCPVbFhHFNsy7+WaiReE+IiQBlF8MwXsTxeD/c0LIqrFwelt3qsvkO7YfKu1zlhyZ7X3pNGy+CFUVkSibNY+C9minaH8XNaO4En1WparwtnnOpy8aRpKaMwSAKLtvSiu131MHkSPssXqcfEn6GlZS8LQBprFkjSTCdjXI8kZcB+qYZ3J+XuCa94IbNN/CJ4uPsPZa/To4o/MSunmoFk+LCQBjHxts0Wmk/66cHta4+xSdyt0ze6RLwuPqZ3SSbPRQCNg+YKC5LZcGjV3xYah/RHjkmn7jMCKzcr4hr4SUYs1R3Gp6NH3VtmvAxLrUs1kvJF6ThjCQAP2go47NWb+h3kJ9lTcx1UpL0LaMsVE/UxirTgryjPRRexJs4UGcbLDc4zV1BbilZ7BC2DFUaOweaumtVVIoi8RbL40QAF6dLCMs9XQEgCm7Q04q1Bxg+IC8j1anpuG/M2rKX5aKzamZZLNXJpRYOL4PHMd272KZpx3JSewQvt8UO2FoY8CEo++XD4bUcNhYfqc93+aPZbtnHFJGPdvNVlpTQsJAGX7ctwXix3Hoz5x7LJu1iumeh6c9VtKPxOdr/lRX4J2PvGe10mjZfBDerYi1Q274UWbBYGn63vd5x7LWtlimjy9/LNZlyV4mJAFe2qus1izD8wDo8Rqlbq3VaPqX0Kvs2VGpYKrD1mOEcifRYdSyrR/wATSjcwfcfsroO9Uxtqmfdf0JOrHzDlpLiwBrSSeAK0VaVJrGBV1ophy4aJZQYHCHZkjhLidy16NNU4KKEaktUshBWEBIAp3xA2UNu6MNdhcxry0n5ZlvVdGYkE58lVVp61sOWd17CWcZRltt2Dt1I50HPHGmQ8eWfkkJUai7Ho6PU7eX+WPicWHZ21Yh/w9bvpuHsq1SnnhjMr+3x76+poNbZuvUs3RQGThku3CZOQzKb9jOUcGF+Opwq61uWbYu7W2eg6m0lwFR0OOpyaCfEFM06ahHCMy5ryrVHOQfVguJAHFdstcOII8lxrKwdRlduuGqIdgJaQCCBIzE58D2rzlxZVKbyllehsUrmMlhkBlAjcktL7l+vIYug5pihHcXqvYkMrk2uk3CYNRokiBxy46bk/QtZSq63wLTqJQwaMtoQEgBIApm1VjrOtU0oI6JpwEgEkPeCWk7wC3IwMxnxzb6yVfdcjlrX9nswRUumqRJBaeBafUSD3FYsum1V2NKN5AGVLnqTl5Nd9lOnZ1E/dZY7uGOSPtVZaopNEAASS4nluGs+C06dm9tQlK5Szhmi7AUy27rLiyJpNcco+br6fuWpCKjFJGZN5k2WBSIiQBT9rtnhaawMlrwxuB35SQ50h2XZpxS1e3VXfOGO2t3KhlYymDtpdn676YwNxnkR7petQm1ssjtreU4yzLYpL9kLaTlZ6nkPMlKK3q/7TTfUbfHvBK6/hnaahBrFtJu/MOd3BuXmmKdpUfOwlX6pTx4NzU9nLAKFnZSGjMQEmTGMwSeMQtKMVFYRhVJucnJhJSICQBHttlFQDMggyCNx9wuNZOp4BNro125ZuHIz5aqL1E04kBorTlTqf2n7KOZEvCSq932isA0uNJv5ji60cg33RpkzmqK4D9nohjWsbkGgAdgEK1LBU9xxACQBEt9nc7A5hAewyASQ1wILS1xE5ZzocwEHUzh1pIHXpvB5Av8CyfOFw6sEYVhMhtUnsqx/aclxEnxj+B0uqvEMbg/U+Mv26lSI7Eyy0cDQ3E50aucZJJMkn7bkER5ACQAkACrHYDRLhie5pJIBwlokk5Q3EI01hV4aLMpnlqY06tae1oPqotJ8oktu5CMDJrYP6WCfABCSXCB78ke6Ljqm0i0VXODW4i1jiJJIjNrQIAk656KUYvOWRlJYwi1qwrEgBIAHXndLKr6dQgF9PFhnTrROeoPVGY5qMlklGWDyo1w/Ie0QfQyob+RPZ9wfXoVD8tN3eI9Vz5HdvMFXhsY61QKrujZvg4n92rR259ilpycc0uC52ag2mxrGCGsaGtHAAQB4BWFQ4gBIAiW2yF5a5ryx7ZggmCDEhzdCMu0btTIdQy59UZOZPNpBHgYKDqwN0ngExSeCdYYfVRwSbzyx6oarhDGhk/meQSOYa0me8hdI7Eqy2cU2NY2cLGhonMwBGZ3ldIjqAEgBIASAEgBIASAEgBIASAEgBIASAEgBIASAEgBIASAEgBIASAEgBIASAEgBIASAEgBIASAEgBIASAEgBIASAP//Z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53975" y="-1570038"/>
            <a:ext cx="5238750" cy="3276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4754" name="Picture 2" descr="https://encrypted-tbn1.gstatic.com/images?q=tbn:ANd9GcSpSoc__lFg01H5ZI3LSKX52R1LUyVA-uz1lE243Wqe9gmH5qXQ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87624" y="1628800"/>
            <a:ext cx="6840760" cy="4392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684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/>
          <a:lstStyle/>
          <a:p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Käse</a:t>
            </a:r>
            <a:r>
              <a:rPr lang="en-GB" b="1" dirty="0" smtClean="0">
                <a:solidFill>
                  <a:srgbClr val="FF0000"/>
                </a:solidFill>
              </a:rPr>
              <a:t> - </a:t>
            </a:r>
            <a:r>
              <a:rPr lang="en-GB" b="1" dirty="0" smtClean="0"/>
              <a:t>The cheese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86018" name="Picture 2" descr="File:Swiss cheese cube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1844824"/>
            <a:ext cx="5715000" cy="4274840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Photo by Christian Bauer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41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 Toast - </a:t>
            </a:r>
            <a:r>
              <a:rPr lang="en-GB" b="1" dirty="0" smtClean="0"/>
              <a:t>The toast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116738" name="Picture 2" descr="DryToa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844824"/>
            <a:ext cx="5832648" cy="3924300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Photo by Jonathunder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37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 Tee - </a:t>
            </a:r>
            <a:r>
              <a:rPr lang="en-GB" b="1" dirty="0" smtClean="0"/>
              <a:t>The tea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119810" name="Picture 2" descr="File:Cup of tea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628800"/>
            <a:ext cx="5387355" cy="3823647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Photo by Ian Pegg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397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Kaffee</a:t>
            </a:r>
            <a:r>
              <a:rPr lang="en-GB" b="1" dirty="0" smtClean="0">
                <a:solidFill>
                  <a:srgbClr val="FF0000"/>
                </a:solidFill>
              </a:rPr>
              <a:t> - </a:t>
            </a:r>
            <a:r>
              <a:rPr lang="en-GB" b="1" dirty="0" smtClean="0"/>
              <a:t>The coffee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120834" name="Picture 2" descr="http://upload.wikimedia.org/wikipedia/commons/thumb/0/06/Latte_art.jpg/800px-Latte_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484784"/>
            <a:ext cx="5476875" cy="3924300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Photo by Soerfm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49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Autofit/>
          </a:bodyPr>
          <a:lstStyle/>
          <a:p>
            <a:r>
              <a:rPr lang="en-GB" sz="5400" b="1" dirty="0" smtClean="0">
                <a:solidFill>
                  <a:schemeClr val="tx2"/>
                </a:solidFill>
              </a:rPr>
              <a:t>Questions and answers - Food</a:t>
            </a:r>
            <a:endParaRPr lang="en-GB" sz="5400" b="1" dirty="0">
              <a:solidFill>
                <a:schemeClr val="tx2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79512" y="1412776"/>
            <a:ext cx="4316288" cy="5040560"/>
          </a:xfrm>
        </p:spPr>
        <p:txBody>
          <a:bodyPr>
            <a:normAutofit/>
          </a:bodyPr>
          <a:lstStyle/>
          <a:p>
            <a:r>
              <a:rPr lang="en-GB" sz="3000" b="1" dirty="0" smtClean="0">
                <a:solidFill>
                  <a:srgbClr val="FF0000"/>
                </a:solidFill>
              </a:rPr>
              <a:t>Was </a:t>
            </a:r>
            <a:r>
              <a:rPr lang="en-GB" sz="3000" b="1" dirty="0" err="1" smtClean="0">
                <a:solidFill>
                  <a:srgbClr val="FF0000"/>
                </a:solidFill>
              </a:rPr>
              <a:t>isst</a:t>
            </a:r>
            <a:r>
              <a:rPr lang="en-GB" sz="3000" b="1" dirty="0" smtClean="0">
                <a:solidFill>
                  <a:srgbClr val="FF0000"/>
                </a:solidFill>
              </a:rPr>
              <a:t> du?</a:t>
            </a:r>
          </a:p>
          <a:p>
            <a:r>
              <a:rPr lang="en-GB" sz="3000" b="1" dirty="0" err="1" smtClean="0">
                <a:solidFill>
                  <a:srgbClr val="FF0000"/>
                </a:solidFill>
              </a:rPr>
              <a:t>Ich</a:t>
            </a:r>
            <a:r>
              <a:rPr lang="en-GB" sz="3000" b="1" dirty="0" smtClean="0">
                <a:solidFill>
                  <a:srgbClr val="FF0000"/>
                </a:solidFill>
              </a:rPr>
              <a:t> </a:t>
            </a:r>
            <a:r>
              <a:rPr lang="en-GB" sz="3000" b="1" dirty="0" err="1" smtClean="0">
                <a:solidFill>
                  <a:srgbClr val="FF0000"/>
                </a:solidFill>
              </a:rPr>
              <a:t>esse</a:t>
            </a:r>
            <a:r>
              <a:rPr lang="en-GB" sz="3000" b="1" dirty="0" smtClean="0">
                <a:solidFill>
                  <a:srgbClr val="FF0000"/>
                </a:solidFill>
              </a:rPr>
              <a:t>  ...</a:t>
            </a:r>
          </a:p>
          <a:p>
            <a:r>
              <a:rPr lang="en-GB" sz="3000" b="1" dirty="0" err="1" smtClean="0">
                <a:solidFill>
                  <a:srgbClr val="FF0000"/>
                </a:solidFill>
              </a:rPr>
              <a:t>Ich</a:t>
            </a:r>
            <a:r>
              <a:rPr lang="en-GB" sz="3000" b="1" dirty="0" smtClean="0">
                <a:solidFill>
                  <a:srgbClr val="FF0000"/>
                </a:solidFill>
              </a:rPr>
              <a:t> </a:t>
            </a:r>
            <a:r>
              <a:rPr lang="en-GB" sz="3000" b="1" dirty="0" err="1" smtClean="0">
                <a:solidFill>
                  <a:srgbClr val="FF0000"/>
                </a:solidFill>
              </a:rPr>
              <a:t>esse</a:t>
            </a:r>
            <a:r>
              <a:rPr lang="en-GB" sz="3000" b="1" dirty="0" smtClean="0">
                <a:solidFill>
                  <a:srgbClr val="FF0000"/>
                </a:solidFill>
              </a:rPr>
              <a:t> </a:t>
            </a:r>
            <a:r>
              <a:rPr lang="en-GB" sz="3000" b="1" dirty="0" err="1" smtClean="0">
                <a:solidFill>
                  <a:srgbClr val="FF0000"/>
                </a:solidFill>
              </a:rPr>
              <a:t>gern</a:t>
            </a:r>
            <a:r>
              <a:rPr lang="en-GB" sz="3000" b="1" dirty="0" smtClean="0">
                <a:solidFill>
                  <a:srgbClr val="FF0000"/>
                </a:solidFill>
              </a:rPr>
              <a:t> ...</a:t>
            </a:r>
          </a:p>
          <a:p>
            <a:r>
              <a:rPr lang="en-GB" sz="3000" b="1" dirty="0" err="1" smtClean="0">
                <a:solidFill>
                  <a:srgbClr val="00B050"/>
                </a:solidFill>
              </a:rPr>
              <a:t>Schmeckt</a:t>
            </a:r>
            <a:r>
              <a:rPr lang="en-GB" sz="3000" b="1" dirty="0" smtClean="0">
                <a:solidFill>
                  <a:srgbClr val="00B050"/>
                </a:solidFill>
              </a:rPr>
              <a:t> ... (</a:t>
            </a:r>
            <a:r>
              <a:rPr lang="en-GB" sz="3000" b="1" dirty="0" err="1" smtClean="0">
                <a:solidFill>
                  <a:srgbClr val="00B050"/>
                </a:solidFill>
              </a:rPr>
              <a:t>nicht</a:t>
            </a:r>
            <a:r>
              <a:rPr lang="en-GB" sz="3000" b="1" dirty="0" smtClean="0">
                <a:solidFill>
                  <a:srgbClr val="00B050"/>
                </a:solidFill>
              </a:rPr>
              <a:t>) gut?</a:t>
            </a:r>
          </a:p>
          <a:p>
            <a:r>
              <a:rPr lang="en-GB" sz="3000" b="1" dirty="0" smtClean="0">
                <a:solidFill>
                  <a:srgbClr val="00B050"/>
                </a:solidFill>
              </a:rPr>
              <a:t>... </a:t>
            </a:r>
            <a:r>
              <a:rPr lang="en-GB" sz="3000" b="1" dirty="0" err="1" smtClean="0">
                <a:solidFill>
                  <a:srgbClr val="00B050"/>
                </a:solidFill>
              </a:rPr>
              <a:t>schmeckt</a:t>
            </a:r>
            <a:r>
              <a:rPr lang="en-GB" sz="3000" b="1" dirty="0" smtClean="0">
                <a:solidFill>
                  <a:srgbClr val="00B050"/>
                </a:solidFill>
              </a:rPr>
              <a:t> (</a:t>
            </a:r>
            <a:r>
              <a:rPr lang="en-GB" sz="3000" b="1" dirty="0" err="1" smtClean="0">
                <a:solidFill>
                  <a:srgbClr val="00B050"/>
                </a:solidFill>
              </a:rPr>
              <a:t>nicht</a:t>
            </a:r>
            <a:r>
              <a:rPr lang="en-GB" sz="3000" b="1" dirty="0" smtClean="0">
                <a:solidFill>
                  <a:srgbClr val="00B050"/>
                </a:solidFill>
              </a:rPr>
              <a:t>) gut</a:t>
            </a:r>
          </a:p>
          <a:p>
            <a:endParaRPr lang="en-GB" sz="3000" b="1" dirty="0" smtClean="0">
              <a:solidFill>
                <a:srgbClr val="FF0000"/>
              </a:solidFill>
            </a:endParaRPr>
          </a:p>
          <a:p>
            <a:r>
              <a:rPr lang="en-GB" sz="3000" b="1" dirty="0" err="1" smtClean="0">
                <a:solidFill>
                  <a:srgbClr val="0070C0"/>
                </a:solidFill>
              </a:rPr>
              <a:t>Lecker</a:t>
            </a:r>
            <a:endParaRPr lang="en-GB" sz="3000" b="1" dirty="0" smtClean="0">
              <a:solidFill>
                <a:srgbClr val="0070C0"/>
              </a:solidFill>
            </a:endParaRPr>
          </a:p>
          <a:p>
            <a:r>
              <a:rPr lang="en-GB" sz="3000" b="1" dirty="0" err="1" smtClean="0">
                <a:solidFill>
                  <a:srgbClr val="0070C0"/>
                </a:solidFill>
              </a:rPr>
              <a:t>Gesund</a:t>
            </a:r>
            <a:r>
              <a:rPr lang="en-GB" sz="3000" b="1" dirty="0" smtClean="0">
                <a:solidFill>
                  <a:srgbClr val="0070C0"/>
                </a:solidFill>
              </a:rPr>
              <a:t>/</a:t>
            </a:r>
            <a:r>
              <a:rPr lang="en-GB" sz="3000" b="1" dirty="0" err="1" smtClean="0">
                <a:solidFill>
                  <a:srgbClr val="0070C0"/>
                </a:solidFill>
              </a:rPr>
              <a:t>ungesund</a:t>
            </a:r>
            <a:r>
              <a:rPr lang="en-GB" sz="3000" b="1" dirty="0" smtClean="0">
                <a:solidFill>
                  <a:srgbClr val="0070C0"/>
                </a:solidFill>
              </a:rPr>
              <a:t> </a:t>
            </a:r>
            <a:endParaRPr lang="en-GB" sz="3000" b="1" dirty="0">
              <a:solidFill>
                <a:srgbClr val="0070C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4008" y="1484784"/>
            <a:ext cx="4244280" cy="5112568"/>
          </a:xfrm>
        </p:spPr>
        <p:txBody>
          <a:bodyPr>
            <a:normAutofit/>
          </a:bodyPr>
          <a:lstStyle/>
          <a:p>
            <a:r>
              <a:rPr lang="en-GB" sz="3000" dirty="0" smtClean="0"/>
              <a:t>What do you eat?</a:t>
            </a:r>
          </a:p>
          <a:p>
            <a:r>
              <a:rPr lang="en-GB" sz="3000" dirty="0" smtClean="0"/>
              <a:t>I eat ...</a:t>
            </a:r>
          </a:p>
          <a:p>
            <a:r>
              <a:rPr lang="en-GB" sz="3000" dirty="0" smtClean="0"/>
              <a:t>I like to eat ...</a:t>
            </a:r>
          </a:p>
          <a:p>
            <a:r>
              <a:rPr lang="en-GB" sz="3000" dirty="0" smtClean="0"/>
              <a:t>Does ... taste good (not good)?</a:t>
            </a:r>
          </a:p>
          <a:p>
            <a:r>
              <a:rPr lang="en-GB" sz="3000" dirty="0" smtClean="0"/>
              <a:t>... tastes good (not good)</a:t>
            </a:r>
          </a:p>
          <a:p>
            <a:r>
              <a:rPr lang="en-GB" sz="3000" dirty="0" smtClean="0"/>
              <a:t>Delicious</a:t>
            </a:r>
          </a:p>
          <a:p>
            <a:r>
              <a:rPr lang="en-GB" sz="3000" dirty="0" smtClean="0"/>
              <a:t>Healthy/unhealthy</a:t>
            </a:r>
            <a:endParaRPr lang="en-GB" sz="30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179512" y="3140968"/>
            <a:ext cx="8640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79512" y="5157192"/>
            <a:ext cx="8640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182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8964488" cy="1143000"/>
          </a:xfrm>
        </p:spPr>
        <p:txBody>
          <a:bodyPr>
            <a:noAutofit/>
          </a:bodyPr>
          <a:lstStyle/>
          <a:p>
            <a:r>
              <a:rPr lang="en-GB" sz="5400" b="1" dirty="0" smtClean="0">
                <a:solidFill>
                  <a:schemeClr val="tx2"/>
                </a:solidFill>
              </a:rPr>
              <a:t>Questions and answers - Drink</a:t>
            </a:r>
            <a:endParaRPr lang="en-GB" sz="5400" b="1" dirty="0">
              <a:solidFill>
                <a:schemeClr val="tx2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79512" y="1412776"/>
            <a:ext cx="4316288" cy="5040560"/>
          </a:xfrm>
        </p:spPr>
        <p:txBody>
          <a:bodyPr>
            <a:normAutofit/>
          </a:bodyPr>
          <a:lstStyle/>
          <a:p>
            <a:r>
              <a:rPr lang="en-GB" sz="3000" b="1" dirty="0" smtClean="0">
                <a:solidFill>
                  <a:srgbClr val="FF0000"/>
                </a:solidFill>
              </a:rPr>
              <a:t>Was </a:t>
            </a:r>
            <a:r>
              <a:rPr lang="en-GB" sz="3000" b="1" dirty="0" err="1" smtClean="0">
                <a:solidFill>
                  <a:srgbClr val="FF0000"/>
                </a:solidFill>
              </a:rPr>
              <a:t>trinkst</a:t>
            </a:r>
            <a:r>
              <a:rPr lang="en-GB" sz="3000" b="1" dirty="0" smtClean="0">
                <a:solidFill>
                  <a:srgbClr val="FF0000"/>
                </a:solidFill>
              </a:rPr>
              <a:t> du?</a:t>
            </a:r>
          </a:p>
          <a:p>
            <a:r>
              <a:rPr lang="en-GB" sz="3000" b="1" dirty="0" err="1" smtClean="0">
                <a:solidFill>
                  <a:srgbClr val="FF0000"/>
                </a:solidFill>
              </a:rPr>
              <a:t>Ich</a:t>
            </a:r>
            <a:r>
              <a:rPr lang="en-GB" sz="3000" b="1" dirty="0" smtClean="0">
                <a:solidFill>
                  <a:srgbClr val="FF0000"/>
                </a:solidFill>
              </a:rPr>
              <a:t> </a:t>
            </a:r>
            <a:r>
              <a:rPr lang="en-GB" sz="3000" b="1" dirty="0" err="1" smtClean="0">
                <a:solidFill>
                  <a:srgbClr val="FF0000"/>
                </a:solidFill>
              </a:rPr>
              <a:t>trinke</a:t>
            </a:r>
            <a:r>
              <a:rPr lang="en-GB" sz="3000" b="1" dirty="0" smtClean="0">
                <a:solidFill>
                  <a:srgbClr val="FF0000"/>
                </a:solidFill>
              </a:rPr>
              <a:t>  ...</a:t>
            </a:r>
          </a:p>
          <a:p>
            <a:r>
              <a:rPr lang="en-GB" sz="3000" b="1" dirty="0" err="1" smtClean="0">
                <a:solidFill>
                  <a:srgbClr val="FF0000"/>
                </a:solidFill>
              </a:rPr>
              <a:t>Ich</a:t>
            </a:r>
            <a:r>
              <a:rPr lang="en-GB" sz="3000" b="1" dirty="0" smtClean="0">
                <a:solidFill>
                  <a:srgbClr val="FF0000"/>
                </a:solidFill>
              </a:rPr>
              <a:t> </a:t>
            </a:r>
            <a:r>
              <a:rPr lang="en-GB" sz="3000" b="1" dirty="0" err="1" smtClean="0">
                <a:solidFill>
                  <a:srgbClr val="FF0000"/>
                </a:solidFill>
              </a:rPr>
              <a:t>trinke</a:t>
            </a:r>
            <a:r>
              <a:rPr lang="en-GB" sz="3000" b="1" dirty="0" smtClean="0">
                <a:solidFill>
                  <a:srgbClr val="FF0000"/>
                </a:solidFill>
              </a:rPr>
              <a:t> </a:t>
            </a:r>
            <a:r>
              <a:rPr lang="en-GB" sz="3000" b="1" dirty="0" err="1" smtClean="0">
                <a:solidFill>
                  <a:srgbClr val="FF0000"/>
                </a:solidFill>
              </a:rPr>
              <a:t>gern</a:t>
            </a:r>
            <a:r>
              <a:rPr lang="en-GB" sz="3000" b="1" dirty="0" smtClean="0">
                <a:solidFill>
                  <a:srgbClr val="FF0000"/>
                </a:solidFill>
              </a:rPr>
              <a:t> ...</a:t>
            </a:r>
          </a:p>
          <a:p>
            <a:r>
              <a:rPr lang="en-GB" sz="3000" b="1" dirty="0" err="1" smtClean="0">
                <a:solidFill>
                  <a:srgbClr val="00B050"/>
                </a:solidFill>
              </a:rPr>
              <a:t>Schmeckt</a:t>
            </a:r>
            <a:r>
              <a:rPr lang="en-GB" sz="3000" b="1" dirty="0" smtClean="0">
                <a:solidFill>
                  <a:srgbClr val="00B050"/>
                </a:solidFill>
              </a:rPr>
              <a:t> ... (</a:t>
            </a:r>
            <a:r>
              <a:rPr lang="en-GB" sz="3000" b="1" dirty="0" err="1" smtClean="0">
                <a:solidFill>
                  <a:srgbClr val="00B050"/>
                </a:solidFill>
              </a:rPr>
              <a:t>nicht</a:t>
            </a:r>
            <a:r>
              <a:rPr lang="en-GB" sz="3000" b="1" dirty="0" smtClean="0">
                <a:solidFill>
                  <a:srgbClr val="00B050"/>
                </a:solidFill>
              </a:rPr>
              <a:t>) gut?</a:t>
            </a:r>
          </a:p>
          <a:p>
            <a:r>
              <a:rPr lang="en-GB" sz="3000" b="1" dirty="0" smtClean="0">
                <a:solidFill>
                  <a:srgbClr val="00B050"/>
                </a:solidFill>
              </a:rPr>
              <a:t>... </a:t>
            </a:r>
            <a:r>
              <a:rPr lang="en-GB" sz="3000" b="1" dirty="0" err="1" smtClean="0">
                <a:solidFill>
                  <a:srgbClr val="00B050"/>
                </a:solidFill>
              </a:rPr>
              <a:t>schmeckt</a:t>
            </a:r>
            <a:r>
              <a:rPr lang="en-GB" sz="3000" b="1" dirty="0" smtClean="0">
                <a:solidFill>
                  <a:srgbClr val="00B050"/>
                </a:solidFill>
              </a:rPr>
              <a:t> (</a:t>
            </a:r>
            <a:r>
              <a:rPr lang="en-GB" sz="3000" b="1" dirty="0" err="1" smtClean="0">
                <a:solidFill>
                  <a:srgbClr val="00B050"/>
                </a:solidFill>
              </a:rPr>
              <a:t>nicht</a:t>
            </a:r>
            <a:r>
              <a:rPr lang="en-GB" sz="3000" b="1" dirty="0" smtClean="0">
                <a:solidFill>
                  <a:srgbClr val="00B050"/>
                </a:solidFill>
              </a:rPr>
              <a:t>) gut</a:t>
            </a:r>
          </a:p>
          <a:p>
            <a:endParaRPr lang="en-GB" sz="3000" b="1" dirty="0" smtClean="0">
              <a:solidFill>
                <a:srgbClr val="FF0000"/>
              </a:solidFill>
            </a:endParaRPr>
          </a:p>
          <a:p>
            <a:r>
              <a:rPr lang="en-GB" sz="3000" b="1" dirty="0" err="1" smtClean="0">
                <a:solidFill>
                  <a:srgbClr val="0070C0"/>
                </a:solidFill>
              </a:rPr>
              <a:t>Lecker</a:t>
            </a:r>
            <a:endParaRPr lang="en-GB" sz="3000" b="1" dirty="0" smtClean="0">
              <a:solidFill>
                <a:srgbClr val="0070C0"/>
              </a:solidFill>
            </a:endParaRPr>
          </a:p>
          <a:p>
            <a:r>
              <a:rPr lang="en-GB" sz="3000" b="1" dirty="0" err="1" smtClean="0">
                <a:solidFill>
                  <a:srgbClr val="0070C0"/>
                </a:solidFill>
              </a:rPr>
              <a:t>Gesund</a:t>
            </a:r>
            <a:r>
              <a:rPr lang="en-GB" sz="3000" b="1" dirty="0" smtClean="0">
                <a:solidFill>
                  <a:srgbClr val="0070C0"/>
                </a:solidFill>
              </a:rPr>
              <a:t>/</a:t>
            </a:r>
            <a:r>
              <a:rPr lang="en-GB" sz="3000" b="1" dirty="0" err="1" smtClean="0">
                <a:solidFill>
                  <a:srgbClr val="0070C0"/>
                </a:solidFill>
              </a:rPr>
              <a:t>ungesund</a:t>
            </a:r>
            <a:r>
              <a:rPr lang="en-GB" sz="3000" b="1" dirty="0" smtClean="0">
                <a:solidFill>
                  <a:srgbClr val="0070C0"/>
                </a:solidFill>
              </a:rPr>
              <a:t> </a:t>
            </a:r>
            <a:endParaRPr lang="en-GB" sz="3000" b="1" dirty="0">
              <a:solidFill>
                <a:srgbClr val="0070C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4008" y="1484784"/>
            <a:ext cx="4244280" cy="5112568"/>
          </a:xfrm>
        </p:spPr>
        <p:txBody>
          <a:bodyPr>
            <a:normAutofit/>
          </a:bodyPr>
          <a:lstStyle/>
          <a:p>
            <a:r>
              <a:rPr lang="en-GB" sz="3000" dirty="0" smtClean="0"/>
              <a:t>What do you drink?</a:t>
            </a:r>
          </a:p>
          <a:p>
            <a:r>
              <a:rPr lang="en-GB" sz="3000" dirty="0" smtClean="0"/>
              <a:t>I drink ...</a:t>
            </a:r>
          </a:p>
          <a:p>
            <a:r>
              <a:rPr lang="en-GB" sz="3000" dirty="0" smtClean="0"/>
              <a:t>I like to drink ...</a:t>
            </a:r>
          </a:p>
          <a:p>
            <a:r>
              <a:rPr lang="en-GB" sz="3000" dirty="0" smtClean="0"/>
              <a:t>Does ... taste good (not good)?</a:t>
            </a:r>
          </a:p>
          <a:p>
            <a:r>
              <a:rPr lang="en-GB" sz="3000" dirty="0" smtClean="0"/>
              <a:t>... tastes good (not good)</a:t>
            </a:r>
          </a:p>
          <a:p>
            <a:r>
              <a:rPr lang="en-GB" sz="3000" dirty="0" smtClean="0"/>
              <a:t>Delicious</a:t>
            </a:r>
          </a:p>
          <a:p>
            <a:r>
              <a:rPr lang="en-GB" sz="3000" dirty="0" smtClean="0"/>
              <a:t>Healthy/unhealthy</a:t>
            </a:r>
            <a:endParaRPr lang="en-GB" sz="30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179512" y="3140968"/>
            <a:ext cx="8640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79512" y="5157192"/>
            <a:ext cx="8640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916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Sean1982\Desktop\a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53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Running Dictation</a:t>
            </a:r>
            <a:endParaRPr lang="en-GB" dirty="0"/>
          </a:p>
        </p:txBody>
      </p:sp>
      <p:sp>
        <p:nvSpPr>
          <p:cNvPr id="5" name="AutoShape 2" descr="Image result for hangman game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668463"/>
            <a:ext cx="2857500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4" name="Picture 2" descr="Image result for running dictation gam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6696744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76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5400" b="1" dirty="0" err="1" smtClean="0">
                <a:solidFill>
                  <a:srgbClr val="FF0000"/>
                </a:solidFill>
              </a:rPr>
              <a:t>Ich</a:t>
            </a:r>
            <a:r>
              <a:rPr lang="en-GB" sz="5400" b="1" dirty="0" smtClean="0">
                <a:solidFill>
                  <a:srgbClr val="FF0000"/>
                </a:solidFill>
              </a:rPr>
              <a:t> </a:t>
            </a:r>
            <a:r>
              <a:rPr lang="en-GB" sz="5400" b="1" dirty="0" err="1" smtClean="0">
                <a:solidFill>
                  <a:srgbClr val="FF0000"/>
                </a:solidFill>
              </a:rPr>
              <a:t>esse</a:t>
            </a:r>
            <a:r>
              <a:rPr lang="en-GB" sz="5400" b="1" dirty="0" smtClean="0">
                <a:solidFill>
                  <a:srgbClr val="FF0000"/>
                </a:solidFill>
              </a:rPr>
              <a:t> </a:t>
            </a:r>
            <a:r>
              <a:rPr lang="en-GB" sz="5400" b="1" dirty="0" err="1" smtClean="0">
                <a:solidFill>
                  <a:srgbClr val="FF0000"/>
                </a:solidFill>
              </a:rPr>
              <a:t>zum</a:t>
            </a:r>
            <a:r>
              <a:rPr lang="en-GB" sz="5400" b="1" dirty="0" smtClean="0">
                <a:solidFill>
                  <a:srgbClr val="FF0000"/>
                </a:solidFill>
              </a:rPr>
              <a:t> </a:t>
            </a:r>
            <a:r>
              <a:rPr lang="en-GB" sz="5400" b="1" dirty="0" err="1" smtClean="0">
                <a:solidFill>
                  <a:srgbClr val="FF0000"/>
                </a:solidFill>
              </a:rPr>
              <a:t>Frühstück</a:t>
            </a:r>
            <a:r>
              <a:rPr lang="en-GB" sz="5400" b="1" dirty="0" smtClean="0">
                <a:solidFill>
                  <a:srgbClr val="FF0000"/>
                </a:solidFill>
              </a:rPr>
              <a:t> ...</a:t>
            </a:r>
            <a:endParaRPr lang="en-GB" sz="5400" b="1" dirty="0">
              <a:solidFill>
                <a:srgbClr val="FF0000"/>
              </a:solidFill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467544" y="13407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I eat for breakfast</a:t>
            </a:r>
            <a:endParaRPr kumimoji="0" lang="en-GB" sz="5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323528" y="42210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Ich</a:t>
            </a:r>
            <a:r>
              <a:rPr kumimoji="0" lang="en-GB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trinke</a:t>
            </a:r>
            <a:r>
              <a:rPr kumimoji="0" lang="en-GB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zum</a:t>
            </a:r>
            <a:r>
              <a:rPr kumimoji="0" lang="en-GB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Frühstück</a:t>
            </a:r>
            <a:r>
              <a:rPr kumimoji="0" lang="en-GB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...</a:t>
            </a:r>
            <a:endParaRPr kumimoji="0" lang="en-GB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323528" y="5229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I drink for breakfast</a:t>
            </a:r>
            <a:endParaRPr kumimoji="0" lang="en-GB" sz="5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6084" name="Picture 4" descr="http://upload.wikimedia.org/wikipedia/commons/thumb/c/c7/IrishBreakfast.jpg/800px-IrishBreakfa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276872"/>
            <a:ext cx="6840760" cy="20882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5289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Monate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– The months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7624" y="1309832"/>
            <a:ext cx="4038600" cy="4525963"/>
          </a:xfrm>
        </p:spPr>
        <p:txBody>
          <a:bodyPr>
            <a:noAutofit/>
          </a:bodyPr>
          <a:lstStyle/>
          <a:p>
            <a:r>
              <a:rPr lang="en-GB" sz="2400" b="1" dirty="0" err="1">
                <a:solidFill>
                  <a:srgbClr val="FF0000"/>
                </a:solidFill>
              </a:rPr>
              <a:t>Januar</a:t>
            </a:r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 err="1">
                <a:solidFill>
                  <a:srgbClr val="FF0000"/>
                </a:solidFill>
              </a:rPr>
              <a:t>Februar</a:t>
            </a:r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 err="1">
                <a:solidFill>
                  <a:srgbClr val="FF0000"/>
                </a:solidFill>
              </a:rPr>
              <a:t>März</a:t>
            </a:r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>
                <a:solidFill>
                  <a:srgbClr val="FF0000"/>
                </a:solidFill>
              </a:rPr>
              <a:t>April</a:t>
            </a:r>
          </a:p>
          <a:p>
            <a:r>
              <a:rPr lang="en-GB" sz="2400" b="1" dirty="0">
                <a:solidFill>
                  <a:srgbClr val="FF0000"/>
                </a:solidFill>
              </a:rPr>
              <a:t>Mai</a:t>
            </a:r>
          </a:p>
          <a:p>
            <a:r>
              <a:rPr lang="en-GB" sz="2400" b="1" dirty="0" err="1">
                <a:solidFill>
                  <a:srgbClr val="FF0000"/>
                </a:solidFill>
              </a:rPr>
              <a:t>Juni</a:t>
            </a:r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 err="1">
                <a:solidFill>
                  <a:srgbClr val="FF0000"/>
                </a:solidFill>
              </a:rPr>
              <a:t>Juli</a:t>
            </a:r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>
                <a:solidFill>
                  <a:srgbClr val="FF0000"/>
                </a:solidFill>
              </a:rPr>
              <a:t>August</a:t>
            </a:r>
          </a:p>
          <a:p>
            <a:r>
              <a:rPr lang="en-GB" sz="2400" b="1" dirty="0">
                <a:solidFill>
                  <a:srgbClr val="FF0000"/>
                </a:solidFill>
              </a:rPr>
              <a:t>September</a:t>
            </a:r>
          </a:p>
          <a:p>
            <a:r>
              <a:rPr lang="en-GB" sz="2400" b="1" dirty="0" err="1">
                <a:solidFill>
                  <a:srgbClr val="FF0000"/>
                </a:solidFill>
              </a:rPr>
              <a:t>Oktober</a:t>
            </a:r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>
                <a:solidFill>
                  <a:srgbClr val="FF0000"/>
                </a:solidFill>
              </a:rPr>
              <a:t>November</a:t>
            </a:r>
          </a:p>
          <a:p>
            <a:r>
              <a:rPr lang="en-GB" sz="2400" b="1" dirty="0" err="1">
                <a:solidFill>
                  <a:srgbClr val="FF0000"/>
                </a:solidFill>
              </a:rPr>
              <a:t>Dezember</a:t>
            </a:r>
            <a:endParaRPr lang="en-GB" sz="2400" b="1" dirty="0">
              <a:solidFill>
                <a:srgbClr val="FF0000"/>
              </a:solidFill>
            </a:endParaRPr>
          </a:p>
          <a:p>
            <a:endParaRPr lang="en-GB" sz="2400" b="1" dirty="0"/>
          </a:p>
        </p:txBody>
      </p:sp>
      <p:sp>
        <p:nvSpPr>
          <p:cNvPr id="7" name="AutoShape 4" descr="data:image/png;base64,iVBORw0KGgoAAAANSUhEUgAAAOAAAADhCAMAAADmr0l2AAABMlBMVEX////rpSsAU5OoESQrcSkAUZKjAAAATZAAT5HrpCYARYwAS48ASY4AR40ARIzroyOmABrqngDqoBSlABUAQIoAYwAkbiL5+/mfAAAZahanCB8WaROlABHi6uIAQYqlABfy9vn89vekAAny3+H33b388+Xq8OrwwXn+/PjsqDbtr0r37O31+Prz4uTW4tbo7vRgkF++0L5umG2Ws5b11qi1xtn66tSxx7H0z5nkwMPftLj99+7K2crpzM/vuGGApX8AN4bO2+f55svQj5Vqj7asvtPap6ySsZG0xtlki7RLeKjtrUXwvGvKgYf33LTyyIt3n3a+YWlQhk+2RE+KpcS8WmOwLjyTrcm0PkrEcHcAWgB8mrzH1OIpZZ08ejpNe6oiYJvHeoAALYIAJoCuHjFYj1feLUeMAAAgAElEQVR4nL1dh0IqSbpukSYHQYIkJYkiWVQEQQ5ZTChBZIjOdd7/FW7FTnQDnjmztbtHaJqmvvpzqFqG+fcjXXZvv8ld/gO/9JNxG/1jj8r1N0++kwb/FAp/7Pd2G6en/+njA3nwTwH9l8mnY24mfylz1/l/OIkz+uwOWlp3OVd4+60HpTtyVwHTdtzZt06/ms9n8+pqVu1a5+Pome3mfNOz673b09uekNfumNc78vLm6rVeZ+ro9fnr6evV681NtH4TPWVOr15vn+O35L5yf9HJB9wLp8+VB7wEFptBU4kxdEbuQCAQc7uZWCAAP0yXA7FcIV/tZwFlwLVAoVBI58rlQLqQLxTeAnkwcp3+wpX3uMB/POB/apdL7crGBNPsgUkxNz2rXf8Uj9/v7d2f3YLRu7jv9c5u75/Av2e3YLanN/VoD7x5PqtHz8CLJ/3z/dVtvfd6e1bvndns+rg9fnHTi+/Z47evYL3sdrvtiunZ7L29OF2IgtPl8vjULrVa7XEuwFQWC7V60Vf78p23hTqbL5ddPh9Ar154fM5qQe1yOn0LJ5i2y+WD33T6yPD4PE6fOldwetCHLrVHLRqeLKVLPV6/Oj+7iNute3t7er3eqt/TW612u9UK/sCB/9jxwJfs9/CFfs+qh5fs9r0n/O0968XNlR28QLeDj/ei0T39002dUzIFyTzQANNTw2mqXR5nvu9C8NF1uZt5CAWAUHG4+hQgmGAcoNLv/WRI76bv9fd1G35lP7s7v7dHz+LPe3rb6Q1llzeX8pzwtCFBt92EITDpgvKdrgXBF726+Bk2JYzkqhX/td4yp9a4/XVvLwquWO1UBjsbiYKndilL5rXbAA/mNq0E/sHTevT+twDqL26tmz6Pn10AJgXsakd47wnA/A5zd+1GwMsyU9jEo0Rr3Vo3zlNxWHtR++Yb7Gev3B3W56se+rncLsTZbbic5U2k9hA1erV5morDfnWz5ZvWXo+uHdBTtjP0c5c7UWfH4ftnw9N8gX8J8GYbwL0nDt89gGq72UnJ/GgoPcwDKOsjHt3z73Honv2uvvPSWK/OrPYrZAp3U5D/cjg7gHc9eex1XNg36Rj42ToOcFUfZ3YHuAfk3Iq9pMV/D8/l7MCFdP2DKRh9fsYI5Sipv7DuxetPkiV4AnrX+szc2HYGCB9/gX7uP0fnc16mMaf4qLN2hqDFz2QQAkNtj0clAK23QG7tVwxDAdp34HI9xvdfU9CZxdFiAPpGVcSiDBOH87f25Mya/om5sEp5WH9x+oRUBvVZTndRVPZo/T+XQY+rTD1e8A7zaPSViaMJxGXJYH89tyJ8HEhgvfUAsvWOp6D1/mk7QP3zK/y97H8H0OWsYnjpBbL/2Butn91vYjBAQuRc6tFdEOvVlQ1fFwCUUFAv98R4tPfnzQQPDsBbpIk36MS/gb3Rs9PN7GWrM7d2iAFwsBV4X8DFvILOZU8AEJBX6KtbsRNnFXO23o5YtPqHAcIQCsRQ/cUlTWRUnfQjBLDObKQg1JbMGUQIXHJ7/QzEhjZ4vx3ym+CbF3Hupf2Cge67/lmsm+w4oJAA/BdwcXS4uMwXysBnSWdJ/BdwcjeQeGIzwD3bKQMUDRJC69np2QV2ze2nom+C2IE6DPZ7vCC352I7CRTyugy6qhu85U3QQEicreal2SeoQNNrAHubAUJmvMM6Rv/0bMe8CMy8eGns98SaApcTM71eYjwA+eF3nIJ5ql2F3E6RkRCcx+laXBbSAWZ9BODFAF0y144U3LMDS0LcTk57QMYVf5MIoQ3EfVK/gHzlFnK1W0Cxqsf1V/kndhGAU2c7imnRAFIyFKBrsRADVHTYoElnXm3r15j1QNIGQNwqaS2ol2I8BV2F7GXWvbNddPl8l/nAOjjuShozbAyzBLQRMSHAuCIhsQ/SE00bRwZSKEhRCrSyhEdvRRICneFOubzYCSAg3WVBBC5NX+Qp/XIFDAg/0MOnfk8hSwHvRJFT7VdQwQMlwtsC7Dm/CgAC42+1AtjnT7zmORMxqxXKYJlnUdciUHCXd1AyLp9LypcF5rJPKEYyvLECE8AAyZI5yxxxkRNqr78qGkTotTDncesz5UniWApCev1FNB6HmlVg86295zWAyErgKbgKzj6joGIElz0eCe0Q2QKLfh7pmRwmlLvKfUb0tKta8OALdWTC9PfKqRlsok9tV3c2OnX8TR4MMA6nkKp3wlUSJ0OQ3MIQ3FPAxvDN5ZKXQFef060uXzUmAMbkCLn66gVOKnUw+Et+DWhay+UhAIkkbcgbkozR1T1n63CW806QciGJXUVJtmLfAP26C6tOl5Kdd/UpFZyXBB6xCrk0+RNg3Dj1jyl3KVgFPq3lEgHcNOy4stDj4iMM546XyWf8LEU2t57pEYumdzLsJK3mUVNLniY6JY+EjakCeqWRdnEjhzortIp8ps21ZVICgCSryYWMGDCOeKHPacM3nCs+St+zIsEVmImtw8nLFQ0TAqjyh4hXQODL8JMsp1IRQF6A8YVzecMsHqQqQ9/a9p7v72972CuN621X+OMLZZ/BigX3BwCdfIkvlyNzF7xFcTuTB5eyOSE+oaLGF+rb4RHDLnTrYIECvbH2nmyk8BDdmMNALOreGaBPQBbqR+d4esZcsDAFq3HZPCMaAXE0AR3N7QP4nndxmCSWm3ic1v5k8AlCQwSQ2ZTJVMInIaAblQgv3XD+1fIlz8iFtDxATnCk/rEQxe3Fef2CeqS4zkQ4m9gMAH89A6m/5zM9WJB3jOidQraj1VoCsIz+9pEd7/dplYzJEVHknCVaX+J8K/19tGezKYC0nj7b9GgRbBdnV3A8x204W2O/RxIafVqPnfVPfDIDmQlmN9fMJ6zjpglYGkG4YhggdDadhErAMlKRTUspyE/LenED4vV7njgihChKtz1F77hfvru6QKDtiPniVliFU2IB6i5sxrdYCKdGjDcFSxDEEEHdUIN0sig1mM4vBIrGTX+inJcC3NPbnoE8ndd7FzZZkPb7OiMep0/w29b4DfJVn842VKpwSL9ByXiA4OHShROZAOKkuMk83QRoGgGNQYBpX8Bd7ngWVaEdjFGAPtcaQFgS6iF+u4sC5UjyhXpyg57qUtG4gndZ95AP+nS1FaAyi0L/rI8o6KoKgZWJtSdeDPFaYguoTvpZdTYfE08oxtnBNRbF84jTauzd670dUrKHfU699YaRG6cofsAP2ciiSNkqxn+uS/gRKlo7EUE6ZOJVCadirQJ16AInseEiyAKUoyAiFM+Idze39082pCj0caUuk3MZ+y7D4RigModC/8x1mWfUnj6E5qbqkfylHFrGZsGtTvdJmtddjuVy4GUZo41xht5HAK6ZL6utJ+wnwYlQq3IXzXlcgsauf8WhFexpoDEFBrhZi/rK5Vwfc1aM6hTqppH3VYLK5VwQ0oI7Y3k3EyDWhE/KkG+ey7HTnkDc7p6fqA5UGGIm0Mejt7dXUZvdbos/XZzdnmH4dtRTs6VG7/P5sIZhCkRxFKiVJ++JYDGLviBKzMYoZYUAKVNL1x/z6QUncdHXpz17j9k0cESiRy6AzRp/vTs7rV/V7xDN6vcUIHyiQgQoeEkQ0EaoSwKM0MdNPs6qBfjci9wb57nyANUbAFKTAce9Xa+/ADwbvbq9UKIjBKF/uu9dvdZP7855Bj+/5TwHexQClPVkXFkBDUmITt0XAoiG7AESBjpFecPLPq9KOVfNQ4ktDxCKIuJTmDJEEe75a/31QgEgzF6scfEdcN4EQT9qFJOloIcPcSgBA9SFJjqGpCaYPOK7/F8CV85dWIgcHxcVQapblQBCk1FH7IfzvGjOCgDhQ7A3zY36mdjts75CX02Cb61jxEdmTh3sNKFch0YScNa5v/gIonzZL1PHHFGdRPSeXJlyrTJAwKf3V3soM79t3FpxxYl7/2STGA97FAIUa1HXm7TrwklEi+oUSrl+Gud1oUimSSgMvJjLbIcPO3DcT1MWHh991gaA0LXZQyWmzQNoFDsuY8BxHu3JVP6xmRA3AgmFD1+4JB4oNfO0/pAlUF3AHvj6gVwn63T+9VYQSCKlOVfecW2TQQEhN7ZZgnFWZ0Dkh3NRsGtR1pG9Wwe4lnUCHFpG0LJk9UlVDHpm6MpfgH5Oz2U17QowAj0KZJYyJFcM8FA+3gpQr6RauAGI89yzgsjwLgpZU7Z5ClNwix0EXIV9bAqQqMcq9WvU+b/kmnnzfNjLP2sHGdwVIBg9xqqPw6ZR+571Sq75BjvbmwECDiUGjwNIAHBKFUWAgQLD24V04a3KCyJnBp3cHVtbgTYAvOPUzxnMY8Pabz2uf5ILKrAgb27Ggzq0KgTodiII5Tw1BC4UAQJ5LKux/AXylx1hPEETkz7ekGzvNrQqyuAd5+H09p75MpXcE+tIBoVa07XWDQk4NIAZi7BkDAF0p7NEby48GFYMVssK+XzV2RHlDPmsoY9HvalAiFNnNjnzFxVHT7f3N3HlaEkP2OBKCnAh9bxhFoXUVChADw7k1Xi6/TwiLPgnlsv33/56W1QZySA/AB5VFjcCyc3Kbj+7gXTR36zbiRubXfT+yvZ6d/FstdrkQOqfwMMQN2/ssvAUYkwuIALociMKLdBkL4FcuQG/uhYuX7WQhnTkGZGoFO75CydtapZnUb3VdvF6TspFdttaMP96dn8mJOyT3m69fY3frsVOcNijtvv4doBO4KCRKh+ZXAA7zG7kWl/6XFWXZ7Eo5GKFvqDc4gbuTYDk1Dgdo14UyKPE4RLNBdr3elCtn75CC25/fbWukZA5twns4yl0XOy9q3gdMoRVwqz26CmD+2Q2tpH4QNhObDfZFRDAxjoAnZL0X+pOGW76SNNdCBx/ut+oluUrE4s+CRhFwZz+ArGm9TmK5w4iAyvytW+f1wPeewFdT6O3e1aUxunBhhpJI7j9ijm/2poXdWUBn4lLnQRgGfDmWyeNP+r3QbiP+g3wWuTcBU8/R74n4BCXD18SNQ3qL6I221NUqDXBVGH9rBdnpOOqx4M+O3u9f2KicTvMZVv3nmAwL6Qgc2tDRbhN1SVPxx1jsBphcHmTSWNWLftAAEFtfaHfKbxRH83tzi48vkW5sMAyKLRCNLMtcvnt1p4ktwSDWeiF3K4pmrqAgLAF/QrdDfTuM4jmL+6Fxex63aZHADd1VXgKIC7IY1kiFbECBhjw5Z28AxPLlgk+d1ndz2edPl82T1dCwBDUF+WUDGBNpFeE4/wcltdQel4uKUPVzOlp3Y6NyelVr3cXBXFvnS/V2F9BVGndCtAXyKWpd42rY0yZ5NA8TpGDVnYBIczls2pU/wUmI7vA2URRcEIqvMwFTX8CFUhh3Z3evN6e3V/E7TYsorIpp6s4pWH0/kKc1TiP1skWEaBVAW3vrQjgxvKZzw34kwQFhbwQYN7X5x8NDAXE5qrmJBlRRpJXFqcN9c83zN1NPXp69fz0ZLfZ0DYeTo6sst7a3T1ZkZuz07hdwNpXcD3OUfHfGn3SW29P6SM2VZc8MPdJsmc5TLEy+pNz0gxMuVPtO539aiEgu4kwJxJxApA624AGaDuVXXabz8as02n05vVKL7hwfmZ7uiCcAdxv+/OrXX+BtGhV2RcFzkeVA5jGApSDFCw4PeVytb+4ZGKXi1xgnW7cELlGLpK3oXZwy+6ldVPPjdun5x6g9/2VgIZ391xE/1S/sttpfXBDNAFCiSqtrTBuvPzpvwoAn8+zeMvnYhCZXI8aQ5elLORQV5Yk5NYTvwoIlfIWtzY9Lj3Zbfe9K05JvdJ2ff05kgKsRTcDzNK2AhoIxv5yF5yurRtyq9jki7wID/V1+PqgstONEhD2Z9mHC9vY4C68eI9q4itMRH0cpU31+u0AIfWIcu+j5Q84O061AtW4USakSjsFD19kPU6xJ2M9U/S641Fk06x76+WX6FpZG2Z/72+R1r1DRVP7zWkc7klEFNwQD0IWdfMxPK6S+TzqDTKH4L1Rhzvr6wjsYMFDIiYK0H6q1DkKbP85Kl8DdSHeTX1zj6zIeunabos/3wK7eAq/Z38+t+89YS21oT8UAOwEyC5qoF5QiJtzujbjy3HwAAFdHb7y4uosJBS0nypFvnrkyGBOtNWf69gm3t3cXuB9n7ZeXOZLcBNpD1iduD5+evdEc6abKPiG3JicwAIG3FmRayoe7nK1KuzFcIE1EriiBWmFVzFcxYWzKOkaeUbVXzR/XKKP1yXNlgLaA5ftCalPqns2UNDTYWKwlYkvAAb+ygay1VwuF3O7JUAD5fxbNSe8mAfEcwnXj1ZOt2lRW7SH2gdw7sb6LJZUK/JA5SpUlJLYPkRvsYLd0D8J03wQ3IL217nTi1ws17m8vFT7QBx4+cYUCjBNke1n3wpSNwb3HgjVqNOJP7nbnHPi9m6ekSKuGB/pwtuUuNLHb25A/P+ExHeTFo3BtCdXT8q6PHyFBVDQDShSyKXT5TSgplvc3QQJ7pIA9BTe8BpEt3TdE835zFkT3CVDAN5K+Fx2xJ+hV3N2sxmg+g2Ec2XcnoX0Z3+DfpHK5ht6rjBTviiQTsxNG4/0etzdwpxf0LtAcF4HjvgtxU8cnPuNu/SQtNq2AMwtcIEal2qzTrkELz+40gqK7fOY811VgZahDLAGkPfZ4k/3uKByyu9sooaCpl5IQSK6qYOEfBMC3JCyQA2sPpyAiWWd246CoGUoqEryXPOP8PE+eYDWC647iew3Ym4EgkcA3vA7s/APndWl5aQ1MkJib0r8eqCZB3o/W865PGv5QLnhLqAmkrJ8EEYMvWQrrvWZ4fMpON6r28XZB/GykGbSV9uroieEH4xyHps2hsNkNOTTnMvnc5XXLIMUXCCXx93caYVF88nKoP7+maMgDuHEHbN2gc3AA3vh59YLRU8IL9z9zTYKQssMSJj1ufKFy4XHk81eFgq5HFShblpLAi9jgXLhstqhhkLR8sgC1At9biRft2I7Seq4wqwZ7hftKfUqWnHjbPQcWpQtWTUw3cXCSXt/YuUyhHKZzf7zjzsPYt3+W6fTyQNjIdCvHcUkgQc/RkQgq1BVoCD3TCqiCOCdCDWujCkcGaG/QL9AyuDKFHR5cEFo4ZQ9MkZpZDd4DusAbTeCWaIp3Ut1LAYoPgVBHz9nFI093bBgvSAsCiQMHT0i4adO3of0ekyd3f1ApthibcEEdoKRAtT3ToWyVZfr0sIAJa36SFiVdmWTDWv6p1sE0AXkKt/JLtBRMfAwGDU8K8aZg9lbPKNCX13YEiORUfatcbwnt5AAFLZT3gtKl4BB72T2nmOAUnZE3Lyhkmo9e63XIQULPq6yzASAx1zoLBZAtNK5co4WjuAn1b+yWw7fysOtE3LiJ6AgfoKwWiJoatbvAehyPVCQcdcddOjRbDq9w2o7O4W5toIP5mOBHsyJa+wIXDq/AFyKu9PSHeeiU5YnpDtW6LiBNdmy95AYeoWNIbYbWXy4WURmrwV0xJTx4cb9K6TTffkcObZIfXnZyRXwnrlYIQs41sUdQQEx5i59vrd8OSbs2krnOlnoRQf6Wxv4NwK09uryIgUByn2kt97JdKULAL5G4bFfMHPp4cNuuA93sVj4Cn0fFSeJEg0UOpfZ/j///AOMYrZ/Wc0hqsbewGrsCFDe2dYL1KcoQoIAT+VICxSNwpqQL8LdkzKejCcfq7o8wjhHLX/qG+/ZuDuA1p38tv52YugVtvbwGKy9K+FeViiDsibPfrZxP/A92qUn46q51lShbyEN94Q4y1UsfNWtFNwIUBYrHMC9uVMQ21fl8zusr7gmt+PuLF9f2lxARvlNTddj6wYFeV906wAAldbEdqoshbYeiv0DOwFEG5IXnVxaqGhj5cLbwvmDnfcbZXAjQKXjqvT6K/EnwlyyHgW86d13Z0EFpM4C3XL5Vq1Wswufz/MDdGrXwpn+XYDbdqZzmIQBhhV1Au1KQW6a3Pjh99TZNCk1knbknwDc9Vb9BU9RYHfOfkbBfzcCaTWpQyGA8d1Pj7O/iv2YTXsl9ALusF+gtOFPAf6ILQVfy3rUJP8IAeqfXnc+u8p+JQ6wXnc7eM76jJrSfwjQ5cr/1kFlrgLQwiRqRAK1obK0BvBVaO3srzsC1N+jdin3j86ucGWrhd86as5TYLiszq4ag4MkPiswvjFfKERog/Wz2I+UjCubLfzeKVDOQo5GLT89WM0qV2rZZaBsTu5nWtQX+70zknw5Jq8mPaW7Sx9FuP0W2So/yk1tyqrJDNdvngHlgZXvPHb4dpShnwz907pStnL1wZ2n7FI8SmD7cL71XSRDsMNBAT8d9mi9J93wSrpM8s7F5Y5S5cq+/SY69G1Xn2T3r7ZlpH8H4W1PmiUlpykwlx13FkRHPp/Tw9eDZGNzTzm/4BwY3hx60HG+u1CWbOu92eAh//aAJwOLLujppgoQpKs9nViAKeerahDtVn1OpzNLjwpDOIATit55nH+VqQwW0AsY8eerzpx6scNJs3QbVJ0L96TNuv9CNvWSv3tx0l+SRgUul+8NxAbuMuzqicWg019Gm5pceSij1UIadkW6srlyISDkZ0+u6skyubdLEPYv1Oi8MafH6fTJujsgHsEyeGqz4/5V+50wKQp9Dz3/Gu4/19OjmoXDKhpIfeqtT0/odCu99QIds6PHJ0MhgGpyDjaY26LP7S6uYl70lQlzIbTZctolcnx84H0st0jDRXEzbtg7G+sE3Gl1oYO+oOZWAzy+XyhgX+3GdnF2dmG12p9PrVbo0sThvC/sdhuAbgPD/mS3PZ/e1Z8veldR0Xi9qkd7t2f8eI7f22z6i4v719eneNwW3+v1bPG4nT/tAjV7OrMLp68Dqyd80qzsRDqzjxwzHDy4XE7nIudBp4N7SEThcpZjVeyExWAuCh5+kC5knR5ATnXfyTjhaeIgUrpESUeSF4Db/W6f72/ves/39vjzWfTq9fXq/DUaPb+qn56f3pye3/3gkHi8efAc/gdFuFH4UvCAQBXY31g5+xc89CbPB7S5Rd+DGA6y3AJux84ustXLQjWf7eTz1bc3GBL2s3jDfLnMgGC4k2MgIasFJgc8ulw+1g84O/1O3pdlFMe2TUr/fsRwFOouxNbKY25UOQrgD7YUz9bGG9MpZPtOdz725nT+8Lt/YLSCspdDEfTv1q8nEuhPpJhKJBIbbkdVtlhst7z/Hx3XMtcqDNOGE680BBcTkUqCf9f4ikD8lXaRCSUiTCiVKDVKqTYYpcruvz393VnDMW6hP0n8v8w1k8zMMrUWHg/XD60ZenOdoV8otdEfQIZKIlFCLyOC56Xao2Iqkiq9Dwajl/Z7uzR5DyfAGgw0H1+Tr/3R10so0SgVi0Xhl9BIpCIJ0YVKGy/CdPyQYaZMMnhdy1xnarVakknWZtfXLchWyRmThBOvZZJMBkwUzPYB/Hc2m9Vqw0ztOtMaN7vd7ly1GnZVq0eto6k6NlgsJjMeBrPJYDGZzIbViiI8wgDfvxoTWSKE2qlEJQFYMVSElCqGmARcg0qFKUXaG7gzdHSk0XyOJpPJOxijwce3xotZo7VSPcx1gBK1lcNicTw2r2vj6aPFbHK0ho/g8tSyWh5bjrVzg2UOr5vNlsdg02Exd03HZovZaNRqtTpWZ9SxLPhvU6uSG6ylRuZRpDNqf36P2iGy6JHG+6BNrr+PPj8+3kuN0ef398do0iiW3tsvjcbXSxvQLVEB1KtUIiH8zcoLYNxIEZC09B55OfEenJwcoOE9+KQ/1DKzK908M+8es2gqRrPBOFfB1yYTmHrzEcwefaAyX4+78KWpNTSoWLZVM64j0cniU6m0TY4JX4rtj1KjUnzxH4S935N2sVQqVpgIU6mUiolSWwNm5/UehP0H3v198MKvCZ/4D/3+w0M/oJFwhP2HGr9/H74Ka8IHmpN9wfAOKMO2THDOY5Nw6VmWe6Vl+ctmchP+Y1IJPto2WJb83NeRf390EvZr8HwAgDCYHhhwohow4/0/Mw7eqQQMIR3Y1VietzZM2Ww2/eB2ExHCyqd33/uHQGxBSAB2ETJWht02DKORnWdq450Q6hDfr2qUhCfbJ/cHxomXCuH0Z9DQajimY8cjwwSPWcs2wusemyrjajzMPOCfSxz8T+jnnWjCxL4+/ITRMD7dDKzLEFiPX6rM4xaELPvQbQ4zre6YsKjmf4FPU2Eq4cHvUlDbJcSfLYFgzbeoGvZ4Ol1pzceEgsX/CcDvxgujIb7AtgnKzZnzS6gW3ng3C4lsav0vAe4fHH5TgKufA9TOkzw+w/b1wH+S/0MWBcPrJ57Dz/EJEY4tu37fPFYAePCnTJ9kHL78NgWBmXhE3w0uDTt/W7eSZ9HDUfu/MRycFjX/BkCVAYpUUvUD74DFANthsZ0A5iqkTELgsgFH7LcMi/eAqsLtQiQzkCYd/+SrrAn93Mvh+4dwwoCRikoADzWf7+1IovjxGwi9J4l/BVAHeXT6I/fOjHTvaFD8lABsf8sCODj8SqEZln5DSL0fgy8SXGV+H2BXKXaQHYYaVjJijoMuo5xmPdC8j/6Fa3DwHjkk3nZtR4BGob1jDRCg7kf6CQNkpPx2CK6tk9A/SDGlUYgpMSHvb4mg/8tLKLgTnwFjPRT4dEbdFPLb2PEDfKwBsWhIynAaEAIPDkSrf+D1Q+p9aE5KH6kRr2N/hNT/QWRwuZ3PWPN8NRaQ2tQlZnBmFNBwy3OIZWEYyTy9AwkX+t/fvwdw9V8mjfePRhjfBeJe/wdQwF7RWmwaGsKiu/iiD8zwV4YDqJsDye0uHx9rTIYjP6vqbrSJuiVxRpmRd30iA/6apk2dJJhuCzX8MK737jcqpa9I4vNk9L4rwsMvZSWjE89VO2WCFh6gCQAzmgwm7a8M06JWVLdkWqsN3G4cM5jsDanOgCRsc3x71C5xbqAfTPHEe6L5/vZDnR8KpTSaSpsRvpEAABkrSURBVONwR4AnJOLNrBv6425GzLiGLtPM1CyEVsBiN02qcdNoHDIZKpgGEEIxc2WFxT7CIAuMwehbykup73ZYQE4yXmC6N3GkmRSZiAYrjMTXR0izqyQeECUzs4iJZ2ZXs7UYwTBtNjkKOjKMygQ8y7l5yi0Pi1MSGxIfOqxkKoMX6QwP3icpci0sSAKj+YXaodRLqIIsRoSZHFVSo0+UvNkO00ue0xJRULt8cKggXY/F09Maxhm6EseZpBFwJLM0TTlHjzhisw0CjQ19RLPuefq/Gh94TgeMYEQ4arY1xZePyRFTbPgRISvFl32NfxtGOYAsoM61BfiZbq1EY7BGLktoyTCPOu10bAIAKaVRWjC4lCyLDEC5eND7McFSGG4LATI8u05GGuCWAsdmP0ErFZHGpya8SeGEUwSgkBm1QzhPOJM5K0XILQSIXWsOk9lsAlNuEdRmsCgtaYJGJxbkayWA+5oSoCwkJYcowaXh2xGkXyZ+rwZcSwG9U/wEfyH4RHu0gVc1BKAomtBOg+S5S2VpYlVBpjbtPsJ7efIEH6UaRvc4PxY8xXyNWVRmLgcTQCT/vp+TwHZYZCzgGHxPIqMElc5iA6uQSONDQesc0Rz6TMSihl/EXHU3ZCK0XKVhSdmWfVgLnVhDEqwDf9WMnjyS5SpNhAl9HGh4smnEzMogm5F6WS9nFFNt+YiZAygyE6tmi1S6aioT1HwGg0nGfOu0UOVnWitep6zfhsRS4OkaURnrRdaMQdolDkgIHkokJvvSOkv7SFxPSmEGrLwkgDMgJ4scOwgBapeCR4xZR3dWmwlRqKhrhm5cUXdA3oNBlhEYTCqIOBmnEBscQuVBfjg0GDQGEnwhzTundEKJ9mD/CK1GQoOuJEYyTyVJp5oQIHssfGgGu//JLjUF2uMhSXBAM8gQYKzqUc5JY43wy835ihacMAUT8sHdwYgBK14qEr4qinhxMvr4Bh5AAhOxER60K5EQkwCRxicl9Jp/xNnBlihcciRrmWDmetjNUIy1ICIDJsEM2BABQDzMQ6YlQ0AjKawmk2QhSOJQISYID4owftC0R4PBe6MUSaT4cmbE7/WGE0zxKFIqNYCuCQ2QO9eotJGkoqo25wvxa0bAi83EdKnVWoCbaRpCz3HosBxDAzDX4Q8Z+hICJL6AdsUI0gLwywQ3lzyFioalWnQtHiSz8QKapb693u/3j8n7e/gIRLyHHx+fn4PB5wCmALyfkw+vJhz2hwG4L1R3iEByRxojjcY7ahelDiDn9QkrKCDsw6UYMB0QMrQc4L3uOENVBfACmBrKE8LgFQNkVRAINSqWZq02/mXQsTrLPIifX3uEMqwzsgSgXH4iHP6EdVzNAfC1v+C0QxWgOyKpRLs9en8ffB8A32zwfgJ9oDAsz3MMXBpo/FDBHPjXCLhP86JiV40TJt0K4cvUtMZpcqhVcSR8RCRMUoDHcNpDvACsCSnX2myuWs7oHLpaI1i4zNSIDT3zuQbQuw9FCnhmEe93BOqar8TnYCIUwkQKMmzk/RDGx20AEHNf+1uzwZWhalQhZQHAzCy6LlQlOjPvhTLQiTGZ2CTxELQwjCXZbUjMZKs7FSb2EY8AhM1ay4EAhgYSgAdeDU6+jCrMRDPAWqYNzUZb2G+RwtQPR6BrM4F3tfePNnqjfuLJyIRLeLpJBnBja6plV0OiZbBLPR4Ox5CUrV8GgxkGERliAw2Z1nhlMB6TOhJDgcKQWmuZI1pLzYRXM/mMQF4aRcJMsdQ++uKopimleICAKb/alaP9D9idAXs1Gt4t6VLvN/lqUCEOB8FezcGajDpLkMnMiS10CBpegrPZrAUtCRFAYBeaBlYLk1NJ5vp6/PhLNUWMik2Lbo6sTkIkLP4PWJ1H14vI9LWxfQMXS4kKAEhbQ1BLSKg0Iua+tD2W4D13pdy9YQmY1GDB88JlQGMzyKyNa2omjUADGYfJltnywIwdJh0wnJbVOEPVNLEbQi2q+eIfU8LI2kdw5RuDyFd7MihVJiS+x65nsVEpMu0JuCxl9E0kVAIIJ5RpEWURXFkgEVHWITOePaDmGZyDYImrwmoBQEuNScLQgupm1mihIkAaLQQANcIepy8CJRUGNqDtfWkAhVMZSRaz0ogkJuGwZqcyMXFtM9LIjychXvIMsO9MbTmbWrTdjG46bzKqYyPANnf8H5KyKWq30FpUpmXQYmwma6rjGW5tEA4QbQ3R43gzccBrSkC9D8x8jZe2BrfMjDSVyodQmUZSwMxrNilOCUAswxmLLDo4TKvhcPpoMDq6SQaAHVqSyaFj+XcNQEoyQYeRVHqh+XQsM8nHJfDqjMcGaPqluTrWXBtiZvjghfAgQj3+BjCCaL1DkWIERFRwakVNZHCkGRxRXfpypAlvlzx+0C6EDQABgwElw0KkVCN2zc3WLPMLOjI4tYH8AceyBrUqeN80HjtWNaZmlrCFbrh0YIaIcGmxw4HA5YxgICjIiRz4ocgl2lB5lohZr2w2CuuDMxO7NCGwBsxfmV9GgIhpQYB/o2gBxo9DCH9Ym9Wgjs1AwyENMFgdsyQczzmNh5/CRsoKigsSpD9pMkhwzBkiUVT7c5dUk2DQB6wpGTmZZM2YiLX5L+CbDiFciHTmcJDa+7VjrjI4hkGofcbrYs3OV2Z8J/VkvB+ikK8CdV6lAYMieH1C/BDIxIkSaVGsTD414ZNdQWoo/68BXMnRFOYp0BijFPwUGcSM43GWxLp0aIRJHJOWZVnj+veBlOqIA0CVTFgSwGroK+iuRZivI8SZkHovgxcuLKqUJvv+3fQMF/HOxUUF4K2MDWYdNzPyApbYMUT0bxIBhHFvDWr/Fl0UVpYDdPPHmW6KixMkZ+F/YcQDxqdIJiGTAoP3SbskQFj01YDcHCI+Qagy8R9qNP4ttsJLswIShadbMuPp9dyBg3etzmAAmsZomE+ZoGpVI2RkktARS3JR4y9pDk68ZkYQO9cy+O429tXCAj8Mjc8iH9PDUfqiWZVGqnJUev8svjDEN4l8FEOJYmP04d/orvlJ7r4rzhbBzAKAURsDSrCGWjJYGw6HzWsGEPbXscOBdP1sqVpZsNphrpuqJnJ0NkA0g2+pVtiqVJAQcm4GNyZrXbwVzYR5wea/UQLg+H5Y+iLUHmiUSxU0TS6hIO1jCkLWPa5xPwdLSg+z6xkQudmxDlDMAilSe3SYwE3BFfBnlBGyuuT145Q4RVjLeKUUfCk2GpJLoZEXtwW3J++l/clE+jkcKeXmPlLQgNHMGsDgcG7ScQl5OJIm7mUGGzkQ1c/nFtV8voJJ319Li9ZoFNYLWSMXpxjHTYvOgF21ENYyYels2xNmfTQ4Mx/6kPkYjtJ6qEs4lP6CZOV1j83HlQPZd/DJA9CSySD4X6a5ogW+BxpBzn+ZdaSsGQT+dXPanBKVDFSpZTW95tSXUcutFumZCBPXMzLBgpUoHh2+y6Q9YeIhBfNHCv3aCkksCJCujdRM6LR87Z01G4DcHTssFtZwfDyezR5Q1gJ9ZrjO1MYwsyEcGaRttObVEDK3ONS0YIOCK5g0YxL6Qi9GJeCgVUrM2kh5J0x7wHyJ8PGd3wqJZDToLQp95OKhzQRrc4PhF+wvxLETa4I23cJK4ndE+CUW3Zq4FoPqZwnStCyoszSgKwqc0VCCkRujE1jFFxE39ULxfikxqICCuwHsQjTEbcmoDEatY4he6RzaxyTcfTHLoBIuC+MmopoyMgAZ0iYDQgXAn5EPoBzfJ8gt/k4o7PZoHEkp2z56/3xPvTRKm3oXqRDsBpCFnjUzppnvh2kTS2TLYYTdBbDaZLE45o+PiIKr6QxirIn9eLK1ACXvD14aH4PGkcb/lfAf7IdHQCG8yxMQrsnRiNe5iHYJuIeimJocKeP7GUDW7EDLP88w46Twt2vMEOYHScVbRwpmrFEHnDhJwo4kRht4Ut5Dr/cQt6o1PtptAECoYiQaJTTiKxMaOu8ISqtt6IKiGlipzQKAcjhQUl5nYB9a2Nfu/uryvwuuTbvQSAzXcvesSnfcldTBibct6rLwjirIfxlUKu+84agccQgj+GqJKzdxn7zjjxUd0wPqGCh0ArFI4Gors/b4EbxqQld59stEu12g49X6e3y9cgSZ4C9ZG6/lVw69QtUYSQUUu9jtwdFn6rPBCDdmAcrCf6lDEBqN8Hy5HS3k3tRIoUDIOYNNWQrqWKIppkvSXgD+BB0OeHUMw9sVeHFsaaKwYqaVBrjitdKNIYmR68M0REyF08+pdrFY0ow+vJrIC6ddR4hleb4tYeZcl9TKh6yqoZltqS9K5rQKgsBIkMSdWWBEPoVBa+1vSD0olEOLY4zvGBuMhDXlhqk11OqIFhUD9J5w03zXVIpfZFIlgK4krYGGRtKiGh1tvwyfcjtDZJWMocZ0LUaD2YITobWugVIA2HJIxpYD8uyyNbNg6cx0j3Umh2rFOozrIFnd/HpF+kjEFdAwpVCxwXxwxCkenZx4G0xRGlKVTtYKv3gkBnIFQsKjcvtXWOCgqLSPw7nxOAg4s4vaC7BbVptbdEnI2KYgevtoMGEvejZH+zwzYzmWN1/PzBjgSOQcawSzHPFtI7B/6yQUWaNY6P1jbeMg+coaPm7ri6ALwcjFuY+AJy1gvvPjGYjbCY2RqahNUXqs++sXjtCXOtY4FJmOmUw9VLccmyxoRdofIoAQVMSPYwbOnk/gIhyMGBl6Vb4n8l7pWtXKS91zTpmzquncgBiMNc6ZlgGSaG5c8g6JA90PInNgxpOZIEIFG6VYkwpz8ng+b0LRXOcJE4iaHXgZRElpf+OFq+cWOTxYTjXyxGp75fj0Zd0g0u9zxUuUyp6qDDqTFjYSAnLCcugjTeKy5kem22xlZmxwzG+LJXu7kEROj00WMwhuk2u6ZjWeq6bERRC5x/427zfzeWwcAp0IaSWIhkOTzzXoJZkS9jftaSbFIdaMDcPDfBiEf4cO4JCwq9qMtL1aWswDiBMscxbaehj8CkqfrOOBCRpM3eu5FoialIRAemdN0m0o6CxEq8yr/QTn/xNbGRbIoIhqqUFDbC1C++tON41XajTzy0oiH2Zs0eqM3XkTCyYKhGuwtwT2izJdh8EAQDFNIsGmGmBq6JUaDNfi3hvI8cOlo2v4hbWwUI3izMV7EaeTuDRGitAjLCUUT7H9F5EoJhpr5v6AMEQzSRNG2u51skuLLa0hLEg8dh+1xL00cPQyDckr3WoGmJbsCgV0g8HhzGB5kO7FYHWPc9Zw3cQAhTJ4iLyVdqKN4j3KU1yNTcPzb0TKlaUPcU6g6JVmZ0ht55oUpaESaS4zCGCmaTQY5jWmpu3SD1Hxa4yIbZlxUMFF0ncBHM2Zw9gF5k4VFDRzk7UDIbSOBIkidUe33+Col9MqCUJBL5+nCL0z0tHwiyCG3iVySL+dpB0ERpInY5Ioy6mDO5GBDSCfwmQTnjcsZCdJ+JBhSO8sTEh0gZIxIUmeWsBXtSaDStCYr/21DhDNIQV7e+AnIypoFOD+ekeXcCQa+6LP22I2pfhb1AqYaQqNRuIoV91ChptVtZggYTxkDonkDTk7amzCrPcj4cOxxTxvjqFC5RnVEEQfiRpl/C9fsH4UQTC/1gDynpz8KB6JOjAj4TX5ZgRtFoALk8jvEvoiui7eYMhamksa7PEAdV2+PGUhVQqc+iZpXuHmEQJQbJEPD70Ho/ZBkRnh3K8Y4L5GJk3DD3iIQvFToFFDwpZ12tvHtVkAp1+LNJ0omc8xGQ1m0TYyGqw7ZnwF1YIcmtnKNBbMQVAJNSRlAO7DQuh7KfEJHKvDUDEhAShs4l4f7SOYa2xrvjiIId5ccBTMcKEOa0Q1zYyMu8wP4xzOP0OaX7WPAlfWBHnBzLJmFU3KZDIknIZ5YQJwrdXphKTMQn7qzAgAbhbDSAR9lTOmwhwGl7IQ9pGgxV8PL1geBEnfMslHPHOdyLWmShM74szyb+LGsksQVmNflFnrHyBxTRHE8SHcGyPqmtUMeAtRjEgT4iVxvviT9yI4nSwq0pvmw9paPc2suqYITU3YmTCF4rapJ3hFnj2mHRgq4NKRXq71TCaaSqgNYlnvNy6aiUzaAdes0D7SSDJsn+9fYqeGb6zkmVsESGeSxgJG85BJEpGDTszDsQUYyQyT5FqkZFg6SJ5doyuj47rxvtbKJWHRpFOjkrTcEB6gqmhII8uy4mwj59LwVnKtI0JEjGPYmk0dcsDCGbNW1TVpVQxDm3yN6xVdlCGE7C5MF5ixl7ReTOAitwR0r1NH637lwRGc7QQtjWDvD0c2YWRc+Q5LALY2bHJljTPhLYYZbEyD3rQl80iJY65lpA3NqDf0UVVrCTOjJCPQkAlsyFSRyijKJjv9ba4LjJqO1BGHSSyZL2hvBg9w0/4zI1b5lBAAYBcm1kBMu2rSi4CsM0nSCTl2DwazSEwN674onT2dC6SEwu4rTYP7IqFhogKi53YCn6MjKFcA6O+aAwHA1aaNccYpVO5UTIEYjS2AqED5H89oQhV2HNZWIjaF2Y2gNHdBAMp0xHKhWymk2BK8L7CfmhHRkPsHfo0Gdysefr+3U1yEUZkc8JK9caM5C3tkuF4aSJmlwaQyaoGaWRIfALozwH8VLZNuOddK43qLIkCoRxNEtHba0XqgeYcQSdx48PFSTLyfHITD+x+TRqMx+RyMRt5DTjC3HPagY2dc0A9LFMmm+djYfODPQMBNaJKWMN06WxiVAQJTWCFE2VAPk0BsR+i93kMN1p1e74nf7z/xwh2HfJV8W3FCYOZZLdz8GawFZ0vOR8fZttb284EIBddbfvf5DnK53IMSxPCWdhIuXN6+i1cwdyPOL7VMPMF0y+TDfIcjETYB5Jzq39kzLz9OvnYHKAIL/fGgWPMaN2bu6TDMlCEcDLBV+4OHlXCp+x8CROHgWFz522m7OcvikqL8sQD7+FSAP0fAfV7J/PDIHBjQ73aakwieUdtEMUZIHgJe7/YfPIxFAPA3KPjTY4TY+Yy0Uybk+1rQdGT33v3uOODSrBt9UZmpzrvznU+R4cdqjvsVFPo+YHbmNw89UBh8umNTS+za0DlaU4f2cb7lWIC1oe0+zILw11IKfRHAUAz+6MEyh1zaeJOzLRmsdj6b1WbGDGl53Z2Q2mkLH46XUmDDw9Tgjx4N5B1wftvWY6d4fBYQBzLdv8ew6IKqNLsjHJuPEQUV5Wz3Qxx2G3yz2M4qUTe/7kJN2Opew7gXRu7zXRWUaWzCWTUlCv754ccknO2uRVnokwWH1/hYiqUWeKEZ2c2RaysD/Tkd9mSUZPDPDxJljms7dQKhoZ0zQ/NytswMkQvLqh6ajw+PWxGauiwCic3ErmdR/OtB4qWfAFRpdUbtslur/VrigB54pLqtJ88B/YKFAEvE/wofLd20MjIFWcWBDlZdPpi1tGSxi55Z4VZuC6PsbP8nAHEAFszseugRN2AuVA6W0SDndOu4A0vW64P/LUBqJ6RH2bI6nY7nWpOsSafnkZpYDFWnY1nDLNMygSjfyPXsw8908wwpwR0rJp3+k3FCUsKZYW0lnvtqDrwxSqLVTO7sLdY0RqxpbKmM85VKt3p8nK9W88dMRmdaTa/JV1h2ZVKZWq0uWDGd8XglbIiVDBRiiE+UA9F5+PAABee/NcIkDfXQEp+Rwuq6TC2YMZKECyurQ8xj7MAap+PpcGlWoRM+MnMQ8D3MxjWmdQwPbtZqfyXHZlX3wah7fOyO6a5ekraEZxVTLAeaxosmHB7s+zUaP0wjhU/2vz8GX8WvEdyF/X3ghdd+5Ah4TzT7OOU9TuK6H60iaacPmfnjvLUkeU8RPsCQYOiM3ZZDq0N0gce/djPMyjKH+wuuM6rWw2yZrDXnq3m3Nl425w/BzJRtPtaStOZUbCCX8330Cal0cOjd/xxNKql2Gx6FnoqAv6lUijvwvRhhGpPRZySSqkw0h94Dv9/r9YPB0xvuQQcXvGDJTvDutAN0gguf757CMrxuqSXC1Bo2Z0yya5kOUTqXBbTQaY0GNIwsUImAH1utYReM5nK1Wqng3qzxdQaQMFODxcFgEJsfQM5uDZ9y3xrz+xOYypH/wPsB49tQIlJsfKOw5iUUmgBKQVIJO2MT7RRTKcFsIhP5ajc+3xvg/naj3T7c/8TM6wV/vxupxsf+ZDRpjLz74XbDf+gdCfOkSaAXHzOtFWu0gNk7/gbOzcN0Ps50IZ/Ol7plczie1WoZMKAYZWoZAAJ2p4OLD/B8pGF3xkhHJrl2iY5i4z0cPtJ8RxKNo1Ebb/2EKj1VqVQiqZDi9/BotOFJHaOPytE7zOVrIp+a4oR58X/Bk+W/wgeHocr3S1i0u5RpGua15by7GtaCcBt8kNZnk2A0H5bTMQgAtY4x02pBSbq2rJLN7qy1Uo3HSxQD1aQ7y5lgTfI+I74QSlQ0cPtVQrGPWTwEXfeVUnFSZELFUIUJ7QOmBTRPcF0YiQHeij+QNGVkZkxm+dhlZAY8/l4KIIP+P3TXUAlG7ZcDjb9Re9vy19/jmvSWL/nD7mVHRaEKGgJKSNy7Rt4kJm1pJfFPD9jLFqS7t4L/2c8kFHaMhHZfvT84/h/Vvh5iCWDqpwAAAABJRU5ErkJggg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957388"/>
            <a:ext cx="4057650" cy="408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6" descr="Image not available"/>
          <p:cNvSpPr>
            <a:spLocks noChangeAspect="1" noChangeArrowheads="1"/>
          </p:cNvSpPr>
          <p:nvPr/>
        </p:nvSpPr>
        <p:spPr bwMode="auto">
          <a:xfrm>
            <a:off x="63500" y="-136525"/>
            <a:ext cx="14192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8" descr="https://www.mindmeister.com/images/download/8192155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10" descr="https://www.mindmeister.com/images/download/8192155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8" name="Picture 14" descr="4season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44824"/>
            <a:ext cx="374441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5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Monate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– The months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7624" y="1309832"/>
            <a:ext cx="4038600" cy="4525963"/>
          </a:xfrm>
        </p:spPr>
        <p:txBody>
          <a:bodyPr>
            <a:noAutofit/>
          </a:bodyPr>
          <a:lstStyle/>
          <a:p>
            <a:r>
              <a:rPr lang="en-GB" sz="2400" b="1" dirty="0" err="1">
                <a:solidFill>
                  <a:srgbClr val="FF0000"/>
                </a:solidFill>
              </a:rPr>
              <a:t>Januar</a:t>
            </a:r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 err="1">
                <a:solidFill>
                  <a:srgbClr val="FF0000"/>
                </a:solidFill>
              </a:rPr>
              <a:t>Februar</a:t>
            </a:r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 err="1">
                <a:solidFill>
                  <a:srgbClr val="FF0000"/>
                </a:solidFill>
              </a:rPr>
              <a:t>März</a:t>
            </a:r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>
                <a:solidFill>
                  <a:srgbClr val="FF0000"/>
                </a:solidFill>
              </a:rPr>
              <a:t>April</a:t>
            </a:r>
          </a:p>
          <a:p>
            <a:r>
              <a:rPr lang="en-GB" sz="2400" b="1" dirty="0">
                <a:solidFill>
                  <a:srgbClr val="FF0000"/>
                </a:solidFill>
              </a:rPr>
              <a:t>Mai</a:t>
            </a:r>
          </a:p>
          <a:p>
            <a:r>
              <a:rPr lang="en-GB" sz="2400" b="1" dirty="0" err="1">
                <a:solidFill>
                  <a:srgbClr val="FF0000"/>
                </a:solidFill>
              </a:rPr>
              <a:t>Juni</a:t>
            </a:r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 err="1">
                <a:solidFill>
                  <a:srgbClr val="FF0000"/>
                </a:solidFill>
              </a:rPr>
              <a:t>Juli</a:t>
            </a:r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>
                <a:solidFill>
                  <a:srgbClr val="FF0000"/>
                </a:solidFill>
              </a:rPr>
              <a:t>August</a:t>
            </a:r>
          </a:p>
          <a:p>
            <a:endParaRPr lang="en-GB" sz="2400" b="1" dirty="0"/>
          </a:p>
        </p:txBody>
      </p:sp>
      <p:sp>
        <p:nvSpPr>
          <p:cNvPr id="7" name="AutoShape 4" descr="data:image/png;base64,iVBORw0KGgoAAAANSUhEUgAAAOAAAADhCAMAAADmr0l2AAABMlBMVEX////rpSsAU5OoESQrcSkAUZKjAAAATZAAT5HrpCYARYwAS48ASY4AR40ARIzroyOmABrqngDqoBSlABUAQIoAYwAkbiL5+/mfAAAZahanCB8WaROlABHi6uIAQYqlABfy9vn89vekAAny3+H33b388+Xq8OrwwXn+/PjsqDbtr0r37O31+Prz4uTW4tbo7vRgkF++0L5umG2Ws5b11qi1xtn66tSxx7H0z5nkwMPftLj99+7K2crpzM/vuGGApX8AN4bO2+f55svQj5Vqj7asvtPap6ySsZG0xtlki7RLeKjtrUXwvGvKgYf33LTyyIt3n3a+YWlQhk+2RE+KpcS8WmOwLjyTrcm0PkrEcHcAWgB8mrzH1OIpZZ08ejpNe6oiYJvHeoAALYIAJoCuHjFYj1feLUeMAAAgAElEQVR4nL1dh0IqSbpukSYHQYIkJYkiWVQEQQ5ZTChBZIjOdd7/FW7FTnQDnjmztbtHaJqmvvpzqFqG+fcjXXZvv8ld/gO/9JNxG/1jj8r1N0++kwb/FAp/7Pd2G6en/+njA3nwTwH9l8mnY24mfylz1/l/OIkz+uwOWlp3OVd4+60HpTtyVwHTdtzZt06/ms9n8+pqVu1a5+Pome3mfNOz673b09uekNfumNc78vLm6rVeZ+ro9fnr6evV681NtH4TPWVOr15vn+O35L5yf9HJB9wLp8+VB7wEFptBU4kxdEbuQCAQc7uZWCAAP0yXA7FcIV/tZwFlwLVAoVBI58rlQLqQLxTeAnkwcp3+wpX3uMB/POB/apdL7crGBNPsgUkxNz2rXf8Uj9/v7d2f3YLRu7jv9c5u75/Av2e3YLanN/VoD7x5PqtHz8CLJ/3z/dVtvfd6e1bvndns+rg9fnHTi+/Z47evYL3sdrvtiunZ7L29OF2IgtPl8vjULrVa7XEuwFQWC7V60Vf78p23hTqbL5ddPh9Ar154fM5qQe1yOn0LJ5i2y+WD33T6yPD4PE6fOldwetCHLrVHLRqeLKVLPV6/Oj+7iNute3t7er3eqt/TW612u9UK/sCB/9jxwJfs9/CFfs+qh5fs9r0n/O0968XNlR28QLeDj/ei0T39002dUzIFyTzQANNTw2mqXR5nvu9C8NF1uZt5CAWAUHG4+hQgmGAcoNLv/WRI76bv9fd1G35lP7s7v7dHz+LPe3rb6Q1llzeX8pzwtCFBt92EITDpgvKdrgXBF726+Bk2JYzkqhX/td4yp9a4/XVvLwquWO1UBjsbiYKndilL5rXbAA/mNq0E/sHTevT+twDqL26tmz6Pn10AJgXsakd47wnA/A5zd+1GwMsyU9jEo0Rr3Vo3zlNxWHtR++Yb7Gev3B3W56se+rncLsTZbbic5U2k9hA1erV5morDfnWz5ZvWXo+uHdBTtjP0c5c7UWfH4ftnw9N8gX8J8GYbwL0nDt89gGq72UnJ/GgoPcwDKOsjHt3z73Honv2uvvPSWK/OrPYrZAp3U5D/cjg7gHc9eex1XNg36Rj42ToOcFUfZ3YHuAfk3Iq9pMV/D8/l7MCFdP2DKRh9fsYI5Sipv7DuxetPkiV4AnrX+szc2HYGCB9/gX7uP0fnc16mMaf4qLN2hqDFz2QQAkNtj0clAK23QG7tVwxDAdp34HI9xvdfU9CZxdFiAPpGVcSiDBOH87f25Mya/om5sEp5WH9x+oRUBvVZTndRVPZo/T+XQY+rTD1e8A7zaPSViaMJxGXJYH89tyJ8HEhgvfUAsvWOp6D1/mk7QP3zK/y97H8H0OWsYnjpBbL/2Butn91vYjBAQuRc6tFdEOvVlQ1fFwCUUFAv98R4tPfnzQQPDsBbpIk36MS/gb3Rs9PN7GWrM7d2iAFwsBV4X8DFvILOZU8AEJBX6KtbsRNnFXO23o5YtPqHAcIQCsRQ/cUlTWRUnfQjBLDObKQg1JbMGUQIXHJ7/QzEhjZ4vx3ym+CbF3Hupf2Cge67/lmsm+w4oJAA/BdwcXS4uMwXysBnSWdJ/BdwcjeQeGIzwD3bKQMUDRJC69np2QV2ze2nom+C2IE6DPZ7vCC352I7CRTyugy6qhu85U3QQEicreal2SeoQNNrAHubAUJmvMM6Rv/0bMe8CMy8eGns98SaApcTM71eYjwA+eF3nIJ5ql2F3E6RkRCcx+laXBbSAWZ9BODFAF0y144U3LMDS0LcTk57QMYVf5MIoQ3EfVK/gHzlFnK1W0Cxqsf1V/kndhGAU2c7imnRAFIyFKBrsRADVHTYoElnXm3r15j1QNIGQNwqaS2ol2I8BV2F7GXWvbNddPl8l/nAOjjuShozbAyzBLQRMSHAuCIhsQ/SE00bRwZSKEhRCrSyhEdvRRICneFOubzYCSAg3WVBBC5NX+Qp/XIFDAg/0MOnfk8hSwHvRJFT7VdQwQMlwtsC7Dm/CgAC42+1AtjnT7zmORMxqxXKYJlnUdciUHCXd1AyLp9LypcF5rJPKEYyvLECE8AAyZI5yxxxkRNqr78qGkTotTDncesz5UniWApCev1FNB6HmlVg86295zWAyErgKbgKzj6joGIElz0eCe0Q2QKLfh7pmRwmlLvKfUb0tKta8OALdWTC9PfKqRlsok9tV3c2OnX8TR4MMA6nkKp3wlUSJ0OQ3MIQ3FPAxvDN5ZKXQFef060uXzUmAMbkCLn66gVOKnUw+Et+DWhay+UhAIkkbcgbkozR1T1n63CW806QciGJXUVJtmLfAP26C6tOl5Kdd/UpFZyXBB6xCrk0+RNg3Dj1jyl3KVgFPq3lEgHcNOy4stDj4iMM546XyWf8LEU2t57pEYumdzLsJK3mUVNLniY6JY+EjakCeqWRdnEjhzortIp8ps21ZVICgCSryYWMGDCOeKHPacM3nCs+St+zIsEVmImtw8nLFQ0TAqjyh4hXQODL8JMsp1IRQF6A8YVzecMsHqQqQ9/a9p7v72972CuN621X+OMLZZ/BigX3BwCdfIkvlyNzF7xFcTuTB5eyOSE+oaLGF+rb4RHDLnTrYIECvbH2nmyk8BDdmMNALOreGaBPQBbqR+d4esZcsDAFq3HZPCMaAXE0AR3N7QP4nndxmCSWm3ic1v5k8AlCQwSQ2ZTJVMInIaAblQgv3XD+1fIlz8iFtDxATnCk/rEQxe3Fef2CeqS4zkQ4m9gMAH89A6m/5zM9WJB3jOidQraj1VoCsIz+9pEd7/dplYzJEVHknCVaX+J8K/19tGezKYC0nj7b9GgRbBdnV3A8x204W2O/RxIafVqPnfVPfDIDmQlmN9fMJ6zjpglYGkG4YhggdDadhErAMlKRTUspyE/LenED4vV7njgihChKtz1F77hfvru6QKDtiPniVliFU2IB6i5sxrdYCKdGjDcFSxDEEEHdUIN0sig1mM4vBIrGTX+inJcC3NPbnoE8ndd7FzZZkPb7OiMep0/w29b4DfJVn842VKpwSL9ByXiA4OHShROZAOKkuMk83QRoGgGNQYBpX8Bd7ngWVaEdjFGAPtcaQFgS6iF+u4sC5UjyhXpyg57qUtG4gndZ95AP+nS1FaAyi0L/rI8o6KoKgZWJtSdeDPFaYguoTvpZdTYfE08oxtnBNRbF84jTauzd670dUrKHfU699YaRG6cofsAP2ciiSNkqxn+uS/gRKlo7EUE6ZOJVCadirQJ16AInseEiyAKUoyAiFM+Idze39082pCj0caUuk3MZ+y7D4RigModC/8x1mWfUnj6E5qbqkfylHFrGZsGtTvdJmtddjuVy4GUZo41xht5HAK6ZL6utJ+wnwYlQq3IXzXlcgsauf8WhFexpoDEFBrhZi/rK5Vwfc1aM6hTqppH3VYLK5VwQ0oI7Y3k3EyDWhE/KkG+ey7HTnkDc7p6fqA5UGGIm0Mejt7dXUZvdbos/XZzdnmH4dtRTs6VG7/P5sIZhCkRxFKiVJ++JYDGLviBKzMYoZYUAKVNL1x/z6QUncdHXpz17j9k0cESiRy6AzRp/vTs7rV/V7xDN6vcUIHyiQgQoeEkQ0EaoSwKM0MdNPs6qBfjci9wb57nyANUbAFKTAce9Xa+/ADwbvbq9UKIjBKF/uu9dvdZP7855Bj+/5TwHexQClPVkXFkBDUmITt0XAoiG7AESBjpFecPLPq9KOVfNQ4ktDxCKIuJTmDJEEe75a/31QgEgzF6scfEdcN4EQT9qFJOloIcPcSgBA9SFJjqGpCaYPOK7/F8CV85dWIgcHxcVQapblQBCk1FH7IfzvGjOCgDhQ7A3zY36mdjts75CX02Cb61jxEdmTh3sNKFch0YScNa5v/gIonzZL1PHHFGdRPSeXJlyrTJAwKf3V3soM79t3FpxxYl7/2STGA97FAIUa1HXm7TrwklEi+oUSrl+Gud1oUimSSgMvJjLbIcPO3DcT1MWHh991gaA0LXZQyWmzQNoFDsuY8BxHu3JVP6xmRA3AgmFD1+4JB4oNfO0/pAlUF3AHvj6gVwn63T+9VYQSCKlOVfecW2TQQEhN7ZZgnFWZ0Dkh3NRsGtR1pG9Wwe4lnUCHFpG0LJk9UlVDHpm6MpfgH5Oz2U17QowAj0KZJYyJFcM8FA+3gpQr6RauAGI89yzgsjwLgpZU7Z5ClNwix0EXIV9bAqQqMcq9WvU+b/kmnnzfNjLP2sHGdwVIBg9xqqPw6ZR+571Sq75BjvbmwECDiUGjwNIAHBKFUWAgQLD24V04a3KCyJnBp3cHVtbgTYAvOPUzxnMY8Pabz2uf5ILKrAgb27Ggzq0KgTodiII5Tw1BC4UAQJ5LKux/AXylx1hPEETkz7ekGzvNrQqyuAd5+H09p75MpXcE+tIBoVa07XWDQk4NIAZi7BkDAF0p7NEby48GFYMVssK+XzV2RHlDPmsoY9HvalAiFNnNjnzFxVHT7f3N3HlaEkP2OBKCnAh9bxhFoXUVChADw7k1Xi6/TwiLPgnlsv33/56W1QZySA/AB5VFjcCyc3Kbj+7gXTR36zbiRubXfT+yvZ6d/FstdrkQOqfwMMQN2/ssvAUYkwuIALociMKLdBkL4FcuQG/uhYuX7WQhnTkGZGoFO75CydtapZnUb3VdvF6TspFdttaMP96dn8mJOyT3m69fY3frsVOcNijtvv4doBO4KCRKh+ZXAA7zG7kWl/6XFWXZ7Eo5GKFvqDc4gbuTYDk1Dgdo14UyKPE4RLNBdr3elCtn75CC25/fbWukZA5twns4yl0XOy9q3gdMoRVwqz26CmD+2Q2tpH4QNhObDfZFRDAxjoAnZL0X+pOGW76SNNdCBx/ut+oluUrE4s+CRhFwZz+ArGm9TmK5w4iAyvytW+f1wPeewFdT6O3e1aUxunBhhpJI7j9ijm/2poXdWUBn4lLnQRgGfDmWyeNP+r3QbiP+g3wWuTcBU8/R74n4BCXD18SNQ3qL6I221NUqDXBVGH9rBdnpOOqx4M+O3u9f2KicTvMZVv3nmAwL6Qgc2tDRbhN1SVPxx1jsBphcHmTSWNWLftAAEFtfaHfKbxRH83tzi48vkW5sMAyKLRCNLMtcvnt1p4ktwSDWeiF3K4pmrqAgLAF/QrdDfTuM4jmL+6Fxex63aZHADd1VXgKIC7IY1kiFbECBhjw5Z28AxPLlgk+d1ndz2edPl82T1dCwBDUF+WUDGBNpFeE4/wcltdQel4uKUPVzOlp3Y6NyelVr3cXBXFvnS/V2F9BVGndCtAXyKWpd42rY0yZ5NA8TpGDVnYBIczls2pU/wUmI7vA2URRcEIqvMwFTX8CFUhh3Z3evN6e3V/E7TYsorIpp6s4pWH0/kKc1TiP1skWEaBVAW3vrQjgxvKZzw34kwQFhbwQYN7X5x8NDAXE5qrmJBlRRpJXFqcN9c83zN1NPXp69fz0ZLfZ0DYeTo6sst7a3T1ZkZuz07hdwNpXcD3OUfHfGn3SW29P6SM2VZc8MPdJsmc5TLEy+pNz0gxMuVPtO539aiEgu4kwJxJxApA624AGaDuVXXabz8as02n05vVKL7hwfmZ7uiCcAdxv+/OrXX+BtGhV2RcFzkeVA5jGApSDFCw4PeVytb+4ZGKXi1xgnW7cELlGLpK3oXZwy+6ldVPPjdun5x6g9/2VgIZ391xE/1S/sttpfXBDNAFCiSqtrTBuvPzpvwoAn8+zeMvnYhCZXI8aQ5elLORQV5Yk5NYTvwoIlfIWtzY9Lj3Zbfe9K05JvdJ2ff05kgKsRTcDzNK2AhoIxv5yF5yurRtyq9jki7wID/V1+PqgstONEhD2Z9mHC9vY4C68eI9q4itMRH0cpU31+u0AIfWIcu+j5Q84O061AtW4USakSjsFD19kPU6xJ2M9U/S641Fk06x76+WX6FpZG2Z/72+R1r1DRVP7zWkc7klEFNwQD0IWdfMxPK6S+TzqDTKH4L1Rhzvr6wjsYMFDIiYK0H6q1DkKbP85Kl8DdSHeTX1zj6zIeunabos/3wK7eAq/Z38+t+89YS21oT8UAOwEyC5qoF5QiJtzujbjy3HwAAFdHb7y4uosJBS0nypFvnrkyGBOtNWf69gm3t3cXuB9n7ZeXOZLcBNpD1iduD5+evdEc6abKPiG3JicwAIG3FmRayoe7nK1KuzFcIE1EriiBWmFVzFcxYWzKOkaeUbVXzR/XKKP1yXNlgLaA5ftCalPqns2UNDTYWKwlYkvAAb+ygay1VwuF3O7JUAD5fxbNSe8mAfEcwnXj1ZOt2lRW7SH2gdw7sb6LJZUK/JA5SpUlJLYPkRvsYLd0D8J03wQ3IL217nTi1ws17m8vFT7QBx4+cYUCjBNke1n3wpSNwb3HgjVqNOJP7nbnHPi9m6ekSKuGB/pwtuUuNLHb25A/P+ExHeTFo3BtCdXT8q6PHyFBVDQDShSyKXT5TSgplvc3QQJ7pIA9BTe8BpEt3TdE835zFkT3CVDAN5K+Fx2xJ+hV3N2sxmg+g2Ec2XcnoX0Z3+DfpHK5ht6rjBTviiQTsxNG4/0etzdwpxf0LtAcF4HjvgtxU8cnPuNu/SQtNq2AMwtcIEal2qzTrkELz+40gqK7fOY811VgZahDLAGkPfZ4k/3uKByyu9sooaCpl5IQSK6qYOEfBMC3JCyQA2sPpyAiWWd246CoGUoqEryXPOP8PE+eYDWC647iew3Ym4EgkcA3vA7s/APndWl5aQ1MkJib0r8eqCZB3o/W865PGv5QLnhLqAmkrJ8EEYMvWQrrvWZ4fMpON6r28XZB/GykGbSV9uroieEH4xyHps2hsNkNOTTnMvnc5XXLIMUXCCXx93caYVF88nKoP7+maMgDuHEHbN2gc3AA3vh59YLRU8IL9z9zTYKQssMSJj1ufKFy4XHk81eFgq5HFShblpLAi9jgXLhstqhhkLR8sgC1At9biRft2I7Seq4wqwZ7hftKfUqWnHjbPQcWpQtWTUw3cXCSXt/YuUyhHKZzf7zjzsPYt3+W6fTyQNjIdCvHcUkgQc/RkQgq1BVoCD3TCqiCOCdCDWujCkcGaG/QL9AyuDKFHR5cEFo4ZQ9MkZpZDd4DusAbTeCWaIp3Ut1LAYoPgVBHz9nFI093bBgvSAsCiQMHT0i4adO3of0ekyd3f1ApthibcEEdoKRAtT3ToWyVZfr0sIAJa36SFiVdmWTDWv6p1sE0AXkKt/JLtBRMfAwGDU8K8aZg9lbPKNCX13YEiORUfatcbwnt5AAFLZT3gtKl4BB72T2nmOAUnZE3Lyhkmo9e63XIQULPq6yzASAx1zoLBZAtNK5co4WjuAn1b+yWw7fysOtE3LiJ6AgfoKwWiJoatbvAehyPVCQcdcddOjRbDq9w2o7O4W5toIP5mOBHsyJa+wIXDq/AFyKu9PSHeeiU5YnpDtW6LiBNdmy95AYeoWNIbYbWXy4WURmrwV0xJTx4cb9K6TTffkcObZIfXnZyRXwnrlYIQs41sUdQQEx5i59vrd8OSbs2krnOlnoRQf6Wxv4NwK09uryIgUByn2kt97JdKULAL5G4bFfMHPp4cNuuA93sVj4Cn0fFSeJEg0UOpfZ/j///AOMYrZ/Wc0hqsbewGrsCFDe2dYL1KcoQoIAT+VICxSNwpqQL8LdkzKejCcfq7o8wjhHLX/qG+/ZuDuA1p38tv52YugVtvbwGKy9K+FeViiDsibPfrZxP/A92qUn46q51lShbyEN94Q4y1UsfNWtFNwIUBYrHMC9uVMQ21fl8zusr7gmt+PuLF9f2lxARvlNTddj6wYFeV906wAAldbEdqoshbYeiv0DOwFEG5IXnVxaqGhj5cLbwvmDnfcbZXAjQKXjqvT6K/EnwlyyHgW86d13Z0EFpM4C3XL5Vq1Wswufz/MDdGrXwpn+XYDbdqZzmIQBhhV1Au1KQW6a3Pjh99TZNCk1knbknwDc9Vb9BU9RYHfOfkbBfzcCaTWpQyGA8d1Pj7O/iv2YTXsl9ALusF+gtOFPAf6ILQVfy3rUJP8IAeqfXnc+u8p+JQ6wXnc7eM76jJrSfwjQ5cr/1kFlrgLQwiRqRAK1obK0BvBVaO3srzsC1N+jdin3j86ucGWrhd86as5TYLiszq4ag4MkPiswvjFfKERog/Wz2I+UjCubLfzeKVDOQo5GLT89WM0qV2rZZaBsTu5nWtQX+70zknw5Jq8mPaW7Sx9FuP0W2So/yk1tyqrJDNdvngHlgZXvPHb4dpShnwz907pStnL1wZ2n7FI8SmD7cL71XSRDsMNBAT8d9mi9J93wSrpM8s7F5Y5S5cq+/SY69G1Xn2T3r7ZlpH8H4W1PmiUlpykwlx13FkRHPp/Tw9eDZGNzTzm/4BwY3hx60HG+u1CWbOu92eAh//aAJwOLLujppgoQpKs9nViAKeerahDtVn1OpzNLjwpDOIATit55nH+VqQwW0AsY8eerzpx6scNJs3QbVJ0L96TNuv9CNvWSv3tx0l+SRgUul+8NxAbuMuzqicWg019Gm5pceSij1UIadkW6srlyISDkZ0+u6skyubdLEPYv1Oi8MafH6fTJujsgHsEyeGqz4/5V+50wKQp9Dz3/Gu4/19OjmoXDKhpIfeqtT0/odCu99QIds6PHJ0MhgGpyDjaY26LP7S6uYl70lQlzIbTZctolcnx84H0st0jDRXEzbtg7G+sE3Gl1oYO+oOZWAzy+XyhgX+3GdnF2dmG12p9PrVbo0sThvC/sdhuAbgPD/mS3PZ/e1Z8veldR0Xi9qkd7t2f8eI7f22z6i4v719eneNwW3+v1bPG4nT/tAjV7OrMLp68Dqyd80qzsRDqzjxwzHDy4XE7nIudBp4N7SEThcpZjVeyExWAuCh5+kC5knR5ATnXfyTjhaeIgUrpESUeSF4Db/W6f72/ves/39vjzWfTq9fXq/DUaPb+qn56f3pye3/3gkHi8efAc/gdFuFH4UvCAQBXY31g5+xc89CbPB7S5Rd+DGA6y3AJux84ustXLQjWf7eTz1bc3GBL2s3jDfLnMgGC4k2MgIasFJgc8ulw+1g84O/1O3pdlFMe2TUr/fsRwFOouxNbKY25UOQrgD7YUz9bGG9MpZPtOdz725nT+8Lt/YLSCspdDEfTv1q8nEuhPpJhKJBIbbkdVtlhst7z/Hx3XMtcqDNOGE680BBcTkUqCf9f4ikD8lXaRCSUiTCiVKDVKqTYYpcruvz393VnDMW6hP0n8v8w1k8zMMrUWHg/XD60ZenOdoV8otdEfQIZKIlFCLyOC56Xao2Iqkiq9Dwajl/Z7uzR5DyfAGgw0H1+Tr/3R10so0SgVi0Xhl9BIpCIJ0YVKGy/CdPyQYaZMMnhdy1xnarVakknWZtfXLchWyRmThBOvZZJMBkwUzPYB/Hc2m9Vqw0ztOtMaN7vd7ly1GnZVq0eto6k6NlgsJjMeBrPJYDGZzIbViiI8wgDfvxoTWSKE2qlEJQFYMVSElCqGmARcg0qFKUXaG7gzdHSk0XyOJpPJOxijwce3xotZo7VSPcx1gBK1lcNicTw2r2vj6aPFbHK0ho/g8tSyWh5bjrVzg2UOr5vNlsdg02Exd03HZovZaNRqtTpWZ9SxLPhvU6uSG6ylRuZRpDNqf36P2iGy6JHG+6BNrr+PPj8+3kuN0ef398do0iiW3tsvjcbXSxvQLVEB1KtUIiH8zcoLYNxIEZC09B55OfEenJwcoOE9+KQ/1DKzK908M+8es2gqRrPBOFfB1yYTmHrzEcwefaAyX4+78KWpNTSoWLZVM64j0cniU6m0TY4JX4rtj1KjUnzxH4S935N2sVQqVpgIU6mUiolSWwNm5/UehP0H3v198MKvCZ/4D/3+w0M/oJFwhP2HGr9/H74Ka8IHmpN9wfAOKMO2THDOY5Nw6VmWe6Vl+ctmchP+Y1IJPto2WJb83NeRf390EvZr8HwAgDCYHhhwohow4/0/Mw7eqQQMIR3Y1VietzZM2Ww2/eB2ExHCyqd33/uHQGxBSAB2ETJWht02DKORnWdq450Q6hDfr2qUhCfbJ/cHxomXCuH0Z9DQajimY8cjwwSPWcs2wusemyrjajzMPOCfSxz8T+jnnWjCxL4+/ITRMD7dDKzLEFiPX6rM4xaELPvQbQ4zre6YsKjmf4FPU2Eq4cHvUlDbJcSfLYFgzbeoGvZ4Ol1pzceEgsX/CcDvxgujIb7AtgnKzZnzS6gW3ng3C4lsav0vAe4fHH5TgKufA9TOkzw+w/b1wH+S/0MWBcPrJ57Dz/EJEY4tu37fPFYAePCnTJ9kHL78NgWBmXhE3w0uDTt/W7eSZ9HDUfu/MRycFjX/BkCVAYpUUvUD74DFANthsZ0A5iqkTELgsgFH7LcMi/eAqsLtQiQzkCYd/+SrrAn93Mvh+4dwwoCRikoADzWf7+1IovjxGwi9J4l/BVAHeXT6I/fOjHTvaFD8lABsf8sCODj8SqEZln5DSL0fgy8SXGV+H2BXKXaQHYYaVjJijoMuo5xmPdC8j/6Fa3DwHjkk3nZtR4BGob1jDRCg7kf6CQNkpPx2CK6tk9A/SDGlUYgpMSHvb4mg/8tLKLgTnwFjPRT4dEbdFPLb2PEDfKwBsWhIynAaEAIPDkSrf+D1Q+p9aE5KH6kRr2N/hNT/QWRwuZ3PWPN8NRaQ2tQlZnBmFNBwy3OIZWEYyTy9AwkX+t/fvwdw9V8mjfePRhjfBeJe/wdQwF7RWmwaGsKiu/iiD8zwV4YDqJsDye0uHx9rTIYjP6vqbrSJuiVxRpmRd30iA/6apk2dJJhuCzX8MK737jcqpa9I4vNk9L4rwsMvZSWjE89VO2WCFh6gCQAzmgwm7a8M06JWVLdkWqsN3G4cM5jsDanOgCRsc3x71C5xbqAfTPHEe6L5/vZDnR8KpTSaSpsRvpEAABkrSURBVONwR4AnJOLNrBv6425GzLiGLtPM1CyEVsBiN02qcdNoHDIZKpgGEEIxc2WFxT7CIAuMwehbykup73ZYQE4yXmC6N3GkmRSZiAYrjMTXR0izqyQeECUzs4iJZ2ZXs7UYwTBtNjkKOjKMygQ8y7l5yi0Pi1MSGxIfOqxkKoMX6QwP3icpci0sSAKj+YXaodRLqIIsRoSZHFVSo0+UvNkO00ue0xJRULt8cKggXY/F09Maxhm6EseZpBFwJLM0TTlHjzhisw0CjQ19RLPuefq/Gh94TgeMYEQ4arY1xZePyRFTbPgRISvFl32NfxtGOYAsoM61BfiZbq1EY7BGLktoyTCPOu10bAIAKaVRWjC4lCyLDEC5eND7McFSGG4LATI8u05GGuCWAsdmP0ErFZHGpya8SeGEUwSgkBm1QzhPOJM5K0XILQSIXWsOk9lsAlNuEdRmsCgtaYJGJxbkayWA+5oSoCwkJYcowaXh2xGkXyZ+rwZcSwG9U/wEfyH4RHu0gVc1BKAomtBOg+S5S2VpYlVBpjbtPsJ7efIEH6UaRvc4PxY8xXyNWVRmLgcTQCT/vp+TwHZYZCzgGHxPIqMElc5iA6uQSONDQesc0Rz6TMSihl/EXHU3ZCK0XKVhSdmWfVgLnVhDEqwDf9WMnjyS5SpNhAl9HGh4smnEzMogm5F6WS9nFFNt+YiZAygyE6tmi1S6aioT1HwGg0nGfOu0UOVnWitep6zfhsRS4OkaURnrRdaMQdolDkgIHkokJvvSOkv7SFxPSmEGrLwkgDMgJ4scOwgBapeCR4xZR3dWmwlRqKhrhm5cUXdA3oNBlhEYTCqIOBmnEBscQuVBfjg0GDQGEnwhzTundEKJ9mD/CK1GQoOuJEYyTyVJp5oQIHssfGgGu//JLjUF2uMhSXBAM8gQYKzqUc5JY43wy835ihacMAUT8sHdwYgBK14qEr4qinhxMvr4Bh5AAhOxER60K5EQkwCRxicl9Jp/xNnBlihcciRrmWDmetjNUIy1ICIDJsEM2BABQDzMQ6YlQ0AjKawmk2QhSOJQISYID4owftC0R4PBe6MUSaT4cmbE7/WGE0zxKFIqNYCuCQ2QO9eotJGkoqo25wvxa0bAi83EdKnVWoCbaRpCz3HosBxDAzDX4Q8Z+hICJL6AdsUI0gLwywQ3lzyFioalWnQtHiSz8QKapb693u/3j8n7e/gIRLyHHx+fn4PB5wCmALyfkw+vJhz2hwG4L1R3iEByRxojjcY7ahelDiDn9QkrKCDsw6UYMB0QMrQc4L3uOENVBfACmBrKE8LgFQNkVRAINSqWZq02/mXQsTrLPIifX3uEMqwzsgSgXH4iHP6EdVzNAfC1v+C0QxWgOyKpRLs9en8ffB8A32zwfgJ9oDAsz3MMXBpo/FDBHPjXCLhP86JiV40TJt0K4cvUtMZpcqhVcSR8RCRMUoDHcNpDvACsCSnX2myuWs7oHLpaI1i4zNSIDT3zuQbQuw9FCnhmEe93BOqar8TnYCIUwkQKMmzk/RDGx20AEHNf+1uzwZWhalQhZQHAzCy6LlQlOjPvhTLQiTGZ2CTxELQwjCXZbUjMZKs7FSb2EY8AhM1ay4EAhgYSgAdeDU6+jCrMRDPAWqYNzUZb2G+RwtQPR6BrM4F3tfePNnqjfuLJyIRLeLpJBnBja6plV0OiZbBLPR4Ox5CUrV8GgxkGERliAw2Z1nhlMB6TOhJDgcKQWmuZI1pLzYRXM/mMQF4aRcJMsdQ++uKopimleICAKb/alaP9D9idAXs1Gt4t6VLvN/lqUCEOB8FezcGajDpLkMnMiS10CBpegrPZrAUtCRFAYBeaBlYLk1NJ5vp6/PhLNUWMik2Lbo6sTkIkLP4PWJ1H14vI9LWxfQMXS4kKAEhbQ1BLSKg0Iua+tD2W4D13pdy9YQmY1GDB88JlQGMzyKyNa2omjUADGYfJltnywIwdJh0wnJbVOEPVNLEbQi2q+eIfU8LI2kdw5RuDyFd7MihVJiS+x65nsVEpMu0JuCxl9E0kVAIIJ5RpEWURXFkgEVHWITOePaDmGZyDYImrwmoBQEuNScLQgupm1mihIkAaLQQANcIepy8CJRUGNqDtfWkAhVMZSRaz0ogkJuGwZqcyMXFtM9LIjychXvIMsO9MbTmbWrTdjG46bzKqYyPANnf8H5KyKWq30FpUpmXQYmwma6rjGW5tEA4QbQ3R43gzccBrSkC9D8x8jZe2BrfMjDSVyodQmUZSwMxrNilOCUAswxmLLDo4TKvhcPpoMDq6SQaAHVqSyaFj+XcNQEoyQYeRVHqh+XQsM8nHJfDqjMcGaPqluTrWXBtiZvjghfAgQj3+BjCCaL1DkWIERFRwakVNZHCkGRxRXfpypAlvlzx+0C6EDQABgwElw0KkVCN2zc3WLPMLOjI4tYH8AceyBrUqeN80HjtWNaZmlrCFbrh0YIaIcGmxw4HA5YxgICjIiRz4ocgl2lB5lohZr2w2CuuDMxO7NCGwBsxfmV9GgIhpQYB/o2gBxo9DCH9Ym9Wgjs1AwyENMFgdsyQczzmNh5/CRsoKigsSpD9pMkhwzBkiUVT7c5dUk2DQB6wpGTmZZM2YiLX5L+CbDiFciHTmcJDa+7VjrjI4hkGofcbrYs3OV2Z8J/VkvB+ikK8CdV6lAYMieH1C/BDIxIkSaVGsTD414ZNdQWoo/68BXMnRFOYp0BijFPwUGcSM43GWxLp0aIRJHJOWZVnj+veBlOqIA0CVTFgSwGroK+iuRZivI8SZkHovgxcuLKqUJvv+3fQMF/HOxUUF4K2MDWYdNzPyApbYMUT0bxIBhHFvDWr/Fl0UVpYDdPPHmW6KixMkZ+F/YcQDxqdIJiGTAoP3SbskQFj01YDcHCI+Qagy8R9qNP4ttsJLswIShadbMuPp9dyBg3etzmAAmsZomE+ZoGpVI2RkktARS3JR4y9pDk68ZkYQO9cy+O429tXCAj8Mjc8iH9PDUfqiWZVGqnJUev8svjDEN4l8FEOJYmP04d/orvlJ7r4rzhbBzAKAURsDSrCGWjJYGw6HzWsGEPbXscOBdP1sqVpZsNphrpuqJnJ0NkA0g2+pVtiqVJAQcm4GNyZrXbwVzYR5wea/UQLg+H5Y+iLUHmiUSxU0TS6hIO1jCkLWPa5xPwdLSg+z6xkQudmxDlDMAilSe3SYwE3BFfBnlBGyuuT145Q4RVjLeKUUfCk2GpJLoZEXtwW3J++l/clE+jkcKeXmPlLQgNHMGsDgcG7ScQl5OJIm7mUGGzkQ1c/nFtV8voJJ319Li9ZoFNYLWSMXpxjHTYvOgF21ENYyYels2xNmfTQ4Mx/6kPkYjtJ6qEs4lP6CZOV1j83HlQPZd/DJA9CSySD4X6a5ogW+BxpBzn+ZdaSsGQT+dXPanBKVDFSpZTW95tSXUcutFumZCBPXMzLBgpUoHh2+y6Q9YeIhBfNHCv3aCkksCJCujdRM6LR87Z01G4DcHTssFtZwfDyezR5Q1gJ9ZrjO1MYwsyEcGaRttObVEDK3ONS0YIOCK5g0YxL6Qi9GJeCgVUrM2kh5J0x7wHyJ8PGd3wqJZDToLQp95OKhzQRrc4PhF+wvxLETa4I23cJK4ndE+CUW3Zq4FoPqZwnStCyoszSgKwqc0VCCkRujE1jFFxE39ULxfikxqICCuwHsQjTEbcmoDEatY4he6RzaxyTcfTHLoBIuC+MmopoyMgAZ0iYDQgXAn5EPoBzfJ8gt/k4o7PZoHEkp2z56/3xPvTRKm3oXqRDsBpCFnjUzppnvh2kTS2TLYYTdBbDaZLE45o+PiIKr6QxirIn9eLK1ACXvD14aH4PGkcb/lfAf7IdHQCG8yxMQrsnRiNe5iHYJuIeimJocKeP7GUDW7EDLP88w46Twt2vMEOYHScVbRwpmrFEHnDhJwo4kRht4Ut5Dr/cQt6o1PtptAECoYiQaJTTiKxMaOu8ISqtt6IKiGlipzQKAcjhQUl5nYB9a2Nfu/uryvwuuTbvQSAzXcvesSnfcldTBibct6rLwjirIfxlUKu+84agccQgj+GqJKzdxn7zjjxUd0wPqGCh0ArFI4Gors/b4EbxqQld59stEu12g49X6e3y9cgSZ4C9ZG6/lVw69QtUYSQUUu9jtwdFn6rPBCDdmAcrCf6lDEBqN8Hy5HS3k3tRIoUDIOYNNWQrqWKIppkvSXgD+BB0OeHUMw9sVeHFsaaKwYqaVBrjitdKNIYmR68M0REyF08+pdrFY0ow+vJrIC6ddR4hleb4tYeZcl9TKh6yqoZltqS9K5rQKgsBIkMSdWWBEPoVBa+1vSD0olEOLY4zvGBuMhDXlhqk11OqIFhUD9J5w03zXVIpfZFIlgK4krYGGRtKiGh1tvwyfcjtDZJWMocZ0LUaD2YITobWugVIA2HJIxpYD8uyyNbNg6cx0j3Umh2rFOozrIFnd/HpF+kjEFdAwpVCxwXxwxCkenZx4G0xRGlKVTtYKv3gkBnIFQsKjcvtXWOCgqLSPw7nxOAg4s4vaC7BbVptbdEnI2KYgevtoMGEvejZH+zwzYzmWN1/PzBjgSOQcawSzHPFtI7B/6yQUWaNY6P1jbeMg+coaPm7ri6ALwcjFuY+AJy1gvvPjGYjbCY2RqahNUXqs++sXjtCXOtY4FJmOmUw9VLccmyxoRdofIoAQVMSPYwbOnk/gIhyMGBl6Vb4n8l7pWtXKS91zTpmzquncgBiMNc6ZlgGSaG5c8g6JA90PInNgxpOZIEIFG6VYkwpz8ng+b0LRXOcJE4iaHXgZRElpf+OFq+cWOTxYTjXyxGp75fj0Zd0g0u9zxUuUyp6qDDqTFjYSAnLCcugjTeKy5kem22xlZmxwzG+LJXu7kEROj00WMwhuk2u6ZjWeq6bERRC5x/427zfzeWwcAp0IaSWIhkOTzzXoJZkS9jftaSbFIdaMDcPDfBiEf4cO4JCwq9qMtL1aWswDiBMscxbaehj8CkqfrOOBCRpM3eu5FoialIRAemdN0m0o6CxEq8yr/QTn/xNbGRbIoIhqqUFDbC1C++tON41XajTzy0oiH2Zs0eqM3XkTCyYKhGuwtwT2izJdh8EAQDFNIsGmGmBq6JUaDNfi3hvI8cOlo2v4hbWwUI3izMV7EaeTuDRGitAjLCUUT7H9F5EoJhpr5v6AMEQzSRNG2u51skuLLa0hLEg8dh+1xL00cPQyDckr3WoGmJbsCgV0g8HhzGB5kO7FYHWPc9Zw3cQAhTJ4iLyVdqKN4j3KU1yNTcPzb0TKlaUPcU6g6JVmZ0ht55oUpaESaS4zCGCmaTQY5jWmpu3SD1Hxa4yIbZlxUMFF0ncBHM2Zw9gF5k4VFDRzk7UDIbSOBIkidUe33+Col9MqCUJBL5+nCL0z0tHwiyCG3iVySL+dpB0ERpInY5Ioy6mDO5GBDSCfwmQTnjcsZCdJ+JBhSO8sTEh0gZIxIUmeWsBXtSaDStCYr/21DhDNIQV7e+AnIypoFOD+ekeXcCQa+6LP22I2pfhb1AqYaQqNRuIoV91ChptVtZggYTxkDonkDTk7amzCrPcj4cOxxTxvjqFC5RnVEEQfiRpl/C9fsH4UQTC/1gDynpz8KB6JOjAj4TX5ZgRtFoALk8jvEvoiui7eYMhamksa7PEAdV2+PGUhVQqc+iZpXuHmEQJQbJEPD70Ho/ZBkRnh3K8Y4L5GJk3DD3iIQvFToFFDwpZ12tvHtVkAp1+LNJ0omc8xGQ1m0TYyGqw7ZnwF1YIcmtnKNBbMQVAJNSRlAO7DQuh7KfEJHKvDUDEhAShs4l4f7SOYa2xrvjiIId5ccBTMcKEOa0Q1zYyMu8wP4xzOP0OaX7WPAlfWBHnBzLJmFU3KZDIknIZ5YQJwrdXphKTMQn7qzAgAbhbDSAR9lTOmwhwGl7IQ9pGgxV8PL1geBEnfMslHPHOdyLWmShM74szyb+LGsksQVmNflFnrHyBxTRHE8SHcGyPqmtUMeAtRjEgT4iVxvviT9yI4nSwq0pvmw9paPc2suqYITU3YmTCF4rapJ3hFnj2mHRgq4NKRXq71TCaaSqgNYlnvNy6aiUzaAdes0D7SSDJsn+9fYqeGb6zkmVsESGeSxgJG85BJEpGDTszDsQUYyQyT5FqkZFg6SJ5doyuj47rxvtbKJWHRpFOjkrTcEB6gqmhII8uy4mwj59LwVnKtI0JEjGPYmk0dcsDCGbNW1TVpVQxDm3yN6xVdlCGE7C5MF5ixl7ReTOAitwR0r1NH637lwRGc7QQtjWDvD0c2YWRc+Q5LALY2bHJljTPhLYYZbEyD3rQl80iJY65lpA3NqDf0UVVrCTOjJCPQkAlsyFSRyijKJjv9ba4LjJqO1BGHSSyZL2hvBg9w0/4zI1b5lBAAYBcm1kBMu2rSi4CsM0nSCTl2DwazSEwN674onT2dC6SEwu4rTYP7IqFhogKi53YCn6MjKFcA6O+aAwHA1aaNccYpVO5UTIEYjS2AqED5H89oQhV2HNZWIjaF2Y2gNHdBAMp0xHKhWymk2BK8L7CfmhHRkPsHfo0Gdysefr+3U1yEUZkc8JK9caM5C3tkuF4aSJmlwaQyaoGaWRIfALozwH8VLZNuOddK43qLIkCoRxNEtHba0XqgeYcQSdx48PFSTLyfHITD+x+TRqMx+RyMRt5DTjC3HPagY2dc0A9LFMmm+djYfODPQMBNaJKWMN06WxiVAQJTWCFE2VAPk0BsR+i93kMN1p1e74nf7z/xwh2HfJV8W3FCYOZZLdz8GawFZ0vOR8fZttb284EIBddbfvf5DnK53IMSxPCWdhIuXN6+i1cwdyPOL7VMPMF0y+TDfIcjETYB5Jzq39kzLz9OvnYHKAIL/fGgWPMaN2bu6TDMlCEcDLBV+4OHlXCp+x8CROHgWFz522m7OcvikqL8sQD7+FSAP0fAfV7J/PDIHBjQ73aakwieUdtEMUZIHgJe7/YfPIxFAPA3KPjTY4TY+Yy0Uybk+1rQdGT33v3uOODSrBt9UZmpzrvznU+R4cdqjvsVFPo+YHbmNw89UBh8umNTS+za0DlaU4f2cb7lWIC1oe0+zILw11IKfRHAUAz+6MEyh1zaeJOzLRmsdj6b1WbGDGl53Z2Q2mkLH46XUmDDw9Tgjx4N5B1wftvWY6d4fBYQBzLdv8ew6IKqNLsjHJuPEQUV5Wz3Qxx2G3yz2M4qUTe/7kJN2Opew7gXRu7zXRWUaWzCWTUlCv754ccknO2uRVnokwWH1/hYiqUWeKEZ2c2RaysD/Tkd9mSUZPDPDxJljms7dQKhoZ0zQ/NytswMkQvLqh6ajw+PWxGauiwCic3ErmdR/OtB4qWfAFRpdUbtslur/VrigB54pLqtJ88B/YKFAEvE/wofLd20MjIFWcWBDlZdPpi1tGSxi55Z4VZuC6PsbP8nAHEAFszseugRN2AuVA6W0SDndOu4A0vW64P/LUBqJ6RH2bI6nY7nWpOsSafnkZpYDFWnY1nDLNMygSjfyPXsw8908wwpwR0rJp3+k3FCUsKZYW0lnvtqDrwxSqLVTO7sLdY0RqxpbKmM85VKt3p8nK9W88dMRmdaTa/JV1h2ZVKZWq0uWDGd8XglbIiVDBRiiE+UA9F5+PAABee/NcIkDfXQEp+Rwuq6TC2YMZKECyurQ8xj7MAap+PpcGlWoRM+MnMQ8D3MxjWmdQwPbtZqfyXHZlX3wah7fOyO6a5ekraEZxVTLAeaxosmHB7s+zUaP0wjhU/2vz8GX8WvEdyF/X3ghdd+5Ah4TzT7OOU9TuK6H60iaacPmfnjvLUkeU8RPsCQYOiM3ZZDq0N0gce/djPMyjKH+wuuM6rWw2yZrDXnq3m3Nl425w/BzJRtPtaStOZUbCCX8330Cal0cOjd/xxNKql2Gx6FnoqAv6lUijvwvRhhGpPRZySSqkw0h94Dv9/r9YPB0xvuQQcXvGDJTvDutAN0gguf757CMrxuqSXC1Bo2Z0yya5kOUTqXBbTQaY0GNIwsUImAH1utYReM5nK1Wqng3qzxdQaQMFODxcFgEJsfQM5uDZ9y3xrz+xOYypH/wPsB49tQIlJsfKOw5iUUmgBKQVIJO2MT7RRTKcFsIhP5ajc+3xvg/naj3T7c/8TM6wV/vxupxsf+ZDRpjLz74XbDf+gdCfOkSaAXHzOtFWu0gNk7/gbOzcN0Ps50IZ/Ol7plczie1WoZMKAYZWoZAAJ2p4OLD/B8pGF3xkhHJrl2iY5i4z0cPtJ8RxKNo1Ebb/2EKj1VqVQiqZDi9/BotOFJHaOPytE7zOVrIp+a4oR58X/Bk+W/wgeHocr3S1i0u5RpGua15by7GtaCcBt8kNZnk2A0H5bTMQgAtY4x02pBSbq2rJLN7qy1Uo3HSxQD1aQ7y5lgTfI+I74QSlQ0cPtVQrGPWTwEXfeVUnFSZELFUIUJ7QOmBTRPcF0YiQHeij+QNGVkZkxm+dhlZAY8/l4KIIP+P3TXUAlG7ZcDjb9Re9vy19/jmvSWL/nD7mVHRaEKGgJKSNy7Rt4kJm1pJfFPD9jLFqS7t4L/2c8kFHaMhHZfvT84/h/Vvh5iCWDqpwAAAABJRU5ErkJggg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957388"/>
            <a:ext cx="4057650" cy="408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6" descr="Image not available"/>
          <p:cNvSpPr>
            <a:spLocks noChangeAspect="1" noChangeArrowheads="1"/>
          </p:cNvSpPr>
          <p:nvPr/>
        </p:nvSpPr>
        <p:spPr bwMode="auto">
          <a:xfrm>
            <a:off x="63500" y="-136525"/>
            <a:ext cx="14192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8" descr="https://www.mindmeister.com/images/download/8192155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10" descr="https://www.mindmeister.com/images/download/8192155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8" name="Picture 14" descr="4season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44824"/>
            <a:ext cx="374441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43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Monate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– The months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7624" y="1309832"/>
            <a:ext cx="4038600" cy="4525963"/>
          </a:xfrm>
        </p:spPr>
        <p:txBody>
          <a:bodyPr>
            <a:noAutofit/>
          </a:bodyPr>
          <a:lstStyle/>
          <a:p>
            <a:r>
              <a:rPr lang="en-GB" sz="2400" b="1" dirty="0" err="1">
                <a:solidFill>
                  <a:srgbClr val="FF0000"/>
                </a:solidFill>
              </a:rPr>
              <a:t>Januar</a:t>
            </a:r>
            <a:endParaRPr lang="en-GB" sz="2400" b="1" dirty="0">
              <a:solidFill>
                <a:srgbClr val="FF0000"/>
              </a:solidFill>
            </a:endParaRPr>
          </a:p>
          <a:p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 err="1">
                <a:solidFill>
                  <a:srgbClr val="FF0000"/>
                </a:solidFill>
              </a:rPr>
              <a:t>März</a:t>
            </a:r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>
                <a:solidFill>
                  <a:srgbClr val="FF0000"/>
                </a:solidFill>
              </a:rPr>
              <a:t>April</a:t>
            </a:r>
          </a:p>
          <a:p>
            <a:pPr marL="0" indent="0">
              <a:buNone/>
            </a:pPr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 err="1">
                <a:solidFill>
                  <a:srgbClr val="FF0000"/>
                </a:solidFill>
              </a:rPr>
              <a:t>Juni</a:t>
            </a:r>
            <a:endParaRPr lang="en-GB" sz="2400" b="1" dirty="0">
              <a:solidFill>
                <a:srgbClr val="FF0000"/>
              </a:solidFill>
            </a:endParaRPr>
          </a:p>
          <a:p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>
                <a:solidFill>
                  <a:srgbClr val="FF0000"/>
                </a:solidFill>
              </a:rPr>
              <a:t>August</a:t>
            </a:r>
          </a:p>
          <a:p>
            <a:endParaRPr lang="en-GB" sz="2400" b="1" dirty="0"/>
          </a:p>
        </p:txBody>
      </p:sp>
      <p:sp>
        <p:nvSpPr>
          <p:cNvPr id="8" name="AutoShape 6" descr="Image not available"/>
          <p:cNvSpPr>
            <a:spLocks noChangeAspect="1" noChangeArrowheads="1"/>
          </p:cNvSpPr>
          <p:nvPr/>
        </p:nvSpPr>
        <p:spPr bwMode="auto">
          <a:xfrm>
            <a:off x="63500" y="-136525"/>
            <a:ext cx="14192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8" descr="https://www.mindmeister.com/images/download/8192155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10" descr="https://www.mindmeister.com/images/download/8192155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8" name="Picture 14" descr="4season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44824"/>
            <a:ext cx="374441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821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Monate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– The months</a:t>
            </a:r>
            <a:endParaRPr lang="en-GB" dirty="0"/>
          </a:p>
        </p:txBody>
      </p:sp>
      <p:sp>
        <p:nvSpPr>
          <p:cNvPr id="8" name="AutoShape 6" descr="Image not available"/>
          <p:cNvSpPr>
            <a:spLocks noChangeAspect="1" noChangeArrowheads="1"/>
          </p:cNvSpPr>
          <p:nvPr/>
        </p:nvSpPr>
        <p:spPr bwMode="auto">
          <a:xfrm>
            <a:off x="63500" y="-136525"/>
            <a:ext cx="14192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8" descr="https://www.mindmeister.com/images/download/8192155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10" descr="https://www.mindmeister.com/images/download/8192155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8" name="Picture 14" descr="4season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44824"/>
            <a:ext cx="374441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21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470025"/>
          </a:xfrm>
        </p:spPr>
        <p:txBody>
          <a:bodyPr/>
          <a:lstStyle/>
          <a:p>
            <a:r>
              <a:rPr lang="en-GB" dirty="0" smtClean="0"/>
              <a:t>Turn Toss</a:t>
            </a:r>
            <a:endParaRPr lang="en-GB" dirty="0"/>
          </a:p>
        </p:txBody>
      </p:sp>
      <p:pic>
        <p:nvPicPr>
          <p:cNvPr id="1026" name="Picture 2" descr="C:\Users\Sean1982\Desktop\a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835340"/>
            <a:ext cx="7344816" cy="47251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4681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Its all about </a:t>
            </a:r>
            <a:r>
              <a:rPr lang="en-GB" dirty="0" err="1" smtClean="0"/>
              <a:t>Franzi</a:t>
            </a:r>
            <a:r>
              <a:rPr lang="en-GB" dirty="0" smtClean="0"/>
              <a:t> – where is she?</a:t>
            </a:r>
            <a:br>
              <a:rPr lang="en-GB" dirty="0" smtClean="0"/>
            </a:br>
            <a:r>
              <a:rPr lang="en-GB" b="1" dirty="0" smtClean="0">
                <a:solidFill>
                  <a:srgbClr val="FF0000"/>
                </a:solidFill>
              </a:rPr>
              <a:t>Es </a:t>
            </a:r>
            <a:r>
              <a:rPr lang="en-GB" b="1" dirty="0" err="1" smtClean="0">
                <a:solidFill>
                  <a:srgbClr val="FF0000"/>
                </a:solidFill>
              </a:rPr>
              <a:t>geht</a:t>
            </a:r>
            <a:r>
              <a:rPr lang="en-GB" b="1" dirty="0" smtClean="0">
                <a:solidFill>
                  <a:srgbClr val="FF0000"/>
                </a:solidFill>
              </a:rPr>
              <a:t> um </a:t>
            </a:r>
            <a:r>
              <a:rPr lang="en-GB" b="1" dirty="0" err="1" smtClean="0">
                <a:solidFill>
                  <a:srgbClr val="FF0000"/>
                </a:solidFill>
              </a:rPr>
              <a:t>Franzi</a:t>
            </a:r>
            <a:r>
              <a:rPr lang="en-GB" b="1" dirty="0" smtClean="0">
                <a:solidFill>
                  <a:srgbClr val="FF0000"/>
                </a:solidFill>
              </a:rPr>
              <a:t> – </a:t>
            </a:r>
            <a:r>
              <a:rPr lang="en-GB" b="1" dirty="0" err="1" smtClean="0">
                <a:solidFill>
                  <a:srgbClr val="FF0000"/>
                </a:solidFill>
              </a:rPr>
              <a:t>wo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ist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sie</a:t>
            </a:r>
            <a:r>
              <a:rPr lang="en-GB" b="1" dirty="0" smtClean="0">
                <a:solidFill>
                  <a:srgbClr val="FF0000"/>
                </a:solidFill>
              </a:rPr>
              <a:t>?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6016" y="1628800"/>
            <a:ext cx="4038600" cy="4525963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 smtClean="0"/>
              <a:t>Warm</a:t>
            </a:r>
          </a:p>
          <a:p>
            <a:r>
              <a:rPr lang="en-GB" b="1" dirty="0" smtClean="0"/>
              <a:t>Hot</a:t>
            </a:r>
          </a:p>
          <a:p>
            <a:r>
              <a:rPr lang="en-GB" b="1" dirty="0" smtClean="0"/>
              <a:t>Cold</a:t>
            </a:r>
          </a:p>
          <a:p>
            <a:r>
              <a:rPr lang="en-GB" b="1" dirty="0" smtClean="0"/>
              <a:t>Ice cold</a:t>
            </a:r>
          </a:p>
          <a:p>
            <a:r>
              <a:rPr lang="en-GB" b="1" dirty="0" smtClean="0"/>
              <a:t>Left </a:t>
            </a:r>
          </a:p>
          <a:p>
            <a:r>
              <a:rPr lang="en-GB" b="1" dirty="0" smtClean="0"/>
              <a:t>Right</a:t>
            </a:r>
          </a:p>
          <a:p>
            <a:r>
              <a:rPr lang="en-GB" b="1" dirty="0" smtClean="0"/>
              <a:t>Stop</a:t>
            </a:r>
          </a:p>
          <a:p>
            <a:r>
              <a:rPr lang="en-GB" b="1" dirty="0" smtClean="0"/>
              <a:t>Straight on</a:t>
            </a:r>
          </a:p>
          <a:p>
            <a:r>
              <a:rPr lang="en-GB" b="1" dirty="0" smtClean="0"/>
              <a:t>I need help</a:t>
            </a:r>
          </a:p>
          <a:p>
            <a:r>
              <a:rPr lang="en-GB" b="1" dirty="0" smtClean="0"/>
              <a:t>I have found </a:t>
            </a:r>
            <a:r>
              <a:rPr lang="en-GB" b="1" dirty="0" err="1" smtClean="0"/>
              <a:t>Franzi</a:t>
            </a:r>
            <a:endParaRPr lang="en-GB" b="1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552" y="1628800"/>
            <a:ext cx="4038600" cy="4608512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Warm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Heiß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Kalt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Eiskalt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Links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Rechts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Halt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Gerade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aus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brauche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Hilfe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habe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Franzi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gefunden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10242" name="Picture 2" descr="http://images.clipartlogo.com/files/images/44/443334/various-cliparts-clip-art_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772816"/>
            <a:ext cx="1809750" cy="1495425"/>
          </a:xfrm>
          <a:prstGeom prst="rect">
            <a:avLst/>
          </a:prstGeom>
          <a:noFill/>
        </p:spPr>
      </p:pic>
      <p:pic>
        <p:nvPicPr>
          <p:cNvPr id="8" name="Picture 2" descr="Flag of Europe.sv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lum bright="80000"/>
          </a:blip>
          <a:srcRect/>
          <a:stretch>
            <a:fillRect/>
          </a:stretch>
        </p:blipFill>
        <p:spPr bwMode="auto">
          <a:xfrm>
            <a:off x="0" y="0"/>
            <a:ext cx="9144000" cy="6895900"/>
          </a:xfrm>
          <a:prstGeom prst="rect">
            <a:avLst/>
          </a:prstGeom>
          <a:noFill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King or Queen of Knowledge</a:t>
            </a:r>
            <a:b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König oder Königin von Kenntnissen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0" y="2332037"/>
            <a:ext cx="4824536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Das war gut aha a - aha,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Das war fantastisch, Leiblingsantwort,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Felix und Franzi helfen uns,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Beim lernen von jedem Wort.</a:t>
            </a: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4788024" y="2332037"/>
            <a:ext cx="417646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That was good aha a- aha,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That was fantastic, favourite answer,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Felix and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Franzi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help us,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learn every word. </a:t>
            </a: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2" descr="http://www.clker.com/cliparts/9/2/f/f/1197148439997296199liftarn_Crown_of_Saint_Edward.svg.hi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1268760"/>
            <a:ext cx="1252872" cy="1139102"/>
          </a:xfrm>
          <a:prstGeom prst="rect">
            <a:avLst/>
          </a:prstGeom>
          <a:noFill/>
        </p:spPr>
      </p:pic>
      <p:pic>
        <p:nvPicPr>
          <p:cNvPr id="13" name="Picture 4" descr="http://www.frog-clip-art.com/free_frog_clipart/clip_art_illustration_of_a_frog_wearing_a_crown__wearing_lipstick_and_holding_a_bouquet_of_flowers_0521-1102-0812-4800_SMU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39952" y="1340768"/>
            <a:ext cx="1152128" cy="1003312"/>
          </a:xfrm>
          <a:prstGeom prst="rect">
            <a:avLst/>
          </a:prstGeom>
          <a:noFill/>
        </p:spPr>
      </p:pic>
      <p:pic>
        <p:nvPicPr>
          <p:cNvPr id="14" name="Picture 6" descr="http://ibytemedia.com/wp-content/uploads/2012/03/Crown-with-Diamonds-Clip-Art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20272" y="1412776"/>
            <a:ext cx="1253382" cy="864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802" name="Picture 26" descr="https://encrypted-tbn1.gstatic.com/images?q=tbn:ANd9GcTwYTi7WNj6kv8SGaTC8XN-XzyUw32aZnGRSLZPdt988JvG_aw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5522565"/>
            <a:ext cx="5238750" cy="1335435"/>
          </a:xfrm>
          <a:prstGeom prst="rect">
            <a:avLst/>
          </a:prstGeom>
          <a:noFill/>
        </p:spPr>
      </p:pic>
      <p:pic>
        <p:nvPicPr>
          <p:cNvPr id="75782" name="Picture 6" descr="Hungry!!!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548680"/>
            <a:ext cx="1378000" cy="216024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3568" y="332657"/>
            <a:ext cx="7772400" cy="1080119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</a:rPr>
              <a:t>‘</a:t>
            </a:r>
            <a:r>
              <a:rPr lang="en-GB" sz="3600" b="1" dirty="0" err="1" smtClean="0">
                <a:solidFill>
                  <a:srgbClr val="FF0000"/>
                </a:solidFill>
              </a:rPr>
              <a:t>Wir</a:t>
            </a:r>
            <a:r>
              <a:rPr lang="en-GB" sz="3600" b="1" dirty="0" smtClean="0">
                <a:solidFill>
                  <a:srgbClr val="FF0000"/>
                </a:solidFill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</a:rPr>
              <a:t>haben</a:t>
            </a:r>
            <a:r>
              <a:rPr lang="en-GB" sz="3600" b="1" dirty="0" smtClean="0">
                <a:solidFill>
                  <a:srgbClr val="FF0000"/>
                </a:solidFill>
              </a:rPr>
              <a:t> Hunger’ </a:t>
            </a:r>
            <a:r>
              <a:rPr lang="en-GB" sz="3600" b="1" dirty="0" smtClean="0"/>
              <a:t>song  </a:t>
            </a:r>
            <a:endParaRPr lang="en-GB" sz="3600" b="1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67544" y="1340768"/>
            <a:ext cx="8136904" cy="496855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dirty="0" err="1" smtClean="0">
                <a:solidFill>
                  <a:schemeClr val="tx1"/>
                </a:solidFill>
              </a:rPr>
              <a:t>Wir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haben</a:t>
            </a:r>
            <a:r>
              <a:rPr lang="en-GB" dirty="0" smtClean="0">
                <a:solidFill>
                  <a:schemeClr val="tx1"/>
                </a:solidFill>
              </a:rPr>
              <a:t> Hunger, Hunger, Hunger,</a:t>
            </a:r>
          </a:p>
          <a:p>
            <a:pPr>
              <a:spcBef>
                <a:spcPts val="0"/>
              </a:spcBef>
            </a:pPr>
            <a:r>
              <a:rPr lang="en-GB" dirty="0" err="1" smtClean="0">
                <a:solidFill>
                  <a:schemeClr val="tx1"/>
                </a:solidFill>
              </a:rPr>
              <a:t>haben</a:t>
            </a:r>
            <a:r>
              <a:rPr lang="en-GB" dirty="0" smtClean="0">
                <a:solidFill>
                  <a:schemeClr val="tx1"/>
                </a:solidFill>
              </a:rPr>
              <a:t> Hunger, Hunger, Hunger,</a:t>
            </a:r>
          </a:p>
          <a:p>
            <a:pPr>
              <a:spcBef>
                <a:spcPts val="0"/>
              </a:spcBef>
            </a:pPr>
            <a:r>
              <a:rPr lang="en-GB" dirty="0" err="1" smtClean="0">
                <a:solidFill>
                  <a:schemeClr val="tx1"/>
                </a:solidFill>
              </a:rPr>
              <a:t>haben</a:t>
            </a:r>
            <a:r>
              <a:rPr lang="en-GB" dirty="0" smtClean="0">
                <a:solidFill>
                  <a:schemeClr val="tx1"/>
                </a:solidFill>
              </a:rPr>
              <a:t> Hunger, Hunger, Hunger </a:t>
            </a:r>
          </a:p>
          <a:p>
            <a:pPr>
              <a:spcBef>
                <a:spcPts val="0"/>
              </a:spcBef>
            </a:pPr>
            <a:r>
              <a:rPr lang="en-GB" dirty="0" err="1" smtClean="0">
                <a:solidFill>
                  <a:schemeClr val="tx1"/>
                </a:solidFill>
              </a:rPr>
              <a:t>haben</a:t>
            </a:r>
            <a:r>
              <a:rPr lang="en-GB" dirty="0" smtClean="0">
                <a:solidFill>
                  <a:schemeClr val="tx1"/>
                </a:solidFill>
              </a:rPr>
              <a:t> Durst</a:t>
            </a:r>
          </a:p>
          <a:p>
            <a:pPr>
              <a:spcBef>
                <a:spcPts val="0"/>
              </a:spcBef>
            </a:pPr>
            <a:endParaRPr lang="en-GB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GB" dirty="0" err="1" smtClean="0">
                <a:solidFill>
                  <a:schemeClr val="tx1"/>
                </a:solidFill>
              </a:rPr>
              <a:t>Wo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ist</a:t>
            </a:r>
            <a:r>
              <a:rPr lang="en-GB" dirty="0" smtClean="0">
                <a:solidFill>
                  <a:schemeClr val="tx1"/>
                </a:solidFill>
              </a:rPr>
              <a:t> das Essen, Essen, Essen</a:t>
            </a:r>
          </a:p>
          <a:p>
            <a:pPr>
              <a:spcBef>
                <a:spcPts val="0"/>
              </a:spcBef>
            </a:pPr>
            <a:r>
              <a:rPr lang="en-GB" dirty="0" err="1" smtClean="0">
                <a:solidFill>
                  <a:schemeClr val="tx1"/>
                </a:solidFill>
              </a:rPr>
              <a:t>ist</a:t>
            </a:r>
            <a:r>
              <a:rPr lang="en-GB" dirty="0" smtClean="0">
                <a:solidFill>
                  <a:schemeClr val="tx1"/>
                </a:solidFill>
              </a:rPr>
              <a:t> das Essen, Essen, Essen,</a:t>
            </a:r>
          </a:p>
          <a:p>
            <a:pPr>
              <a:spcBef>
                <a:spcPts val="0"/>
              </a:spcBef>
            </a:pPr>
            <a:r>
              <a:rPr lang="en-GB" dirty="0" err="1" smtClean="0">
                <a:solidFill>
                  <a:schemeClr val="tx1"/>
                </a:solidFill>
              </a:rPr>
              <a:t>ist</a:t>
            </a:r>
            <a:r>
              <a:rPr lang="en-GB" dirty="0" smtClean="0">
                <a:solidFill>
                  <a:schemeClr val="tx1"/>
                </a:solidFill>
              </a:rPr>
              <a:t> das Essen, Essen, Essen,</a:t>
            </a:r>
          </a:p>
          <a:p>
            <a:pPr>
              <a:spcBef>
                <a:spcPts val="0"/>
              </a:spcBef>
            </a:pPr>
            <a:r>
              <a:rPr lang="en-GB" dirty="0" err="1" smtClean="0">
                <a:solidFill>
                  <a:schemeClr val="tx1"/>
                </a:solidFill>
              </a:rPr>
              <a:t>ist</a:t>
            </a:r>
            <a:r>
              <a:rPr lang="en-GB" dirty="0" smtClean="0">
                <a:solidFill>
                  <a:schemeClr val="tx1"/>
                </a:solidFill>
              </a:rPr>
              <a:t> die </a:t>
            </a:r>
            <a:r>
              <a:rPr lang="en-GB" dirty="0" err="1" smtClean="0">
                <a:solidFill>
                  <a:schemeClr val="tx1"/>
                </a:solidFill>
              </a:rPr>
              <a:t>Wurst</a:t>
            </a:r>
            <a:r>
              <a:rPr lang="en-GB" dirty="0" smtClean="0">
                <a:solidFill>
                  <a:schemeClr val="tx1"/>
                </a:solidFill>
              </a:rPr>
              <a:t>?</a:t>
            </a:r>
          </a:p>
          <a:p>
            <a:pPr>
              <a:spcBef>
                <a:spcPts val="0"/>
              </a:spcBef>
            </a:pPr>
            <a:endParaRPr lang="en-GB" dirty="0" smtClean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5784" name="AutoShape 8" descr="data:image/jpeg;base64,/9j/4AAQSkZJRgABAQAAAQABAAD/2wCEAAkGBxQTEhUUExQVFBUXGRcaGBgYFxwYGBcXGxwYHB8YFhgYHCggGBwlHBccITEhJSkrLi4uHB8zODMsNygtLiwBCgoKDg0OGxAQGywmICQsLCwsLCwsLCwsLCwsLCwsLCwsLCwsLCwsLCwsLCwsLCwsLCwsLCwsLCwsLCwsLCwsLP/AABEIAMMBAwMBIgACEQEDEQH/xAAcAAABBQEBAQAAAAAAAAAAAAAFAgMEBgcAAQj/xAA+EAABAwIEAwUGBAUDBAMAAAABAAIRAyEEBRIxBkFREyJhcYEykaGxwfAHQtHhFCNSYnKCkvEVQ1OiFiSy/8QAGgEAAgMBAQAAAAAAAAAAAAAAAQIAAwQFBv/EAC0RAAICAQMEAQIGAgMAAAAAAAABAhEDEiExBBNBUSIyYYGhscHR8BQjFVKR/9oADAMBAAIRAxEAPwDcCoOGpBrQ2IDbDyBU5RBq1OHiI8jH1lZOpi5KKXsZOrHF4LqDm+YdhSdU0F8EDSDBMmNyqjgePa2Ie9lGgxmgwTUcTfwDRdYsWPuF0ccpK0X7TeeajVXOBkNZJ5l37LOuMc+x9Gkaza9JjREhrLiTFi6Z3VX4Pz/EY2o9tetUIDZEOjmAdvNX5FOEHK9l9yRx/Kmbayq6O9pafA/qh2IzKlTP83FMA6FzWn4GVTRk9Pnqd/k9zvmU4zLaY2ptH+kLDHrIX8k2Wvpv+svyLBU40wQsKmv/ABa53yBUXFcS0T7NB7x/gAPiZQut3dIa2S5zWNGw1OMCTyCh5nm1E0IpCoKjiWyQAWuhvd85qDb+k3XQ6Tps3V/LGqj7b/hFeTJjw7PdhBnF+IAingw1o211QPgFIy3iiuHk1qNENi2guLtUjebREoFis4rva+i6m09o1gpd3s3F0uOprHC/eDQZNonmpGHwBpamlwdedQMz4xAgnmL35q/rcU+jw6tSv1XP5lXTSjknTjz6YQzDPMRUcdD+zb0DbjyKhDG4jTDq9V3jMfJOBiSWrzr6ibd2dRRglSQCxGHb2hLmVXukiXPEEzEiXdJO0+CZ4hyptakwVAWAS4NsbzAv0i/qrPluCZUq3AN9bpvYR+wHoOSYzyvTe8wB3TEAWEWG/ovVdGsOSOuCf43/ACcnqMuSL0toxrOsK6jiDRLTDfY3ILDcFo8efjKgYyoBb2nbb2HnHPwV1/E6AaL6Y7zqYa5wF4BJ35e0VXckbhmiK7HEzDi2O6D18+sFPN6bSFxrXVuivPptAF5J5qY3Jy5uppEzeJLY8wLFWXG8KU30+2pP0Ui7SHOnRqOzS47H3IXRyOvRcCHBwvsTuJESPLqq1PbcsnjcWD6OTSe9WpNHO9/QRuj1fgCo5odhqjK+qwaDD5gmI52BTNbMDAbUaHHTBDmNBBnlqb3iBa/MrQuCMsw2IFNuHxFWnWp6A4OpljmlwNw4d02B2Kbf1+ZTy9v0MgxWTV6T9FWjUY4cnNIUd9A8wR6Lf+L3YvDAD+Ko16eoNcMTRaWtmALzqO8mNhCqePy2nqc6vRw9RgjXUwZc1veBIIJJa4CDMx8Eq1PwPS8mfZUA0iTv06HwROvlWoOLdLo9kA7/AKK34nhPDY6g0ZbXw4q821XuZVI/pgyPcqlmfDmPwT206tJzS8kNMgsfEey4HxCMcikScNL2ZufA+X0sLh6XZBxaWAtEgucHCbbSb/BSM5fVf2sOxLGOY4aA2nA7sEXvB8+ZWdcEU8ThXa6oDyzZocJgt/uu03ImNlYM0xNOvW7V+HeXFmk/zWhrYmO7zdciU2KLXgpaCHDmZY2MOXCs+gWsJOhklpYDNr7mPIeKtOMzgBsNY/W6zQ5set+QWcZU4DCUGNa9g0McTqYROkE2id1ZcoY4ND3km1ptDbn0Qzz0R+4+LHql9gthWFoJJ336zzlM5njW6RBTNXEzzG10BxeIv9/YXOSbZ0aolOxL53H36rxC+0K5W9tgs19osoWaYwUgxzrNLg0npIMH3x717lGNFWnq8SFB4ypasHV8AHf7SD8k2Wp4jGlUqPeIGThqo/t1D0IP0WXxXbW1UQwtIBfqtN/DY+KuHCWcnEUamHfd7GENP9TSCPePlCoWfY/s2y0nUDBjYf5fBc3p3KOZJr7HQxV2pL07DmbYXEVS5juyNEiCCL6eZPU+CCcG5QKOKeWE9npLb9e6fom8dm1XsddUjWfZ0ES7z0n2Y6p/LeI8OzQXP0xuIJMx0EytPVyk4OMVzsCEYcyfBdtKQYVVxXH+GHssq1PJgA/9yEJxX4iu/wC3hwP83/Ro+qw4ehlJfKMr/BfqUy6mK8ovWIohwgkiCCCJBa5pBBHQgwmcHhWU9JDGuePzkX53ImC7xhZtieO8W72ezZ5Nk/8AsShtXPcXUMOr1IPQhn/5AXVwY8+KGjHsvvJv9EjJlyYZPVL+P3NjxVcujVBdsDab8h+iBYriKjTeWuItYwZhUDIWnti55LyxlV7dRLoeym5zXCTuHAEeSm4TDtcA6Z1TPiSoujjd5d3+P8lmLMmv9apFsxvFOHptDiXuadi1hI8i7YHzQarx+yYp0KjvMgfqgOLwbqRAZae6W7tft7Q6XTBBaNdFoBb7TTdzP7h1b48kP+Pwt/L+/wDlBl1GXxRf28QGnQ7wbTqvhxbqnS2DAd43MhVPNc8kktNuf62Vap1nudJk9Tv7+qsWFysBxBPIGN+99OnRdHHFRioQ2SM0t3qlyH8txNTEYU9jHaABgJ5OiQ42vafOFWsDwZWbUOtpcHS1zrCQ7cieh7w8WhG9DWRUpOIs0loMaRH6mOe8eKU3iaq0HUGmBGoXg9XNkHrtsVXmWS7jQ+NxrcRw/lOLwoqtLXFjoBaHDe82m+yi4+l2bnQxzCTeGxIFrxYyR0280ewvENao8GmKD2aQ5xlwdraCIANu8dr848VTsz/EWprLTh6ZgwbnfnuNhsPJUvuJcDpxu0OnMQYFRge0cnC37ekIlwrxRTwTjoYdBLn6Q6R2hZoBvsI5SVUK/GTX74Vno8j6KJXz6nyoj/d+yVKfr8x9Su/2L3j+O6lRtmU21O9/N06nidwA63RV+jmoZS7Mmo9syW6mtDt4mGkkd428VXHZyz/xf+37JBzRn/jP+5WJy9CunuGa2KovdqFBmoR7Rc74SAnc3zDEVmsBLnaAdECzAYsI8h7kGoZrSBk03HyIV64SecUwmlSIAOkDcuMSYAHK3vSylW7JyMcD46pQ7Rzol2kXYHAxebje8T4K0Y3iZ+kkGDpdEMAvHQC6n4Pg/EG9UMoN/udLj5NaD8SEaw/B2H096s93lDR9U66ppaSdhclQoZlVFKmw3FOmbmQ0Cm0C4AmJAEmBJCT/APLsWyiysaVHsyYsQXbTLuzcYHKXAI/nfC+FDHNYwhzhBf2jySCZIOoxBI6Kt5BhMLh24ypjKn8zuhjJ0gsAs4DmQSR6eKWc4NXyOsckFcr4tpYkGLPi7SZt1aYuF67FA2i6yermAD+2oSwsNzsXAkgO0wBcWIFld8nzxldsnuuA73STzHhPzU0JcBjk8MMOcJubrlFn7gL1HSxrRteCwbaQLWN0tmbH9fJeZhR10qjP6muHvBCpuVfiPhNDQ6v2juZ0umfIC/op+G/EXAOcGurBhdsXeyfJwkehg9QDZZpU1W6KpRafso3DjnNdWDSWv7F5YRu17IeCP9pVNGJe/U4uu5xLoAEkknkPFXPDYynTxhIe009dRuoEFul2psz0hypDXhtR7QdnH7+C09EoyVSRi6xzjP4t7oh1acm8nzukij4KZWfdMl62aUjIpSY2MMmKoaOYRBlQCjWP5v5bWnoHOOo+oaB6lVWi4uL5v+xFlXKdcFuPG5XbCj6zRzAUqrhHsY2o5pDXglp6hpg281Fx1HUyw2Eo1ii44PCNlhgVAdL5IEt3ESJhVOcn9Jb2kRMkzAU6rHkEtDu+DuaZBa4erSQi9XDihV0vghlxy1A+y9scnNg+qby/Jg4NDjBdAaPE2v71cOOOGSH0aYc3TUs1zt2vDe8yeQcdLgOpfEXVkot0y/FphsvIALm16Ydp1aeQPMR7RGwkKn4qu6nWLh3XTaLSOvvRbAY6vQJwz3Np03SDbvSPEc+qF4ykHuB1bGPTrHvQnuOh92dOcO9p8SGgEkdYC8w2OcTMwDPUDrEqFiKAaAANzfqp+Fw8N71gOarcmuBlFMJZdi9DhUMk7RPI8vEbKxYPMqNW7KIkTY7ukgm/ObH0VUY0uswBxvYkNFv7nEddlXcZUqNeXGp2bgTp0usD0tuFFKTQGo2W/NcvFCr2lLugydPny+KrnEHD9R731qUPpudIvfxn1ViwGbsxOHBqECq0QR18VJyfuBzQA5rjJHMGIt7lXKdbjVZlteg5hhwIPiksYTstLzLh/tgTp7m+o2j1VdyvJWgua7U5zXESGlo9539ytx/7HSFktJV3UiNwk6CtBwHC5r1abadJ1ZoPeYw6Xlvg8yxvmYC07h78HsHSql9dzsRBBYxwDWgbxUDT/MPh7PgU2SLg6ZFTVoybgf8ADTFZgQ8DsqE3rPBh3hTbu/4DxX0VwjwrRy+iKVKXdXmNR92w8EasxkNAAaLAWAA5AcgoGJzNrQbiVU2h4xb4BfEmYCNIVbGYEA36j5KNxDjvacglHFE77D4lJFKTtmxLSqQcxOLnmgnEmBZiKLgQNQ2MSQeqW7Egr1rrwfVWqluK46tjJMeHNf37uBIc2IEeCJ8H1ZraHXBHd8xBAPXmYVlxfD1GtjD29U0qZaHGLa4NxJ2gR71Hz/CMpVsNWoNYKZ1tZ2bQ0ODJgmNydXtKWm3FeDLKDjuw1UrAFcqzUp1HGS8ieUGy5XaJ+hO9D2VbtI2K8NWU0CuIVZB2niHDZxHr8138Y4GdRnzSNB6Jl4U4BQRbnLtjfxSxnB6IS1qd7NHUxO3H0GBnAIc2IBj4GUyKjQDB9/Tp+6FBpSTUQsKhFcBapjXGBsPBHsipiQXEgD5KnUK/eHmrfhsX3QNvA3v8bJ4EaLVgXg4hjmkljHAkxAstH4jpU8ZSDIa8HT6Gdx4iT8VRcmw0YcxAJuIP7KxZZmbWYd73+3THK/r5LTGK8meb9GacecMuwtX2yW3IJPem36oDhqpIEg3t5+P7rReJcOcW4VXN7nL1VYzeg2m0Bh2No6+Kz5MdOy7HO1T5INHCajqdZPYBoq1SPyNMRNrKOMaWtkn06p7KcOdJJsTLtlU6RbTJmOrMpzPeadwPuQfEKrYrLabnE06zQ08ne0P1Vgxdam86S65/tJv5hQzkQcRE+cQPjdV3Q1A2nQpiBTLiRu7afToptPMnsN9uqJ4fJ4BDQOhJMAGJuevlPkoIwpkBxLwZsWG42MzHNI5LyNRcuBeJ3VHPpHUWtBdYgNE9SbXVxGZvJB1OIm17fcdQFRuHsDTw2pjGk6zqM7i0Bs+CstKmTdst5COZPW9lxuqa7j0nSwR+HyDzMc5jSWuLC86jpgTHUiTKfp5+4DVpEDfSZPLwF498FAKj6g7pnbawItvsPvqmabak2aHXkXdEx4O3VcM+SPDLXhi1wWnF5+HsBa4EHxv7uSF4zMpESq/SwxZVDnkAkOG0X8REoliuxIht/HmStseq17lawKOxX+Iqzi3u3uEFZWeYBIHqrKcGKjwzS+oNN9AJIcf8VPwf4d4hzpDmMZP5wQ+PFo5+5b8TTjZnytKVALB0yPDxO/oFIY6LfNGsx4Tr0D7THg7EGJ8IIt70Ir0iww6xCsb8Bg1VorvG9FrsOZ/LDkH4cypxa+rTa6pTpAA1BJa0u7xAbyi0nxVvxnC9XFNa5zqTaJbIa5zg8mbGGjaLi/SyuvA2Xsw2GNGnBgmT1cQJJ++SfHOmjJm0zezMhqYgT+65bNiODcG9xcaNOTc+0L+TXABctfeMnZPnGjh7SDYJb2/f6JygLXgjnP39E4yjJ6dOfyCootGtAi4/dQKjb/ojppt2tzm90IjvGEGQQ1gCS0yU6wCSEpmHjdKEZqWUcslP4kdExpIChBuUaweNA0i2/mgqXQqXE8kU6AbTlOYMbRaJm32UBzLN51tbs4QeXPYQqu/NnaQwOO0GLApTCSWt38vf7la8tiLGapkx7TDN0kyBcRbyKqHE3al0CmPfYK15A17Gy27XAahHNCc9y97n6gSfvwVmR6olcFUip0cqg66z9rxsAPqlHHOdakIb/Wbe5Q85p1S6Xbcr2hJy7HOJ0wAPRYWzWg3gcAG3B1E7lE6QuAIEbuOwHMlRMM60u9//ABZBM0zQuqsw7CWhxBeR8j4AXKrVyY72LrSfT0Pe2YbTdpgS4SC3VP8AUYchuJwBBOlkmnUcO9J7p2N9zOr3hXHIsHTfhppRpcIaRzDQAi+IyYS50bhrvOQAsubM4rZFuKMb3ZRMFQIJdJ9ReUYwTj1gXm5B9QOSnvy7vx+Vtjb81reNrrnU4PKZOwEGfSy5M5Sb3OjHT4E4aq0mHAkdOqlNo6Y0uLQ78veF+kXJTAwgBDtwNxHVSMU1ugRqtyJ28P8AlJQW99hLQx4cHAeMgExzsd0xgcDT7UhtJhETMa78rOMN8gBeApGDILXu5gQNue82uiXCVA/xDpEtdTcCDsbt6+qu6dXkjH2LknUW/QYyjMgKZBaxpZYho0+VosfBGcNWlsnoFWMvpPo4jENfdp0dmZ/Lc6d5tKsGXXBJ5ld6D20+jk5YpSbvYjcR0tdEkCzTPkqbmNFldgYQARdriJi4F2i7mSRPK+4VszXGS7QD3efiqzToNa48/P0HqYAQknsyQdIz3iCriWVQ12gwBZocwEH1OxEeil8GcSVKdYsqsDWVCL6iYPUk/PxRrjbDyGP5junrBuJ+PvVQfSSOTiwqK8Gwtxy5Z7heI6jWBpgwNyvFb3Yg/AzbCUpMEQCiLKcDe3pddRwxF/Xrf6IXjXuDtz71r4KSVmDgBYRaOSFUmeScqVJ32S8MBIjn7kr3IRKW5t71LZtum8ZhoMz7/wBkqiwlm6ASI8Em6YrnkiLMPDZPxUSrRva/38UCEVtykndPliQ9vJABOw9KRII8kXy6rJG2oeGw2uPogmDqFjgT9/srJlrWvIe25B6RJj9kGMjR+E8UHUwwzHM7X6o7Wy0aTEGefRBMhy3RTF/2RgVnCx2UWSiOFlTzzJBcQqpSyUsfMLSMa7VZZpnuc1G1zodAFvAx1WfdvYdyUVuGcVTDKRJ5BVWmzU+rU2dJDCdiH31T/iY9SrNg8zo4miWVXBjja9r+HihWM4dZSDWGoXNbJiRckzePuyMZKKdh+rgL8GZzUwdMMc0ln81zmbHcd5h22afOQtNo8WMqYNuIpi5PZsDoBNQmA25tcxJWcZRmPZtYwsD6ZDmlhnZxd7JGxurfhOD8ra91F7zReYdodULQ4EbtcYnm2JmQbKt1k8El8C0vw7KLIdLtiZgEvdvtsFB/hWEAczc+CMYTIGtp9nTrF1P+52sjwDiZI9UF4iwNGkdVWu8u5NGlojxsSfesefBGKtl2HLJukOmnTA0l0GQbKIxjASXOBBuZPxHiqzmOJpO21eeoyhFSmHHuufbof1WVKBrqXsvlLFUx3dxy8TyRrIawNXUBADT67W95WY4Z9edNPc8yG/orlw3UfRYTVfrqONzyaOQFlqw40pJpGfK3XJccSdZ9mfRJxuMFJmke19UIfnYG7lR+KuOKFBxDnl74sxl/9x2C6Kk/Bl0+yy18XuT5BDq+YATLhIEloIL4mJ8Asso/iBWdVJqQKLraG+0wf1NO5d16jotCyPRVptqMcKod+bkSAR3pGqQLEFNVck1XwSatY1hUpaNIiQ6Z1DlMix5zPJU2tYkHcSD5hX9mFAAHIbDYD0WZ8f4CpRxJqskMqwQQY74EFp90+p6JcmNy+wYy08kjWuVRGc1h+Yf7QuVHZyfYfuQLHTEtBIHQ9Pgd0Fx2HGq0ffmjc9w7+htPkNkBrOOrmV1poyodo0SRcbeHzXgw0HzCJYX2YJA6JtzwTEj3fJBxVBBeOptib/RR8Ky29vj5otjrtMCfP6BDcO3c/D6KthHMRTgRM/fNRmUZEqYR3YEfp5JobfXdAgOrth0L2oyRZJqN711PYy0/BKQiYMSYd70fy2hsWmGg+XIT80HxFPU23KV7gMc5kjnaPegwo3HKXDs2gHYKS9qz3I+Ig0b2HL6q5YDMW1Wy0yFVIsQutaSeUrHM5qA1XkbEkiOi1rOKmmhUd0aVjFapJJlSBVlH8JuD0ew+6fqjlQkklV2i/kLklvwVkpUyeSq6h1RZ065FsfEcoMrzM8US6Xuc87AEkkjwnluvMZTIbtuhuPEAOBvH+r3p+m+lsHUfUkIy3MsRhqgfSqOaWu1BhLtB6amggOjf0CnVuIcTWeHVqpeZmNAvHK2w5WQgVXOm0xuTy9VFa9xkCfETb1VsscZcoSM5LhlozDiSGnRSa13g4u0+ZNvS6q2Ix9XUSar9R/pcR6WskYhw1El0+V+XuUUunYfVSOOMeEFzk+WGMs4nxNAy15cP6X94H6/FadneIrOwhq4Z/e0B7SBq1NImADzhY2xh5+5XPgzik0AKNYk0Z7rtzSPMRzZ8kk4eYoaM/DZU8xzatXM1qhfAgTER5AAJiiRO1ui0jiLh7AVv/sMxNKjJl9w7XPNrA4EP+fON1QcTSZrPZ6gzUdOr2om0xzhOmmthWjx2DbJi0QiGQZ3WwdXVSdIMamH2HjxA2P8AcL/JRJO8Jp7hO49LoimlY/8AEymKYdToVC/o4tDQfEgkkeg9FRs64rxGKP8ANcNIMhjRDQevUnxJQypUuo1dveMbJl6IL7Ty+K5NEea8RoJeKWIkdY8Yj0QXHGHbDx5p7C4N7DIJg9P+VOdgw7cAn3K53JCoaokFtoB5WuEilhiDcn76qQ6gGTuPvqnaAB5lQIxiyQwge/8AVB8OAQb3UzNaxiBCi5c13jHzVd7hPdfdI2UYVTB6L3FuLSQVGdcJWQ8onvSjDXdy6HYWjIkpdSpJhqAUeVKhtCXUYHDUNwmucJ8AtmADZAgvCvgGDe3whXThXMg222o3HiqRh6jeZhFssgVWkbH7skkNE0DiZwdQLCY1eMWWftyKgN3Od6ko5neM7Q/1ACB4eMqCztabY7rWuGqTpEjeQSfhuqab8jOSXgXl+XYYOAAh3KRE+SsTcGOirOaYtrww3JAu6N45NPOyt+XvJpMLvaLWk+cBZOoxtO07L8UvsVfioFmjTzkepiyBY98jYnxg/NXrNaIc3cSLifDwVCzQOabgx1mR+oWzpJLt6XyZs0Xqshay6wFuTfr4le/9PqndhA8YaPimP4kDYSfH6BeOxzupv4rSVEluUke05nxd9Ev/AKeALPafCCPomKdewl3O/kPqn6Lpi+8k+DfDx/UIBPP4I+EJmoNP7fqpDgbGbk2HOOp6J1moyY1Bu5iR70QEKmLzHv5pvE1O95D4ndTKjwNvgoFOiXPuQOp+KgTqlQut+YCPMD6x8lGDlJxLmCzRPidymA4lQhxnconhMnLhJN0zgcPcE3PyVly6i6VTlyaVsWwhfJAbw/4/BeKzNomFyyf5MjR2og5r4MFRsRiRrA+aXiKmm5t6Wn3oaKs1JjyXYkzEheOqOm2yfwskb+5PVKYeLfDqmMN3Hff2EGtwkHM7OUnAMtf79UvMcMCNQXmXPJEWsk8kIudYcRP36oQHd1WHFs1WOyA16Ra4t5IMg5h3ENt/wnsK2yVRw4IA+/cpFPCxOkhKw0RqlE6k2ah2hP1HumyZpsLrmUpB6lR8FKY4MAcPd+6gdoRsvce50DdK0MiXQzKoHGXQ0/lt8DySq2cDk0T1Nz7ygdFpBM81Jp4V7tmOPoVHSIiQ/FudurDlGLcabe8bCN+iDYbI67vyR5n9Fa8oyQsaAb8yVk6jJBKrL8cXYxidRcLm4PvF/lKQ/D6he6sNDLgXsnkf2+qjHCaXFh3a4hZnN6FJFqitVMr/AP8AH6TjdvqCR8k/T4Lon+sf6v2Vhp4fwRPDUOakepn7JLFH0VWlwNRj8x8ypTOCqI2B9/zVvpUVJp01Z35exO2vRRK3C5bPZuAJuS4T6TuEKxXDmJ/pa/wDz8nLTqtET5wkCiN08epmhHgizHsbkOKP/ZMeB/QpGF4WxTrimVsn8ODAUvDUAAU3+VJk7CRjlPgjEHdqKYPgZ/5lqopBe9kErzzfkKxxRnGB4X0ovTybSVZX4MAzKbfh1nep8lypcAj/AKYFyLBi8Shsy7Gt1CIuhxow6D+qIdu14sYdynnC8FAncTMbdV6Nryc1HUWHYL2uNME7K9ZTwBiHtDrAHrZWnLfw4pOZGIF5tB5RslbBqMexdTuwI8EOykQSD1WmcUcA/wAOS6m4dnfTJm55XWf47B6XFrLnb43S6kxkxONqCbRKBZjeDzCMVcueXyBylQc1wpaJSthINGruZ3RDCMf6KO0taATEqXTxrSN/T90jIiQ9zIgxboodanJhvmUs12AzzTeKxwEIDE7B5cHkTt0RbCZIHHkAmeFavau0hpNlfKWTkN2WHqcri6RfiimgJgOGGTJhFm5IxvJFcJlxCmfwhiORhZXNy8F1JAIYADYJ6lhICNNwSkjBiFW4Njaiv06He8v+fqh2d0tNYO/rbP8AqG/zCtjMKOm8qFxFgmmiNLZqNfb/ABIv7oTwjUZJ/wBoSTuSaAdMSidCn3R6pnK8MdMkQjdOhZVqLLJMjNZdOspp/s0qmxWKIlkLENukNCmYhl02W2KlE8CKTNypFID4JqoIavaL9k6AyS1gXuhMPqHqlGqUQUeVmJioyyfc4lNuRIRHLk4VyATK8rys1mjS2Seg5/RbLwrwPRpsp1CCS5g1tdcauom4ukfhrw0aFPtHbuEARy5FXwBduUvRznuIpUg0ACwFgvarw0FziAAJJOwA5lLWUfihxjJ/hqJkAw4jZ7xyJ/oad+rhGwM1SdBSA/4g8ZOr1dFInSPZHQf1u/uPIch4lVnLcE4mTuTPqlZXlpcdTpJNyTuSrhl+WRFljyZ9OyNWPF7BeX5W5pkmQeRCHcXcOnsjUaPZC0HCZd1U/HYBrqTmkWIKEM8nyGcI+D5sFPUYAT7ctd1A8IUnH0jRqvaQRDjAPS8FSsJiLXK2WZ6AdXDOBjdSsRlztGrmOiXjMwh1hspeBx+oQRCjIWn8JMtBL3kmbDSRt4grUajdgqp+HFPWSxjSTvI5Dx6K+VcqqNlxAjzusOWMpSbo0RlFLkhgWXJT0hUDimi6VUNj5JTGrx/1+/koAbbYAJp3NORdJhAYiqYGhMOPySGlAJKDfkvWhMtN161yZCnVxdMuFlKIB3TZaOiOkNkfEC4SXt2KfLWyl1qLdJI3U0k1EZ5XTZJmySx3JSgjhckuP39+SSD8FxKNAG3OXiWCuUohoOBotYwNZ7IFuakSq1Sx7XRpMeI/VT6WMd1keP6hbodRGXJieNorv4k8Wfw1M0aTv5r7OIN2g/lb0e74CT0WWZXlL6jtbxLjy5NHJo8Ar/mXBrq2KfXLhBMtbvpne53J6+iLYPh3RA+KpzZnwi7FFcsAZVlBECLqyYfL9PJE8NgAwbJ5whZlHyy5z9EGlRXjr/fJSMRtHXfy5/oo7hZMIZh+JHCgc01mWcJJjmsmYx4MSvprGUQ9paRIKxjjXhR9CprpmzjboPD91rwT2plWSPkrVDCgXJlPsxlNu8eCg/w9UzKcw2UEmXFaHQhcOFOKTRqDs36X7AxbyM7hbVgs9Nei1xEEiTC+fsnycNrNcDYEHYGfNaJjM/qlnZ0qfZiILuf+kCwVbko8sji5eCdiOI3do9oAgOIB8AVJwuckm9lUaNMhEsOYIXJlN6rN6iqLszFWXj61gq9Tx2ykfxsqzWmJoC3awkGoEOOJSTXQtDUEHvSG1FCFdetrIakSic1916HqIyovDUTWCgi2om6juvzUcVUl1TqntAofLk/qkIeal1IZU2UsDQxrTZfdIqOv70y56WxiWH/FeOeooqr17901kaFuqLxNa1yhAvlXsDyCsuXmwXLlTj+oWfARY1NPXLlqZQuTx6ZcbhcuSMZDFTc+iYqrlyISHUKA8UUg6i/UJi/quXJ4fUiT4MjrtEnyUSo4htly5bWUMXgMW8R3jutZycaqDS65jf0XLlRm4LIHPotnZesYOi5cufJGiPB7oE7JOkfNcuVbHOcEiVy5Khz0HdO01y5QDHae68dv71y5MgDoP37147ZcuTgPHJ9mwXLkEQiVhc+ajBcuRCeFKB+S5cigCgF4uXKEP//Z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49720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5786" name="AutoShape 10" descr="data:image/jpeg;base64,/9j/4AAQSkZJRgABAQAAAQABAAD/2wCEAAkGBxQTEhUUExQVFBUXGRcaGBgYFxwYGBcXGxwYHB8YFhgYHCggGBwlHBccITEhJSkrLi4uHB8zODMsNygtLiwBCgoKDg0OGxAQGywmICQsLCwsLCwsLCwsLCwsLCwsLCwsLCwsLCwsLCwsLCwsLCwsLCwsLCwsLCwsLCwsLCwsLP/AABEIAMMBAwMBIgACEQEDEQH/xAAcAAABBQEBAQAAAAAAAAAAAAAFAgMEBgcAAQj/xAA+EAABAwIEAwUGBAUDBAMAAAABAAIRAyEEBRIxBkFREyJhcYEykaGxwfAHQtHhFCNSYnKCkvEVQ1OiFiSy/8QAGgEAAgMBAQAAAAAAAAAAAAAAAQIAAwQFBv/EAC0RAAICAQMEAQIGAgMAAAAAAAABAhEDEiExBBNBUSIyYYGhscHR8BQjFVKR/9oADAMBAAIRAxEAPwDcCoOGpBrQ2IDbDyBU5RBq1OHiI8jH1lZOpi5KKXsZOrHF4LqDm+YdhSdU0F8EDSDBMmNyqjgePa2Ie9lGgxmgwTUcTfwDRdYsWPuF0ccpK0X7TeeajVXOBkNZJ5l37LOuMc+x9Gkaza9JjREhrLiTFi6Z3VX4Pz/EY2o9tetUIDZEOjmAdvNX5FOEHK9l9yRx/Kmbayq6O9pafA/qh2IzKlTP83FMA6FzWn4GVTRk9Pnqd/k9zvmU4zLaY2ptH+kLDHrIX8k2Wvpv+svyLBU40wQsKmv/ABa53yBUXFcS0T7NB7x/gAPiZQut3dIa2S5zWNGw1OMCTyCh5nm1E0IpCoKjiWyQAWuhvd85qDb+k3XQ6Tps3V/LGqj7b/hFeTJjw7PdhBnF+IAingw1o211QPgFIy3iiuHk1qNENi2guLtUjebREoFis4rva+i6m09o1gpd3s3F0uOprHC/eDQZNonmpGHwBpamlwdedQMz4xAgnmL35q/rcU+jw6tSv1XP5lXTSjknTjz6YQzDPMRUcdD+zb0DbjyKhDG4jTDq9V3jMfJOBiSWrzr6ibd2dRRglSQCxGHb2hLmVXukiXPEEzEiXdJO0+CZ4hyptakwVAWAS4NsbzAv0i/qrPluCZUq3AN9bpvYR+wHoOSYzyvTe8wB3TEAWEWG/ovVdGsOSOuCf43/ACcnqMuSL0toxrOsK6jiDRLTDfY3ILDcFo8efjKgYyoBb2nbb2HnHPwV1/E6AaL6Y7zqYa5wF4BJ35e0VXckbhmiK7HEzDi2O6D18+sFPN6bSFxrXVuivPptAF5J5qY3Jy5uppEzeJLY8wLFWXG8KU30+2pP0Ui7SHOnRqOzS47H3IXRyOvRcCHBwvsTuJESPLqq1PbcsnjcWD6OTSe9WpNHO9/QRuj1fgCo5odhqjK+qwaDD5gmI52BTNbMDAbUaHHTBDmNBBnlqb3iBa/MrQuCMsw2IFNuHxFWnWp6A4OpljmlwNw4d02B2Kbf1+ZTy9v0MgxWTV6T9FWjUY4cnNIUd9A8wR6Lf+L3YvDAD+Ko16eoNcMTRaWtmALzqO8mNhCqePy2nqc6vRw9RgjXUwZc1veBIIJJa4CDMx8Eq1PwPS8mfZUA0iTv06HwROvlWoOLdLo9kA7/AKK34nhPDY6g0ZbXw4q821XuZVI/pgyPcqlmfDmPwT206tJzS8kNMgsfEey4HxCMcikScNL2ZufA+X0sLh6XZBxaWAtEgucHCbbSb/BSM5fVf2sOxLGOY4aA2nA7sEXvB8+ZWdcEU8ThXa6oDyzZocJgt/uu03ImNlYM0xNOvW7V+HeXFmk/zWhrYmO7zdciU2KLXgpaCHDmZY2MOXCs+gWsJOhklpYDNr7mPIeKtOMzgBsNY/W6zQ5set+QWcZU4DCUGNa9g0McTqYROkE2id1ZcoY4ND3km1ptDbn0Qzz0R+4+LHql9gthWFoJJ336zzlM5njW6RBTNXEzzG10BxeIv9/YXOSbZ0aolOxL53H36rxC+0K5W9tgs19osoWaYwUgxzrNLg0npIMH3x717lGNFWnq8SFB4ypasHV8AHf7SD8k2Wp4jGlUqPeIGThqo/t1D0IP0WXxXbW1UQwtIBfqtN/DY+KuHCWcnEUamHfd7GENP9TSCPePlCoWfY/s2y0nUDBjYf5fBc3p3KOZJr7HQxV2pL07DmbYXEVS5juyNEiCCL6eZPU+CCcG5QKOKeWE9npLb9e6fom8dm1XsddUjWfZ0ES7z0n2Y6p/LeI8OzQXP0xuIJMx0EytPVyk4OMVzsCEYcyfBdtKQYVVxXH+GHssq1PJgA/9yEJxX4iu/wC3hwP83/Ro+qw4ehlJfKMr/BfqUy6mK8ovWIohwgkiCCCJBa5pBBHQgwmcHhWU9JDGuePzkX53ImC7xhZtieO8W72ezZ5Nk/8AsShtXPcXUMOr1IPQhn/5AXVwY8+KGjHsvvJv9EjJlyYZPVL+P3NjxVcujVBdsDab8h+iBYriKjTeWuItYwZhUDIWnti55LyxlV7dRLoeym5zXCTuHAEeSm4TDtcA6Z1TPiSoujjd5d3+P8lmLMmv9apFsxvFOHptDiXuadi1hI8i7YHzQarx+yYp0KjvMgfqgOLwbqRAZae6W7tft7Q6XTBBaNdFoBb7TTdzP7h1b48kP+Pwt/L+/wDlBl1GXxRf28QGnQ7wbTqvhxbqnS2DAd43MhVPNc8kktNuf62Vap1nudJk9Tv7+qsWFysBxBPIGN+99OnRdHHFRioQ2SM0t3qlyH8txNTEYU9jHaABgJ5OiQ42vafOFWsDwZWbUOtpcHS1zrCQ7cieh7w8WhG9DWRUpOIs0loMaRH6mOe8eKU3iaq0HUGmBGoXg9XNkHrtsVXmWS7jQ+NxrcRw/lOLwoqtLXFjoBaHDe82m+yi4+l2bnQxzCTeGxIFrxYyR0280ewvENao8GmKD2aQ5xlwdraCIANu8dr848VTsz/EWprLTh6ZgwbnfnuNhsPJUvuJcDpxu0OnMQYFRge0cnC37ekIlwrxRTwTjoYdBLn6Q6R2hZoBvsI5SVUK/GTX74Vno8j6KJXz6nyoj/d+yVKfr8x9Su/2L3j+O6lRtmU21O9/N06nidwA63RV+jmoZS7Mmo9syW6mtDt4mGkkd428VXHZyz/xf+37JBzRn/jP+5WJy9CunuGa2KovdqFBmoR7Rc74SAnc3zDEVmsBLnaAdECzAYsI8h7kGoZrSBk03HyIV64SecUwmlSIAOkDcuMSYAHK3vSylW7JyMcD46pQ7Rzol2kXYHAxebje8T4K0Y3iZ+kkGDpdEMAvHQC6n4Pg/EG9UMoN/udLj5NaD8SEaw/B2H096s93lDR9U66ppaSdhclQoZlVFKmw3FOmbmQ0Cm0C4AmJAEmBJCT/APLsWyiysaVHsyYsQXbTLuzcYHKXAI/nfC+FDHNYwhzhBf2jySCZIOoxBI6Kt5BhMLh24ypjKn8zuhjJ0gsAs4DmQSR6eKWc4NXyOsckFcr4tpYkGLPi7SZt1aYuF67FA2i6yermAD+2oSwsNzsXAkgO0wBcWIFld8nzxldsnuuA73STzHhPzU0JcBjk8MMOcJubrlFn7gL1HSxrRteCwbaQLWN0tmbH9fJeZhR10qjP6muHvBCpuVfiPhNDQ6v2juZ0umfIC/op+G/EXAOcGurBhdsXeyfJwkehg9QDZZpU1W6KpRafso3DjnNdWDSWv7F5YRu17IeCP9pVNGJe/U4uu5xLoAEkknkPFXPDYynTxhIe009dRuoEFul2psz0hypDXhtR7QdnH7+C09EoyVSRi6xzjP4t7oh1acm8nzukij4KZWfdMl62aUjIpSY2MMmKoaOYRBlQCjWP5v5bWnoHOOo+oaB6lVWi4uL5v+xFlXKdcFuPG5XbCj6zRzAUqrhHsY2o5pDXglp6hpg281Fx1HUyw2Eo1ii44PCNlhgVAdL5IEt3ESJhVOcn9Jb2kRMkzAU6rHkEtDu+DuaZBa4erSQi9XDihV0vghlxy1A+y9scnNg+qby/Jg4NDjBdAaPE2v71cOOOGSH0aYc3TUs1zt2vDe8yeQcdLgOpfEXVkot0y/FphsvIALm16Ydp1aeQPMR7RGwkKn4qu6nWLh3XTaLSOvvRbAY6vQJwz3Np03SDbvSPEc+qF4ykHuB1bGPTrHvQnuOh92dOcO9p8SGgEkdYC8w2OcTMwDPUDrEqFiKAaAANzfqp+Fw8N71gOarcmuBlFMJZdi9DhUMk7RPI8vEbKxYPMqNW7KIkTY7ukgm/ObH0VUY0uswBxvYkNFv7nEddlXcZUqNeXGp2bgTp0usD0tuFFKTQGo2W/NcvFCr2lLugydPny+KrnEHD9R731qUPpudIvfxn1ViwGbsxOHBqECq0QR18VJyfuBzQA5rjJHMGIt7lXKdbjVZlteg5hhwIPiksYTstLzLh/tgTp7m+o2j1VdyvJWgua7U5zXESGlo9539ytx/7HSFktJV3UiNwk6CtBwHC5r1abadJ1ZoPeYw6Xlvg8yxvmYC07h78HsHSql9dzsRBBYxwDWgbxUDT/MPh7PgU2SLg6ZFTVoybgf8ADTFZgQ8DsqE3rPBh3hTbu/4DxX0VwjwrRy+iKVKXdXmNR92w8EasxkNAAaLAWAA5AcgoGJzNrQbiVU2h4xb4BfEmYCNIVbGYEA36j5KNxDjvacglHFE77D4lJFKTtmxLSqQcxOLnmgnEmBZiKLgQNQ2MSQeqW7Egr1rrwfVWqluK46tjJMeHNf37uBIc2IEeCJ8H1ZraHXBHd8xBAPXmYVlxfD1GtjD29U0qZaHGLa4NxJ2gR71Hz/CMpVsNWoNYKZ1tZ2bQ0ODJgmNydXtKWm3FeDLKDjuw1UrAFcqzUp1HGS8ieUGy5XaJ+hO9D2VbtI2K8NWU0CuIVZB2niHDZxHr8138Y4GdRnzSNB6Jl4U4BQRbnLtjfxSxnB6IS1qd7NHUxO3H0GBnAIc2IBj4GUyKjQDB9/Tp+6FBpSTUQsKhFcBapjXGBsPBHsipiQXEgD5KnUK/eHmrfhsX3QNvA3v8bJ4EaLVgXg4hjmkljHAkxAstH4jpU8ZSDIa8HT6Gdx4iT8VRcmw0YcxAJuIP7KxZZmbWYd73+3THK/r5LTGK8meb9GacecMuwtX2yW3IJPem36oDhqpIEg3t5+P7rReJcOcW4VXN7nL1VYzeg2m0Bh2No6+Kz5MdOy7HO1T5INHCajqdZPYBoq1SPyNMRNrKOMaWtkn06p7KcOdJJsTLtlU6RbTJmOrMpzPeadwPuQfEKrYrLabnE06zQ08ne0P1Vgxdam86S65/tJv5hQzkQcRE+cQPjdV3Q1A2nQpiBTLiRu7afToptPMnsN9uqJ4fJ4BDQOhJMAGJuevlPkoIwpkBxLwZsWG42MzHNI5LyNRcuBeJ3VHPpHUWtBdYgNE9SbXVxGZvJB1OIm17fcdQFRuHsDTw2pjGk6zqM7i0Bs+CstKmTdst5COZPW9lxuqa7j0nSwR+HyDzMc5jSWuLC86jpgTHUiTKfp5+4DVpEDfSZPLwF498FAKj6g7pnbawItvsPvqmabak2aHXkXdEx4O3VcM+SPDLXhi1wWnF5+HsBa4EHxv7uSF4zMpESq/SwxZVDnkAkOG0X8REoliuxIht/HmStseq17lawKOxX+Iqzi3u3uEFZWeYBIHqrKcGKjwzS+oNN9AJIcf8VPwf4d4hzpDmMZP5wQ+PFo5+5b8TTjZnytKVALB0yPDxO/oFIY6LfNGsx4Tr0D7THg7EGJ8IIt70Ir0iww6xCsb8Bg1VorvG9FrsOZ/LDkH4cypxa+rTa6pTpAA1BJa0u7xAbyi0nxVvxnC9XFNa5zqTaJbIa5zg8mbGGjaLi/SyuvA2Xsw2GNGnBgmT1cQJJ++SfHOmjJm0zezMhqYgT+65bNiODcG9xcaNOTc+0L+TXABctfeMnZPnGjh7SDYJb2/f6JygLXgjnP39E4yjJ6dOfyCootGtAi4/dQKjb/ojppt2tzm90IjvGEGQQ1gCS0yU6wCSEpmHjdKEZqWUcslP4kdExpIChBuUaweNA0i2/mgqXQqXE8kU6AbTlOYMbRaJm32UBzLN51tbs4QeXPYQqu/NnaQwOO0GLApTCSWt38vf7la8tiLGapkx7TDN0kyBcRbyKqHE3al0CmPfYK15A17Gy27XAahHNCc9y97n6gSfvwVmR6olcFUip0cqg66z9rxsAPqlHHOdakIb/Wbe5Q85p1S6Xbcr2hJy7HOJ0wAPRYWzWg3gcAG3B1E7lE6QuAIEbuOwHMlRMM60u9//ABZBM0zQuqsw7CWhxBeR8j4AXKrVyY72LrSfT0Pe2YbTdpgS4SC3VP8AUYchuJwBBOlkmnUcO9J7p2N9zOr3hXHIsHTfhppRpcIaRzDQAi+IyYS50bhrvOQAsubM4rZFuKMb3ZRMFQIJdJ9ReUYwTj1gXm5B9QOSnvy7vx+Vtjb81reNrrnU4PKZOwEGfSy5M5Sb3OjHT4E4aq0mHAkdOqlNo6Y0uLQ78veF+kXJTAwgBDtwNxHVSMU1ugRqtyJ28P8AlJQW99hLQx4cHAeMgExzsd0xgcDT7UhtJhETMa78rOMN8gBeApGDILXu5gQNue82uiXCVA/xDpEtdTcCDsbt6+qu6dXkjH2LknUW/QYyjMgKZBaxpZYho0+VosfBGcNWlsnoFWMvpPo4jENfdp0dmZ/Lc6d5tKsGXXBJ5ld6D20+jk5YpSbvYjcR0tdEkCzTPkqbmNFldgYQARdriJi4F2i7mSRPK+4VszXGS7QD3efiqzToNa48/P0HqYAQknsyQdIz3iCriWVQ12gwBZocwEH1OxEeil8GcSVKdYsqsDWVCL6iYPUk/PxRrjbDyGP5junrBuJ+PvVQfSSOTiwqK8Gwtxy5Z7heI6jWBpgwNyvFb3Yg/AzbCUpMEQCiLKcDe3pddRwxF/Xrf6IXjXuDtz71r4KSVmDgBYRaOSFUmeScqVJ32S8MBIjn7kr3IRKW5t71LZtum8ZhoMz7/wBkqiwlm6ASI8Em6YrnkiLMPDZPxUSrRva/38UCEVtykndPliQ9vJABOw9KRII8kXy6rJG2oeGw2uPogmDqFjgT9/srJlrWvIe25B6RJj9kGMjR+E8UHUwwzHM7X6o7Wy0aTEGefRBMhy3RTF/2RgVnCx2UWSiOFlTzzJBcQqpSyUsfMLSMa7VZZpnuc1G1zodAFvAx1WfdvYdyUVuGcVTDKRJ5BVWmzU+rU2dJDCdiH31T/iY9SrNg8zo4miWVXBjja9r+HihWM4dZSDWGoXNbJiRckzePuyMZKKdh+rgL8GZzUwdMMc0ln81zmbHcd5h22afOQtNo8WMqYNuIpi5PZsDoBNQmA25tcxJWcZRmPZtYwsD6ZDmlhnZxd7JGxurfhOD8ra91F7zReYdodULQ4EbtcYnm2JmQbKt1k8El8C0vw7KLIdLtiZgEvdvtsFB/hWEAczc+CMYTIGtp9nTrF1P+52sjwDiZI9UF4iwNGkdVWu8u5NGlojxsSfesefBGKtl2HLJukOmnTA0l0GQbKIxjASXOBBuZPxHiqzmOJpO21eeoyhFSmHHuufbof1WVKBrqXsvlLFUx3dxy8TyRrIawNXUBADT67W95WY4Z9edNPc8yG/orlw3UfRYTVfrqONzyaOQFlqw40pJpGfK3XJccSdZ9mfRJxuMFJmke19UIfnYG7lR+KuOKFBxDnl74sxl/9x2C6Kk/Bl0+yy18XuT5BDq+YATLhIEloIL4mJ8Asso/iBWdVJqQKLraG+0wf1NO5d16jotCyPRVptqMcKod+bkSAR3pGqQLEFNVck1XwSatY1hUpaNIiQ6Z1DlMix5zPJU2tYkHcSD5hX9mFAAHIbDYD0WZ8f4CpRxJqskMqwQQY74EFp90+p6JcmNy+wYy08kjWuVRGc1h+Yf7QuVHZyfYfuQLHTEtBIHQ9Pgd0Fx2HGq0ffmjc9w7+htPkNkBrOOrmV1poyodo0SRcbeHzXgw0HzCJYX2YJA6JtzwTEj3fJBxVBBeOptib/RR8Ky29vj5otjrtMCfP6BDcO3c/D6KthHMRTgRM/fNRmUZEqYR3YEfp5JobfXdAgOrth0L2oyRZJqN711PYy0/BKQiYMSYd70fy2hsWmGg+XIT80HxFPU23KV7gMc5kjnaPegwo3HKXDs2gHYKS9qz3I+Ig0b2HL6q5YDMW1Wy0yFVIsQutaSeUrHM5qA1XkbEkiOi1rOKmmhUd0aVjFapJJlSBVlH8JuD0ew+6fqjlQkklV2i/kLklvwVkpUyeSq6h1RZ065FsfEcoMrzM8US6Xuc87AEkkjwnluvMZTIbtuhuPEAOBvH+r3p+m+lsHUfUkIy3MsRhqgfSqOaWu1BhLtB6amggOjf0CnVuIcTWeHVqpeZmNAvHK2w5WQgVXOm0xuTy9VFa9xkCfETb1VsscZcoSM5LhlozDiSGnRSa13g4u0+ZNvS6q2Ix9XUSar9R/pcR6WskYhw1El0+V+XuUUunYfVSOOMeEFzk+WGMs4nxNAy15cP6X94H6/FadneIrOwhq4Z/e0B7SBq1NImADzhY2xh5+5XPgzik0AKNYk0Z7rtzSPMRzZ8kk4eYoaM/DZU8xzatXM1qhfAgTER5AAJiiRO1ui0jiLh7AVv/sMxNKjJl9w7XPNrA4EP+fON1QcTSZrPZ6gzUdOr2om0xzhOmmthWjx2DbJi0QiGQZ3WwdXVSdIMamH2HjxA2P8AcL/JRJO8Jp7hO49LoimlY/8AEymKYdToVC/o4tDQfEgkkeg9FRs64rxGKP8ANcNIMhjRDQevUnxJQypUuo1dveMbJl6IL7Ty+K5NEea8RoJeKWIkdY8Yj0QXHGHbDx5p7C4N7DIJg9P+VOdgw7cAn3K53JCoaokFtoB5WuEilhiDcn76qQ6gGTuPvqnaAB5lQIxiyQwge/8AVB8OAQb3UzNaxiBCi5c13jHzVd7hPdfdI2UYVTB6L3FuLSQVGdcJWQ8onvSjDXdy6HYWjIkpdSpJhqAUeVKhtCXUYHDUNwmucJ8AtmADZAgvCvgGDe3whXThXMg222o3HiqRh6jeZhFssgVWkbH7skkNE0DiZwdQLCY1eMWWftyKgN3Od6ko5neM7Q/1ACB4eMqCztabY7rWuGqTpEjeQSfhuqab8jOSXgXl+XYYOAAh3KRE+SsTcGOirOaYtrww3JAu6N45NPOyt+XvJpMLvaLWk+cBZOoxtO07L8UvsVfioFmjTzkepiyBY98jYnxg/NXrNaIc3cSLifDwVCzQOabgx1mR+oWzpJLt6XyZs0Xqshay6wFuTfr4le/9PqndhA8YaPimP4kDYSfH6BeOxzupv4rSVEluUke05nxd9Ev/AKeALPafCCPomKdewl3O/kPqn6Lpi+8k+DfDx/UIBPP4I+EJmoNP7fqpDgbGbk2HOOp6J1moyY1Bu5iR70QEKmLzHv5pvE1O95D4ndTKjwNvgoFOiXPuQOp+KgTqlQut+YCPMD6x8lGDlJxLmCzRPidymA4lQhxnconhMnLhJN0zgcPcE3PyVly6i6VTlyaVsWwhfJAbw/4/BeKzNomFyyf5MjR2og5r4MFRsRiRrA+aXiKmm5t6Wn3oaKs1JjyXYkzEheOqOm2yfwskb+5PVKYeLfDqmMN3Hff2EGtwkHM7OUnAMtf79UvMcMCNQXmXPJEWsk8kIudYcRP36oQHd1WHFs1WOyA16Ra4t5IMg5h3ENt/wnsK2yVRw4IA+/cpFPCxOkhKw0RqlE6k2ah2hP1HumyZpsLrmUpB6lR8FKY4MAcPd+6gdoRsvce50DdK0MiXQzKoHGXQ0/lt8DySq2cDk0T1Nz7ygdFpBM81Jp4V7tmOPoVHSIiQ/FudurDlGLcabe8bCN+iDYbI67vyR5n9Fa8oyQsaAb8yVk6jJBKrL8cXYxidRcLm4PvF/lKQ/D6he6sNDLgXsnkf2+qjHCaXFh3a4hZnN6FJFqitVMr/AP8AH6TjdvqCR8k/T4Lon+sf6v2Vhp4fwRPDUOakepn7JLFH0VWlwNRj8x8ypTOCqI2B9/zVvpUVJp01Z35exO2vRRK3C5bPZuAJuS4T6TuEKxXDmJ/pa/wDz8nLTqtET5wkCiN08epmhHgizHsbkOKP/ZMeB/QpGF4WxTrimVsn8ODAUvDUAAU3+VJk7CRjlPgjEHdqKYPgZ/5lqopBe9kErzzfkKxxRnGB4X0ovTybSVZX4MAzKbfh1nep8lypcAj/AKYFyLBi8Shsy7Gt1CIuhxow6D+qIdu14sYdynnC8FAncTMbdV6Nryc1HUWHYL2uNME7K9ZTwBiHtDrAHrZWnLfw4pOZGIF5tB5RslbBqMexdTuwI8EOykQSD1WmcUcA/wAOS6m4dnfTJm55XWf47B6XFrLnb43S6kxkxONqCbRKBZjeDzCMVcueXyBylQc1wpaJSthINGruZ3RDCMf6KO0taATEqXTxrSN/T90jIiQ9zIgxboodanJhvmUs12AzzTeKxwEIDE7B5cHkTt0RbCZIHHkAmeFavau0hpNlfKWTkN2WHqcri6RfiimgJgOGGTJhFm5IxvJFcJlxCmfwhiORhZXNy8F1JAIYADYJ6lhICNNwSkjBiFW4Njaiv06He8v+fqh2d0tNYO/rbP8AqG/zCtjMKOm8qFxFgmmiNLZqNfb/ABIv7oTwjUZJ/wBoSTuSaAdMSidCn3R6pnK8MdMkQjdOhZVqLLJMjNZdOspp/s0qmxWKIlkLENukNCmYhl02W2KlE8CKTNypFID4JqoIavaL9k6AyS1gXuhMPqHqlGqUQUeVmJioyyfc4lNuRIRHLk4VyATK8rys1mjS2Seg5/RbLwrwPRpsp1CCS5g1tdcauom4ukfhrw0aFPtHbuEARy5FXwBduUvRznuIpUg0ACwFgvarw0FziAAJJOwA5lLWUfihxjJ/hqJkAw4jZ7xyJ/oad+rhGwM1SdBSA/4g8ZOr1dFInSPZHQf1u/uPIch4lVnLcE4mTuTPqlZXlpcdTpJNyTuSrhl+WRFljyZ9OyNWPF7BeX5W5pkmQeRCHcXcOnsjUaPZC0HCZd1U/HYBrqTmkWIKEM8nyGcI+D5sFPUYAT7ctd1A8IUnH0jRqvaQRDjAPS8FSsJiLXK2WZ6AdXDOBjdSsRlztGrmOiXjMwh1hspeBx+oQRCjIWn8JMtBL3kmbDSRt4grUajdgqp+HFPWSxjSTvI5Dx6K+VcqqNlxAjzusOWMpSbo0RlFLkhgWXJT0hUDimi6VUNj5JTGrx/1+/koAbbYAJp3NORdJhAYiqYGhMOPySGlAJKDfkvWhMtN161yZCnVxdMuFlKIB3TZaOiOkNkfEC4SXt2KfLWyl1qLdJI3U0k1EZ5XTZJmySx3JSgjhckuP39+SSD8FxKNAG3OXiWCuUohoOBotYwNZ7IFuakSq1Sx7XRpMeI/VT6WMd1keP6hbodRGXJieNorv4k8Wfw1M0aTv5r7OIN2g/lb0e74CT0WWZXlL6jtbxLjy5NHJo8Ar/mXBrq2KfXLhBMtbvpne53J6+iLYPh3RA+KpzZnwi7FFcsAZVlBECLqyYfL9PJE8NgAwbJ5whZlHyy5z9EGlRXjr/fJSMRtHXfy5/oo7hZMIZh+JHCgc01mWcJJjmsmYx4MSvprGUQ9paRIKxjjXhR9CprpmzjboPD91rwT2plWSPkrVDCgXJlPsxlNu8eCg/w9UzKcw2UEmXFaHQhcOFOKTRqDs36X7AxbyM7hbVgs9Nei1xEEiTC+fsnycNrNcDYEHYGfNaJjM/qlnZ0qfZiILuf+kCwVbko8sji5eCdiOI3do9oAgOIB8AVJwuckm9lUaNMhEsOYIXJlN6rN6iqLszFWXj61gq9Tx2ykfxsqzWmJoC3awkGoEOOJSTXQtDUEHvSG1FCFdetrIakSic1916HqIyovDUTWCgi2om6juvzUcVUl1TqntAofLk/qkIeal1IZU2UsDQxrTZfdIqOv70y56WxiWH/FeOeooqr17901kaFuqLxNa1yhAvlXsDyCsuXmwXLlTj+oWfARY1NPXLlqZQuTx6ZcbhcuSMZDFTc+iYqrlyISHUKA8UUg6i/UJi/quXJ4fUiT4MjrtEnyUSo4htly5bWUMXgMW8R3jutZycaqDS65jf0XLlRm4LIHPotnZesYOi5cufJGiPB7oE7JOkfNcuVbHOcEiVy5Khz0HdO01y5QDHae68dv71y5MgDoP37147ZcuTgPHJ9mwXLkEQiVhc+ajBcuRCeFKB+S5cigCgF4uXKEP//Z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49720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5788" name="Picture 12" descr="http://cdn.cutestpaw.com/wp-content/uploads/2012/08/l-cateatingburg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1916832"/>
            <a:ext cx="1619672" cy="2160240"/>
          </a:xfrm>
          <a:prstGeom prst="rect">
            <a:avLst/>
          </a:prstGeom>
          <a:noFill/>
        </p:spPr>
      </p:pic>
      <p:sp>
        <p:nvSpPr>
          <p:cNvPr id="75790" name="AutoShape 14" descr="data:image/jpeg;base64,/9j/4AAQSkZJRgABAQAAAQABAAD/2wCEAAkGBxMTEhUSEhQUFRQVGBcXFBQVFxQXFBQUFBQXFhQUFBQYHCggGBolHBUUITEhJSkrLi4uFx8zODMsNygtLisBCgoKDg0OGxAQGiwkHyQsLCwsLCwsLCwsLCwsLCwsLCwsLCwsLCwsLCwsLCwsLCwsLCwsLCwsLCwsLCwsNywsLP/AABEIALoA8AMBIgACEQEDEQH/xAAcAAABBQEBAQAAAAAAAAAAAAAEAQIDBQYABwj/xAA8EAABAwIEAwYEBAUEAgMAAAABAAIRAwQFITFBElFxBiJhgZGxBxMywRRCUqFy0eHw8SMzYoIVkiRDU//EABkBAAMBAQEAAAAAAAAAAAAAAAIDBAEABf/EACMRAAICAgICAwEBAQAAAAAAAAABAhEDIRIxBEETIlFhcQX/2gAMAwEAAhEDEQA/APG6h7x6n3SNXVPqPU+64IGUoeUkJSuCEIYlBXFIFxhxUVQp9QqFFFCsj9HLly5EIHUzmplHTanlD7KIdCOK4BcU9qxhChK0bpFIGmD5LArB6jlCpXNPIpadAmIBzmPGEXQmW2JTapqTcx/eqcy3PI/41V52YwOpVrsaG5E67SBIQuQyKooalIjJRwvTcM+G1W5D+AxDnN4jpIdwg+Ojj5rddk/hXb2jxXuC2tUH+2wj/TZH5i38zuui6D5AuSR5rg3wuualFtavVp2zXjiY2oHOqObseAaKg7R9mn2hEvbVY6eGoyQ3uxIIOhzGS9v7aOcXlxdOoymABoOq817QM47WqNmxUbnGbciI8Qf2Sfm+/Ghij9eR54muKWd+SjVFC2zkoXALlxtCp7U0BLK4Ie8d49T7pQEtUd49T7lRhyw1EjkhXLisNEJXFcmPctRjdIaAXEACSTAA3J0AW2wfsGNbp5Dsj8inBcJ2qP0b01Qvw7twKlSuRJpNHy8xAe4kAkbxC3uHCJkZnPfUpWXI46QMIKTtiYfg1kwQbGmR+p8ucerk/EOxOGXI4WsNnUP01Kbi6nO3HTO3Qq2otkZiAj7MsJBIDw3UQkQyTT7GPHB+jynHPhde2+bA2swfmpzMcy3VZC8sqlMxUY5vUEL6rdet4RlEaAbBBXtnbXLHNqsa9rhBn+ae8qXsUk/w+XjbkdNjt6o2wwp9U8LQSf079RzXrVP4Z02VTwP4qM/Q7XhO0+C2WGYBb0R3GCREE6+qTPyV6GqH6eXYL8M6lQNc8t4HCdw4TsQdwtTZ/DWg2mGVHcRb9LogwfyuC3s590aarmnMqd5ZN9m9GMpfD21BkicoM79URQ7B2rBkyc5E7HwWvFNObohuR1mVPZG2/wDzbqTpuRBR9hhlKiIYwAAcs+qtSIUD3DNZyf6b2cy/DAGjIZ/5SXmLAZTtoNfMoS+oSJGyzlxXLDBRxzSjo34Yy2djNb5gJdMeg6LG4jTMPEfkdBd05LTXriRJn1Wa7QVRToVHk5xDTnq7JHCXKSNcajR5pWEd3lr1UYSwuAXok9CLk4tTVxopTN1MLdxziOuXuubSbu4eQlcA36Eru7x6n3KSm1SVm949T7lOYFzDSYhSFK5NJQhNiOKgJTqhTESQjJKzXfDyqDVfTIHfbkc8ywzHLdemWzQ0fdeG2F26lUbUbqxwcBzI2Xt2G3bKzGVWEFrxOWxjMHxBSM8d8hmGWqC6hMCDE+qipVOF3emPT1RVQ6f3ohKlTYgGealk6KoI0lJ8tkRHqqv55pvMEQUtnWiGkQNkJeESD/hLyvQUIU9mhtL2dRHMIp1c6tEnkqW2dABny3hWeFs4nzxAAZnaElJtnSpbLa1pkiQD5+yY+kQVi+2HbosqGhSrNoMae/WI4nZahjNyoexvbB1d1Sk+p83gINOqWljntP6mzkRl6qt+OuNkvNt0b9r0pBUNi0uEnI8laCghWNyQMpJFZcDJVj6mZnmr66o5Kgv7Ymf25pUoNMbjkgtrZEA9BzMLOY5h5PeGRbm4Hks92pxt9u6m5zXO4eKAHup94DJxLdemaf2U7XPvHOpVmBtQDia5oj5jZiXjYiddwnSw3Czoz4zoJFQFvTRYbt1djgazdxnybuRvmV6FiOHkNJZm3noOvReXdprZ1WtlpAjIkkbkAbeK7xl9lYzK9GVIT6NFzjDQXHkPvyVi6ypU/wDcqF7v0MGn8Tp9lBXvnRDIY3kzL1Oq9EmF/BtZ/uuj/i3Mn+SideBv+20DxObkI5yRoWUC3Yr3lxkklPptXNakLlpqRPUHePU+6Up1T6j1PumvQMciNxUT3J7ioHFGkKnIQrlxXLSZs4LY9gMf+U78PUMU3mWkkDgfzz2KxyVpWSjyVMKLp2fQRYeGdxr6bIEXMvzHmsr2M7YgsFK5eAWABtQyeIbB3j4rUGsx3epuDh/xzA6rzskHF0ejjmmXZrtj6R90HIJyiNwVEDI2PRSUco8UiUrHLSLC2zEADpkj7am4aQJ15pcOpNiS2emqlrXLZyMDxWJexMpN6PEO1tpUbduc099rg8CJMh0ggfmz2V78O7K4/EGrUpkNfxOL5aMyS4ywbSTstviuHCofmcLZH5gM/UorAKTXOFNoA5/5+y9BT1RPKFfY2NhRynKOqPAOihYG02ho23T6FwEyMV0TSbexKtLmgqlDNWr3BVNe8AOoWZMaRsGypx/srb3TOGqCHah7dZ6LM4F2EdbXHHxh7Cx44m5EucIblyH3W7F6DyKhv6AA42Eg5ZSlvrQyLaewRlpA4agkcvAcwsl2y7HGu0upf6c5v4dYAyBA16ZBa6jeNjvuDTvnt5pba7acmwR4k+uSn2nods+bMUwV9JxaR8sbcep8Sq/8A7Yk9AY9V7J8RcDfnVYQ1pzMcIM7yYJPqvI7wgfUXn/sYVsJtoB7IThp3IHUgJDaNH/2N8lE4t5H1CYY2PqjpmaRLUotG5PQKGGzo71CZwnxT2OK3Zm2yese8ep91E96Ws7vO6n3UD3LKDcqQjymJVyMnbsRclATuDxC4AYnsYTpmnMazck9FYWLmlwDWZ7Tr5LG6DirJsFwr5jocQMxlnPoF7N2UwcNZ3afAzeWuBcfM5hD9hMBBbx1WFpyjIfvOa9EbaF2UwFLOfIffEzVW04zAbEb80Zb4LGoHVX34Nrds+abxnaJ5aKRr9G/I2tFXVsXACGjykSg61nU2jLYyfIq9c8nUEeIKhdRB8EDiglJoylS0rF245QDC1eDWfyGSfrOpjOEZZ0wBMjJDXNU5klPguOxU589DK962ddEHVxUTkdf7zVbiFxrkDnqFl72/c13E3Mbj+SdCbQcMaZs62OkD6lX3GLgjinP3WFuscbJzg7jNBjH2gTJP6YHqmSnY9YYo3X/AJozC0uHYgx44XR5ryXDr0ky7Un+wtPh+J8AJJERuJHnyUrlxYE8SZeXtYMeeGjRgauc4cR/ZdSxJ0gimw+DS13uVjql+CT3aIJ3BdB6gqEViDPD5sdCVLIMWHR6Fi1V1Wg5pa2YMgty6RK8RxOASPw9Lo0OBXp+HXpFNxLiAAcyJXmfaHEGOcZ4iOenoAqcUrVkso8WUNcUTsWHcAyEI+0H5XAompRY7NpB/YoN1ONCql/oA3gIXcSe2qfzJeEFFZxBWd3j/EfdMS1fqd1PumohDdnLiuC4rjuhJXLlJSpknIHyBXA9ktpbOee7meQzPovV+wfYrjipXblqMok9Cgvhz2SdVIqVmdwaExr4GJXtVCiGgCIA0UmXJekPguK/o2wtg2AMgNArIugISpXDRlBVNdYkZIBCnc+Iai5Mtbi4jIFAOu9oHqqereyc/wBioTc5wP3KTKVlMcVIuvxBH+U03w8vAwqSpckeKc26E56rDeBpm1nRDRI5uUF2Y0gzqgqV9JhvETzOiluasCBmTqVTj2TSVMz+KSD3ep/ks7e1dyIJycORWnxpsOJHKB4mNVmMReC46AOgt/ijMI0tjIsz17RaXTpKEoWzZzkwrGrqS7ZVDah4jG65yKoY3PSLljmtGsJHVKjzDMh79ULb2zzmc/sr2wZH9FLklWy/H4qS2BUsMuXZFoI5yJU9DBrthypuI8IOS1FhXgZgK5pYi0aqX5/06eGukUuC2r54Xtc0EQZGkrz/ALY9lq1FzqgYS0n65c7+gXsBxNhXVKzHN4Se6dRsQqMPlqHZDk8STd0fNj2EHMFp5wQmuPP1Wu7cdl3W7jVDi+k4mI/JyDpWNLl6uOcZx5IgnCUJcZIcU5hzTE5qP+Aohq/Uep901Oq/U7qfdNlEJFhIlVrgvZq6ujFCg94/UBDR/wBjkuM7KxtE7Dz2Wx7E9nq1d4hjSzcmMlpsE+DtyO9Wqsp+DSXeq9BwXCGWtP5YPEd3c1PnyUhuOO7LXDLYUWBgEAAIe6vxnJUN9cENmSszXxA6O0UMp7KYY72W1xekzmgnXc9fFAfiBEglQOuEp9lEUWBuANQh33BQhrT4J7eZKJILolfWA5z7JbaoNc0C6qnMrkaIqBZqLGr3XO00jmSUtKo2ROZzKqBfwwRvmSm1K8GSdk6Cpk0lYRjd3myeRJ6rKXz5BnYyD1RWI3PE4Z6BUV3c8UNGiKU6HYcTkwe5uOPIf5UllbxsmUaSLpGCkyej18WNRWgtiKpOhE4RZcXfcJGw5rTU7OmWzVa0DkBCFePKasCfmwxyqrM5SuFO25UuLU7fWmeEjbUFUguFNkwcXTK8OWOWNoujdLhewqj5yY6ug+IbSD8QeKtN9N2Yc0jPnGS8deyCQvTKt1AJJ0E/svNqxJJzlen4MeKaPF/6tcojIT2hNhOBVx5KIav1O6n3SNbKe8d49T7o/AMONxcU6I/O4T/DutYrjo2/w1+Hrbn/AORcz8kHuM0+YRufBe62dBlNoZTaGtGgAgKuwq1bTY2m0Q1gAHIAKzaRPRDdmuI66eQ2Ss3d1QTqrXF392J/vwWdqSBlmSovJl9qKcEdWMxGr3MpKy1xWM8vNX1ep+U6+3VZq9EHkpXsojocK6a4koPizTjV5rEFYSHHRNr1fJDsqnlmm1X80xHEgrp/FOqDdW2hILghEnsxly+4AAHhohKl5xCeqEbX8z4qF4GeachdbB7+7kwPNC26EvK4FSJyTG3jRuELg3s9DC4xiXAeE6k7icAMyVTi8BMAyTyWt7P4dwjjf9R08As+NjcmeMYtovLZ5a0AZKya8PbBKr3NlDVHEaKmOlR4927JsWbQFM90Ts6c1jWV+StcQw97mk8eZ2Wa+ZnG6nyK30ep4uSOOLtloKy51dNsLE1CM4C1P/h7em0al27nZj0SuHsbPzoR0tlC20JovqHIRAzAPWCDKwl4zPb7r1DG7rhoxPcOpDC+PSf3Xl981kkguPkAPSFb46+h4vk5HknbAykBXO8FyoQkZWPed1Put78HbDjualYjKk0AfxP/AKBYOqO87qfcr1j4RUQ23e7d9TPwDRAQzdRZkF9j1ak8QAM/AKbvfw+G6Ht6vL+pUz7kDMwgCpgmKMPDlrzOaobmQJMDz+wVne4o0iAJ6SfZZ28uC46R9lH5H6irFFoBr1ok7IYg1JlS3LxkBn9/NDcZmNOcbKaL2MkV11S4TzQ5Ks6j2un0QNalGWfRbQKZH84geyFdW5palE89EPUok7rbsIlfcJjrlCVbMzlKczDidJR/X9MasJbcZmd8vJNNTbkmnDDIMmUhtHTHEi5xXsHiyoxWiCZ3Q1PB31PpBWspYY0ZnM+KurC1A2TI531EyUU+yr7Ldlflf6lTvO2GwWro0+aKtWCE+4IAzHmn97Yhy9EL4Gqq8Qu2t3S3Vy7PkFjsVu3PcQCYQOZsUF3uLF+TdOaZQtRMoOzp5q2GSQ5DA2xyVjUvOLulUoqxknWtSXIHP0co7sse0mCVHUBUpsdVDQS9tNxa9oG/Do4Lyu4iZBJHicwvfMHu4AGmizfbnsNSrtNe1AZWzLqY+mr0Gz/dXYmlGhM4uzx9KlIjXL3TCU9C7HVfqPU+5XsHYJgpUGD9QDj1K8fq6nqfcr13BK0Npj/iEnN6G4Vdm5pXUCUXZ2/zM36fp5jm4/ZU9RvcB5/sBr9losHaCIJgLIq3sLJqOgplIRAAHgAFnsbwuc2rTtoQZGTeZMBV+JY3b02xPzDyGnqjyRi1sXjcuX12ed3FUNJaMumvqg3Oc88I7rZzjUjlJTsexb5jpDWtbyA+6Gt7hsZZk88oC8uUaej0HF1sdUbs3IaDy1U1WzPCCddh9yp7WmCYAybvzKsrmmOH+/RdF6FSRlXMGkaf3mm/LHJW9W3jbyQ4ox/NLaYSYCWCE3pt6Il7BI/ZQObrOiEIgqtcc+adbwPuo6wPCTzyCLt6X2R1o5yolpNJCtLalOhzCitmBEUzwmfUKjGqRPNh9u6Oo1CZd3bSNFBVqbhV91cSncqQqrYBit6QDG6zLTJJRmK15KrQ6ECt7HRQZSeBzlFmtKqHVjsE+jVehcTaLdtWVLa1YMquawlGUUvjRqL+3voGsclYWuKeKy3zYTmV4KLkGlZW/ELCAD+KpCGvMVQNnnR0cisU0Zr0nE6/zLeqw7sPqMwvO6YV2HJyjsjzQqRz2953U+69Iwusfl0yNgtFV+H9mCcnEyZkmCozhVOk3hpjIaSZhT5c6Y7BBxdl1aVzUt+6cwR+6OGLMojXjd4aDqsXSvDT4mHIFQ3OI8kKz30ULCpPfRoMQ7QVH/U49NAPJZ69xAndV1W7ndA17lY5NlEYxh0JiFymYHckvMf+ztG+KrLusTpmToOau8GwzhbmJJ168l00owtiZy5PRorK8B7rZgH6j+ZWlesD4NGR8VQMp8B8dh7lGGqeHx/YePiVImA4klSvv6JlbYbboOk+XgbD3Ul3Uz8Ftg0J8zfyAQj8w4+ShqViHJ0+hQ0HRPb0g7VF02jy0QFF0BGMfkjiwJIJJiPBSOrg5hCmrIQ7qgCcnoTTC6taNFU4hdQJ5qSpV8VTXlxxZbLe2aogldxcZSCmpGp4CMOhrKanZTCa0KZqx9GkjRCUvTUqWYLKcSo5XLaNTOvHxSef+J/cLG0m6LRY/eBtP5Y+p+vg1Z+kNFXgi1C/0VPcj6HuXGTI8lU3sFWuLHvHzVLcrzMminGU9/R1WfvOJniOY26haeuqu/aFmOQxuujNVLtv6gm06FSp9Iy5uyU1rTHGch6K6Z9BVTkorSAc2wfD8NYzP6nc1eW7APtyQNsO6OqMnM9Qky+ztgok4BMlNpN4ifP+wmTmpMPKHjujmwOp3XDwzTLl/FJUmIfUfNCUfpPUrqOsiqDNKdl1TbqEg0XGkrHZKVtTJCM1TidUSQLJn1VBUreKiuTkqwlMjGwGE3NckdEAwypK2iiopqVGInapGpgTwuCY9ozUrQomqdZIEcuhIh79xFOQYPgsSvQLZJVrNaJcQB4lVF7jYGVPM/qMwOg3VHXqEkySeplMKrhgitsU8jJHPLnSTJOpKIohD0UVSTGbiP/Z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53975" y="-846138"/>
            <a:ext cx="2286000" cy="17716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5792" name="Picture 16" descr="https://encrypted-tbn0.gstatic.com/images?q=tbn:ANd9GcTDNNi5XFEUpJPYV_0jyfzGp0Zys0NHy0tolfSOngn83BzxByrb9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4437112"/>
            <a:ext cx="2247900" cy="1800200"/>
          </a:xfrm>
          <a:prstGeom prst="rect">
            <a:avLst/>
          </a:prstGeom>
          <a:noFill/>
        </p:spPr>
      </p:pic>
      <p:sp>
        <p:nvSpPr>
          <p:cNvPr id="75794" name="AutoShape 18" descr="data:image/jpeg;base64,/9j/4AAQSkZJRgABAQAAAQABAAD/2wCEAAkGBxISEhQUExQVFBQVFBUUFBQQFxQUDxAUFBQWFhQUFBQYHCggGBolHBQVITEhJSkrLi4uFx8zODMsNygtLisBCgoKDg0OGhAQGiwcHBwsLCwsLCwsLCwsLCwsLCwsLCwsLCwsLCwsLCwsLCwsLCwsLCwsLCwsLCwsNCwsLCwrLP/AABEIALcBEwMBIgACEQEDEQH/xAAbAAABBQEBAAAAAAAAAAAAAAADAAIEBQYBB//EADsQAAEDAgQDBgQEBAYDAAAAAAEAAhEDIQQSMUEFUWEGEyJxgZEUMkKhUrHB0QcjcuEVFmLS8PEXY4L/xAAaAQADAQEBAQAAAAAAAAAAAAAAAQIDBAYF/8QAJxEAAgICAgICAgEFAAAAAAAAAAECEQMhEjEEQRMiBVEUYXGRodH/2gAMAwEAAhEDEQA/APPqdSV0vAVcyshVaxXKcvCzUYSpIVdj7OT+DVJF0uKiCkxpUQmG6kNUZhUukUmEiRRfCNUryLKsq1VKwV0rFFAjMorE7EMun4dqTkQ9Ma5hUjC4I7qVhqQVkIaFAnIr30IXKFKUSvVlcpVYU0KT0S2UU5+GkIbMUET4wIM9lRjMIZTKTSFa1HByZ8OFV0aRf7K/vE4CU/FU4UZtQpWyiazDgrtTBqIzFkKww+JDkpWEnorMRh1CyrRYimCFVvoXVYnRWOZCTqZU74WVGqUcpXTzTNOaYVrJQK2GUjDuUvu1i20zHlTKdmHUpmElTe7Cl0GiFMpWNStlMcEuOowrbEOAVXjKohVF2VbbIrqoCK2qIVPXcZTG1nBa0dEY6LYuCSq/iCkimVTAtCT2LrBKN3RKRhZJ4Q+FM4m2RKgYBpDlaYkSxJgVFNSgbINNqPkUsiyNN1YYR0KGWQkXELJsonVHyVOwdJVeGfdaDANsiOzKegrKcKHi8TCsKzVU4qknKJnB7GsrSk9hQ6UBTqbgmipEBwcE2lUKtHtEKuqkBSwTsssMFIe+FU0sYAunFyhoODC4mpKDTpqZh6WZSDhVI+aRT4mmg0apBVhi6BVYRBVwV6KT5Fg3FrhfKj0myplKgqcaJaodTqIWJEqQaEINRqn2OJGoiFJdWgIQYo2JlNuynG2O+L8UK0wziQsyx0OWjwNSQhoU1xH4inIVBj6bgVpXqs4jSkKoBjlszuWSnd0jZLogYug7o9EXuklL7tJVQh+GwCm08CpdJghSqLFzHBJlXUwcXhDqaK1xhACrXmUDi2yqnxKZTEhBqUvEpmGYlVlEPECFCqVVe1sNIVLiMG6UOBUZIfhal1pMBXCzeHwTlY0GlqjpkySZf1q4hVOIrSVxji5EdhYuUNkqNEMgpd4Qj1AFFqJIpDzjDootetKbVTWhUVRxoKlUDBTadNHFIpibLjA1FaMgrMUq5aVsOzHA8RirtbDPxus305pcLMXjlJ6IGNpWWexFO69K4p2Or02F2Zro5a/dRuD43DMdkxFBjh+NoMj+oLWGGXZvjwSXejC4dTG1Qt3jsbw0Se6Dm9BEeSxPGK9F7poUXMbtJkH0TeKTLl47fsaKoKC9sqXw5tHTENqU50e0SPVpv7KTjuEZRno1WVmf6T4h5hYzxyQvgkkVZYouKYE+pW2QHElZrXZHRUYpkI2B4hlMFFxNKyqatO63xqy4rl2a7D4oOCFi7hUOBrOaVbd9IWnCgji4sgPZdEY1Hc0FNyLRHRFjMqSIkqHZZZgEZleyp31SVZYKiXBcp81oi42oToozJGq0lLhg1Kr+JYbKkWnRVuATqNS9lGr1k3BVC4qjRF/QEo/+Hhyi4dpstDgadpJjbzKXL9jxeNkz5FDH2yDhuDyRsNydArRnB8M0SQXmfqJj2ahVcQ0ks1I12A9VzvmlpLmnK0WnMB5gbn3UWew8P8JixRXyLlIVThrL5KfdfhLpJcfKbBUXFgRMXgSQNR1jkrtrHG7s4gSA4BrY2VXig8PzZDMzN4LfPdZuS7OjyPxODNCkkn6aAdk3g185aHd2x72tcJDnhvhBG91ArYd5cS75iST1JN7ea0uCw7KL++aIDmGGzZr9x1G/qpfDcNQyuc50OBtOp0MALSH2dHj5+LOE+L9NmYw3ZuvU+kAc3kBSf8rVAYlh8nfuEXtZxasxre6a6PqDfC5wv7enNG4LUfUDXOBbI+VxJJvr1t7rZ4tWUsUG62Cp8Dc35mkddvcIj+GwFf4evVbBAbGsGxd5SVOo1qL8ofTuSS4Ns+ARJAHncBYuG+zKXhtv6so+zfAaJqF1YiBeHaeq9P4fxKiyjDagytGuluij1OyeFLZEs/8Ao285WLx9BtN7mNfmF4I+WYt912RgmtGkY8VRcYniFfH1O7pSymPmd069eit8J2Tw4aRGZ31EmXT+iZ2Sr0e7y07Ovmn5s28q7wfhkRG87FDl6RdHmfa7g4ouhuhHh3hwuNfVG7BUaVTNmYM7dzBsZv7yPRartnghVpGNRf12XnPCMecPiGuiASQRtBsfYx7qr5R/qHTPQ+L8OouaA9oI2tcLB9p+zbKJDmEhjrW+knSCvRsc8Oa2AHEXhUPaVveYUkjKRoORWUXst9HlmDwVV85WlwBglENPmtB2RxAbXfTPyvGYeev7+yL2n4aGh1RoiHQ4bEHRyzzQt6MMmK48l2ZOs2yqa7Lq4r6KrrBRhRjjAsEIprEJoakWLqo2D0q6kB8qFTYpVJqaQDkkTIkmMi0HAlanhsQsRh6rpWm4djLXXK1Rxzgaak9VvFaMgrtDGBSK9QFqRnHZgMdZ0K04Hh5ULiNGahhTeHvc1Vx0dHDWjU0sM0R7KXLBBEvIMACTJ8lU08Q2Lm7RLukjQKzp4okN7tol3ykQxjWgX8rLmyOuj2f4rwP42LlJfaXf/Bleq8nKIgXOaBMm8cylhnVS6QBkDspzamNSAVBrsqOqOgtblE3PzdBGqK6rVDoaBYAyT83QdUrs+wqWtFhnpvqXD3AnL/683nuUDiov3bfla08yh4niApNgQHbDUNnUxsozHtAFQuBIF4cTmJ11/JPgStO/8Aa9cw1oO8zP1EQRB2UXH4eq5odTgw05gXQSQLAecn2UcV2F0vBIvABt0CbQ4maVyMzJ8QJiNIIP2Ti3F2j4v5nw7h8mPTXY2h2mNEhr26AS10zB66rVUuLYd1Jr6cS7TJJgze51Kz+KoUKjjVdTcw5Rla+Q139O5RcLTa2kGwA7O4tHIWnXyK6otSjbPgxvjZp6bWhwq1CIkQHmCekKs7UYthbFOzmZjLTBaToJF+f2VXX4pVuGAVZMBhBNo0Eb9Qo+Mw/eBxBy1DdzHWzHUlp3vt1S10Ul7Lnsd2oZUeKOMqluYhtOs67OQZVkwDydpzW8432Ya2nmY8Ei9yAI6dF4O6iQ4SNDK3XBuIyBTqkuptEDNfJOzSdtfdW24rRFcnstsLiKjDnpm7fq3PQjcdVYv7aYg28LTFzc/ZW/DeAUbvY7OHNAyVNon5dh/wAusdxZlLv3NiIe1obGuk6LRSjIhpoNU43UqEh1eZNxZoJ6AAlCxvDg5mcPFgbG4M6+LWbdFpsLwJgaPCBItIH6aKk7cAUaTQz6tY6dPUe6OX6CkUw4liWOlpcdN2u0jaxTMT2mrPaWPcNQfEHBx6RF0/C4IuYCM0z4jJjfQTyhQ+KvczK3cn2t0U6sYynijTfSqEOAbAkiAekaxc6rZ18SyvTOVwLX07i0gx+4WVDC0FpGZuhDoMj9FVVG5XEUn2BgBxIfeJE7+yH9nsKo7i6RDQdjI9RYqscxWPxTshY4CC6QZkg6FM+HUxjTMeKT0QRTTxTUzuE8UFoBBbSUmmxG7hPFNMQFJENMpIHRGHDoXHYdw0WzGBHJNdwsHZS4WQ42YsVnhWOHrvcIK0A4IFIpcJA2SWMlQSMr8ISZhSqNINvlkgTyy/6ir3HUGUmF7tB7lUNXEQ7MQMhbm55zMAeVion9T7H4rwnkyfJJfVf7Y93FWQYaLGIgQYgy7noEf/Ea1RzQ1oBMul9hYSb7KrZjAA0ZCDIcyB1LmnrqijFVHEuloDRmOfVxJ0bzK5JK+2ertJdEzGd44uykNDQ0xu8u2H3VeXVWgE1NSfCCczY3OwTfj6jybtAAJl1gOgPNDa+pVtJIsSJAJHqm0vTKUnfrRLwz6RBLnXIg5myR/SVwOa90ADK0GASRNtSVFdRY0nMS2To05so2k80/E16LWktu4gCYgDyCSKcve9gsW5jcoABInMSTlcTyjkoONrNcNABYZRJB5kyiPxDS2MomIzX13J67KA4TPQHotox9nzvKnyg0bLilGW0aoaSGUxThgJLSDrHKIum8JwT6zhmBp09DaC4cmzf1UjCY05acauoUqhjm5sG3ouvxVTkVnKclpI8Y8k8f0SNdXxVKmwNY1rWgQICyePaHguIiTYxBtujM4q1jmmqDl66eq0FFtDEGz2ubEAea6U9bOhGX7Mdlfje8qPLm06dnFkAvdGgc6w22Oqs+JcDw9O4c5sAhwqGc2gFgLFT6bW0XhrWVMmdwa1jrEseM1QieUx5hW3GKDK7e9pNmnlDXl0yXH6oPK11Ns0/uY7gHaB1N3cVCRJIY43FjBYTznRXRwtGpkbUYBcOL2WkjSdp663WA4lR7t76bnFxbUBB+oZuftPqthwHjjnUGZ2h9gCTZ2ms/dDVbQXejfYWn4AGuDx1PiHnzXmPbKoX4nK/5GEDcgHlPmD7BaSjjqYFi9r/wmY6QUBmFpl7TUaHA+KTqXczzKIyolxLHh2BApCLzeTuvPu0dbNi8o0adOq9So8QwrWFpcWECAHCw9l59wXs/Uq4k1HxBdm8RE3NhHP8AdWmKiyyBtAucL5TPsszwzD56NSpvnPsBC2/bfC91hHEbwBHVUXZbhzn4WpDT8pvzMG6FpC7M1hcGXsY7Zzy2eROivGcPIEEXFirDsvwfv8E9ggVGuLm/1DRW9BwezxNLarQG1GkWJG/mqsTRmDg+iQwiv3UAmGgFdGZRHCpfCq6NAIb6KKAp/hUladykgZZNCMxqaWrrc0K6IDBic0IdJ5RGhOgMp2gxzO/IcZytLAD8gcQCSR5/oqKlWObObUwCGg3BA8MDqn8YqRVq5xL89QCALAucBF9YgyqZ0houTN7EZQP93NcU7bPV+JKMMSSJ5xgBLhMjwtPIZS3LPkmAuy3cCY+UHxM0HiGx6KI54AEwTANswAPUHfySdiSd45SDHmLKeJ0LIuyQ6WRBMkeKYyg8hz80OSbzeeYjrO6jV6gBN7ecnqdEqlQEjKIMAARr+5S4As5YYeqwElxMxAyhpH3UZ1RoIIByg26x1UN9iLydCL2PIzukcTbLA89TPQ8lShRMvJTDY2u1xs2BymSTuSUJtUZS2BMyXb+XkgVKgMRty/VWHBeHOxVZrGw2fE9wAApsGro57DmSFqkcObMqs9F7K8EDqdOuT4X0mBrDcsDRlEO3BABV+eFs5I1BzGMaxtmtaGtHINEAfZDqYiFqoo89J27KzjvBGPpkDkvNqlB9B8tJEGbEjRem4vGWWO4pQDiSpcS4yLHD1DWfSLaj8tTwSNaRgl4zbZjCvsDjAyq7CvfLBlNSB4Z8JDSRZu3msVwzEim1zDMO9FfYdtKtReymf5zsv1EZ5uWuO9g72USVbLjK9Bu0/A2VP5mTMQS0Rdz2AmHRvH5Kkpvbh/DFQZjJL2lo20G2i0eF4u80a2eHOpBwblBILWuMjMNfO2iytftICIMEdbhEY2KUuLLmhjA/S/lZ3updHHMYMtRtusOcFi3cVpi7fD/SYHsoWM4pN2mD5yj42CyI2+M4kyP5bT51D+QQP8ZGhET+E2PuFhKfF37ukdFPwnHWNIJbJ5uvHohYw5mlr8Xqnw+NzPwm4kaahXPBeLY1zSGinTYLAOZJI+yzeH7XN3AU+j2nYd1axolzbJmK4K+S6nVc0ySWsJYwTyANgh4XEuouipzuTJLvVGpcZY76gmY1wrU3NkTqPRU4L0JS/ZZ0awf8qTgqngTjGUm8aTE9FYOqgEARB5FKLG0OeglyKXShuarIFCSSSdCJLJmJkbnZFpVCQRFun5pYYmCCRG3IC3TVdNO53OltAmIILWH/AEn94ALgk9P0XKeGgZog7mSbHfZPNdotIkawbwbC22oQBlO1nCDUPeUx4gPEDEPHQn6rLDcQwz6OUVG5S4Zmg6x1vbmvW6mGFQQJveTp9zJ02Cp8T2ZpVnE1Q4wA0TAAAOg991EoJs7MXlygkjzD4gHU6bLlTGiIB39gvQK/YDDEy3M2NgSZ9TugH+HlF8mXDYAmCTa8AaKfjNv50vSMAcXOv2hdqYoWI/aFt/8AxswmJI6k+U/mnn+G1MECSed3J8DP+XMwHxN5J621SbifFJ/O/uvQHfw5pCbu13Jt+6PS/h5QtI3mTJjpqjiS/JkzzQV+X2Wu7IValNxd+IAXGy09HsbQph1gI1JBtroTt6K0pcEawDJExrlHoIBRRlkyyktiw2KcQVLAkXKNRw4A057aiLGCjMwJHUDXLyjQH+yviY2QKmEJGqqcVw8jVa5tAbwSflLtfM9ei62kdYBIj5gCD0j3+yBHnOIwRGxHVP4NRcxxINjEuFnMym8E6WJut6/hrHyMvXf72/JQK/Zym5jmnM3N82U3ICmUbRUXTKviHEHMw/w9Jo8fizDXKdJ5k81g6nAKnVei0+zbmEFrnaADNJgNsBJgKWeGAHXKesxdKMKKlK2eVHgNTSCu/wCXX3iba9F6w3hu+p0uReOQXBgwHeKQCL2EwI0lOiTyb/L79YMIzezj+RXq4wTPEByBhxmJ8hogjBjTwwNp/snxCzzkdmnsNwPzR6fACel4hegOoB0G0ToZsPRBfhJbeNZ8VojldHEDHDgWUi591Ko8Kd9LnStW3AgibHLrl32GuqG6lEBocZ1O2vKyKAzWA4e9j3EnNma4Dm0kWPvCm8Lw1WkAKgD3AkSTFjcDzVx3M6tG+9vTqmdzfQib+II4odsDRvPTXohljtf1Rw0aNEwNTAafKd/Jc74Tp0OkHl5HVMRHdRfyKSkkN/4T+ySQ6O4dkW13jZTBUMW9J1CZTG6MxqszHtrF7Yebj0kaobaIF4F/f3RSAnsSKONGye86n7c00GUV7LIA4w2HLboiFiTGokBAWDdMesymw7XcKRRIXPq6J0FgWTvYlENARrJT6oCdSdZKgsjuwwlPGH3Gqkd1Kf3UIoGxlKlPToN1x9KNJRw5IlMkigxzTm0+pHkjBspBsJADo0DubdNV3uQP76omYppaSgYwiYE6IbGD/vX3RtEzMgY1se2ybUiBLRb1RQ0Ib2piAiHXDf0TKjN48SkUuSbXnZIZDbQ/EfTlKdXoxfPrqCAbdEQt3KY66BEEDLpJvuuOpknWB91IDTKbUYdkDGFtomTsSuNnU7J1OmTrsk9iB2R3sJ0NtTzKY+mTvH5HzRaiYSFIwfc8yJSTZC6gKDU3ogeUNoR2NVkDJKNnsuuamICzrHXUxr7KKKaI0oAktC6XIIqpOdKADioEg5AaEVoQAUXRKdlym1EcLIFYcVAgPddDJTCUCDZk9j1GlEpoGSHOSYZQwngpDHGyC+vCc9yA8IAeKspjimCy44pgEzpSgNTpQA9z4TQ+UNxXA5AHXuQjUXXhByoCxtQprKqe9BLEAE71CrVE1zUzKgDmZDenPCE5Idjcy6hwkigsntaiNekUNxVtEIPnTZQ2Iikoe16e1yjwugoAkErrEJrkdgQAVjUam1DaitcgQYJj3rmdMJQA+UkyUiUxD09BzJwckAWVzOhOcmlyRQRzk3Mml6bKACFCckaiYXpgPBXSUPMuF6QDiuAobnobnp2FBnuTC5CDki5ADnFNc5NDkxzkxCe5DdUTXlCBQM49yS4QmOfCQxy6o5qJJissQ5NKSSZKOsKJKSSko6E6EkkhjmorCkkmSEDl3OkkmwHB67nXUlIzspSkkmIRKYXJJJDFKQKSSAOgprnJJJgCc5ClcSQA8PSLkkkDQIuTC5JJADgU1z0kkACL03MkkgQxz0MlJJMQNz0B7kkkDBl6SSSCT//Z">
            <a:hlinkClick r:id="rId10"/>
          </p:cNvPr>
          <p:cNvSpPr>
            <a:spLocks noChangeAspect="1" noChangeArrowheads="1"/>
          </p:cNvSpPr>
          <p:nvPr/>
        </p:nvSpPr>
        <p:spPr bwMode="auto">
          <a:xfrm>
            <a:off x="53975" y="-1668463"/>
            <a:ext cx="5238750" cy="3486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5796" name="AutoShape 20" descr="data:image/jpeg;base64,/9j/4AAQSkZJRgABAQAAAQABAAD/2wCEAAkGBxQSEhQUEhQUFBQVFxQWFRQVFBQUFRQUFBQWFhYUFBQYHSggGBolHBQVITEhJSkrLi4uFx8zODMsNygtLisBCgoKDg0OGhAQGy0kHCUsLSwsLCwsLCwsLCwsLCwsLC0sLCwsLCwsLCwsLCwsLCwsLCwsLCwsLCwsLCwsLCwsLP/AABEIAMEBBQMBIgACEQEDEQH/xAAbAAABBQEBAAAAAAAAAAAAAAADAAIEBQYBB//EAD8QAAIBAgQDBQYEBAUDBQAAAAECAAMRBBIhMQVBURMiYXGBBjKRobHBFNHh8CMzQnIVUoKy8TSS0gdDRGJj/8QAGgEAAgMBAQAAAAAAAAAAAAAAAAECAwQFBv/EACsRAAICAgEDAgYBBQAAAAAAAAABAhEDITEEEkEyUQUiYXGBoTMTkeHw8f/aAAwDAQACEQMRAD8Az4jwYEGPECFh0MlUWkFTJFJoAWNNoYGQlaGRo7HZJDQgaRVaPzRhZJDR4e0iho8NALJQqRFpHzznaQCwpaczwXaTmeRAP2kcHkUvOCpACWXjGeA7WcLxWFhC0QMCTHAxgPMFUEKTBtIkSO6wbrJBEEwgBBq0o1Ukt1jMkABgR2WPCzpECIFlgmWSWgWgIAacCRJRgiJIYG8UMFikqHQC86DBZo68iMMDCI8jgx6mAE6nUhhUlcGhUqQHZZI8JeV6VYVakkFk0Gd7SRA8dmjAkGpOBoIGOvFQBLzmaNvOSIWdZowtOmCJiYBM0cHkcmLNEMmUFzEC9r8yQLfGX1DB4Yo5uxZL3GaxIsLd0Dr9ZQ0KLqoqZS175FtfMRpfXpfTqRLWnhsqlxbO4LC/utcaZlOmxI2kZypF+LF3K2Tq/AVIvSJGourMraHcgi21/kZV8Q4bUo2zjQ7EG49bbGGr481ai6mkQhDBCtnGZScym9tNjoe94SVg+LpUNVyzNTIKMtlC2Xnrz8dAdJFTHLAULQbS14tlG6KpIujKwzHKQHV0G2hBB8DrKkyUZKXBRODg6YJpwR9py0nRA5aIzhEaTChUNeR6hhmMDUiEMBjSZwxpkgR3NFG2ikyRDDRwMCpj7yABQY8GCUxwgAYMN2NlAJJ3sB4c5JpUc656Zzr4DUeayBWTMjL1BH3HzEgcE4g1FtDvyvE3RZCClyXqGFdwvvEDwJ1PpG4/iwqWCqoYC+cAa+YEqq+FSxerWFNRzILG52CqN9ZZCmhONOi4TG0+pOoHISVTxtMa2I6ag38uUqaPBy1DtqLismobxGmqnzvoQCDAUaxTutqB6HLy33uDDuosUEaSriEZb7H01H5xkr0QZbAaHx26H4j5iXvsrTUitTqAtdC3IshsbMvrb4iHcgljIUU64tsbjcG1tDrsdj4eEYTE0UiYwZM6xjCZBgIyVwzCdo2pARdWJNh/b5mQs0lrWXsHXY6ktc+7bp8vhBE4LukkWuKqZwtsjBN0QhbXGhW2/h6yMnHLWuEYHQDUkC1ydOotr4zMrjWUXFUBcvdsCGY6EZdbXBGt4QcWfs6f8PMbElwwQMGOtxY8ragiZ8krdnXhjilTLwVB2zFOzUkag6g+Z5b2trDf401HEBa6gILMF7pzXUAMcpIPLSUNXBNWXMhQKCuanmLEub6XGugB20heC0gjZnIqMp5nNbwBlGSfarIuG6NHi0o5W7Kky58rFmucmpui3JsO7fTr4C1QJrzXGMoiklg6jMNL+7yNtr7esyJvL+mkpRtGHqY7o7EROgRETSZgTQbCFYQbwFRGqGAapDVjIbGIQXNBlo0mNJjAeKgigCYoWBGBjwYJTH3gARTHiCUx4MdAFUys4tw11NwO62oI1Av18pYgy2CCphsi5QSWBPMXXRjfoQJKkyUHTMfwuoSxsfd0PTeC4jjSCSQWFiiXNrHTMR6G3rNbS4bRo0wmbMbC5tYk23teR0WlUAplFdQbjN3bE72PwiUlHgscWzPcA48yHIq5FZlz2NwbMNbHwFvHTpNbxXDCqRWp6XBNhY3tr+/KB4lhqITItNVt0ABHjKrC4yolxc2132I/O3OQlO3ZJRa0WeGqEgKdbZrg9Dz/AH0ml9myBV3BBBBF73VgRYjxvM9wx0qgq5Cgn3huP0lzwXhNKlVBzFl11L2a/kOULvgsJGB9n6dGkq9sW97zuWJIJPORcXhyh6g7Hl+kl4zCmm2QZit+6Re5G+pHzPPqJPwmCWotmNg3rY666RqXuVyxrwZ0mCYyZxHBNRcq3mDyYdRIRgUMJhRd1GXNqO6TYHwgOPVdcgAsudCEBubixJGx6yZhKL5WYEKLNqSN7fE77bTOcdw7XVzULBmX3QVsL2OUbf8AEqno3dHDyS+G9mj0meocpzXLAqqEAkI3JhoN+ZAhMViFcO1RyqqDkK2Iz3By3ttqxgMVgjcAO9RALNe515W6CQ/wD0yTe9my93NYNlOh2KsDaUTR0MarZOw2OyKyHLmKj3bGwN/e2N+fkRILVmpuFQ3uLsT48gCIXig92wYBtO8NMzEk9/c7nfpNrwL2TXuVS/eyrdRqNubE6zPN0mWtpK5FdwDFV6TnsULEjUgbC3QQt5tqt8Koe2YHQgAkqDMXXe7Mdrkmx5XMt6GUqcZI5fWtOmhtorRAzs6CRhYwiBcQxg3EYEGtIbybXEhVZEQ284Yo0mADWnIopIRCBjwYIGOBgKwwMIDAgyZw/Ddo4W9hzPQdYxoNhcEWXMSFXa55noBOV6wUZUOnzPmdhJPE64CrTpr3VNrncnmbR+Bw9wCSRfw315W3kZF0VRFw2DqMmg1J97oPlLDh3Cyu9rjqefj/AMy7pHKoAAy89rnxvH01XlYX53v6CVtpFitkI8PDLf7ED03vKLFYYJU1uFOxsB8VPL4Tc4TBi2hBv4H5kaCAxnB1YjMB18z+QkUSbMQ2AuHAaxYd06gXGouNwb3geHU8V2io1NxmNgdl5C6MbXGs12JwVOiubNe2luZ5kCZ3iXGaoNKoKfcpk5Q17m+5PTlJUShKja8cwjLRpgXYoNT103Nj+cicHrsdNvNj9LTmA9pxiKRupBFrDfeNwuIJNrbbfu8UoisueLgPhnDDvJ3h4a628JiVQsQALk6AdTNgHBp1umQix8pkqV81wbWubg2ygak35WEnFUjPk2wWKwrHNTA76qSeVgxAsrDQmwuem0zuGd1qrSBVka/vDMoNjrfdRLjiPtlWem9M2KZjluBmyXva452lIrEh3WkQWAtdi2hN76fe+0pnJXo6mGLUUgxpEM/8RqboToCwAFzmK2vcesNxXDVLraoXz37Sxsb3/qYb331kWngnHYuWIWqxB5lTsxJO297SQT+GxLIjFqQIvrdWNrnN11meTZsilWjr8SClKQDOF0IBvqTYgXHgNp6Fw/ixKL3WU2tYgieZYTE01rhkYBQ1wL5ja508dJvk4joCjEdCNflMnVV29t1ZCSb5NHhuLupU1ART11Ox02/fSZfFVQzkgaEm2vK+nyl7wjiTvnGKZijIAudVADWIYgddRM3L/hsO1SSlZzes5WqHTsZO5p1EYTpMG5nSYNzGBGqyBWk+oZX194mIbeNMU5EI5FFFJgVymPWCQwyxCHrLngB1bU3IsLffw8JTLJ/CKpWovnAaDNhSH1tr5WH5SStfmCNOnT/LfpJGMw+RmNwAetzeBXDqBc2PlYAfeRZcg3bMbFrnwvoJLw9W2mgHkD9JVUqoDaH4i/wOlpb0QjDmD/pI+cio+SaZe8PxJNr6Dre301kvHgv7rEMVNj+nhMhTUo3dPwFr+c0nD2c6nn4bCDZYtGX9og1DswRnJB72vltK1KrVT/EPhbYLbpNH7T0i5B1vy9JnquIte6j6awFskUqeQ2U687fpJWHpkG4vKalxKx0GktMRj8tFqgBNhe3U+ULQy3xHFaaUSrsAz2Cruxv0EymK406iqtgyqSuqju5hp4+kgY/ivdpVPfe97aad3a/hcaRmLAD5m771GubEWVAoUN+slKVIePHckMxFMdwsVOvuLYWJFjmtp+lpJxNNygFIMVBF3UlraeGw3HpO8D4U2IdlDqA3e0UGxVbC2nlpHY/A1qBypU1zIpKDLYa9+9wRqLEeMzPg3p06HYXBMWCZ/fAs2gC3BuCNADpv4mR8JXclgzhVS4DWAFtgL76/eSsNgiTVcVRlp+6zWJcgXte3u6DnDcMwlTiFJlpU1DK1yT3Vt0DXsdS2luQ1maRtWokL2bw9P8QCMttRcsCb2ttPSKFamhByg+glP7K+y9Skx7Sja6i5zI92HMAa2mkpJSQjMg8iLTB109aZVFq3r+w/j+Mp1sM1gFanlYaWG9iB5gn4THBpqva/FU3oIUABVwNrWBVrjx1AmRDTpfDd4buzidV66qgt4iY284TN5nExg2aJ2gHaOwOVGkCsdZKdpDcxCGxRRpaAh14oPNOx2BWpDqYBTDKY0AQGFpPYgg/CBEeDGBrq1TtkBQ3YCzA6E+kqXVl37vXX85G4disrA3Oh+Z5mWP4pKxItY/5vgNoNXsnFkIUTysfWSFdltqw8pBqKqk2O1vI3/wCZHxWFq8nY62ygnc8vISlstRocBj1UnMR1Otj633l7/jtMDQg3FsoN/iRMGcHkVbC7FgN9Bce8SdbS74ZTp5BmA5gtbS40MjbLLJGPx7Mc1wByEqqpZz3VN/L7dJf/AIOkRfMCPEyh9oMfTVctI96+tunSNyQlyPXhBIzVqi0/C3jzMbxvBMFQ0rtTW9rgrckb2O4kahxN+zByB3GxNtut+Vo7iNeo1gzd0i9gTYHodIJomlsrOCYVatTLWpmrTBZnpqSmUkWzXHkNOcmcQrYQ2NPPTDDKQ4LaDTLvcbWk/hQNKhVrZSdVsNCNCBc+GolBiaJcHMQGDMzf6j0tuZHI9IvwK5Nh+Gh6TgUgxDd69ytl2JuDtqN5MDFq1nazMGuzHL0yqDfwJ6GD4fnZWcIXSmAvvZXPhcfTxketl7KpUcntMwVaV9FF7Wa+p05yk28Gn9g8SjGpnRdXO4B0sNRf1npFHCU8oyIVFhrTAC6bXAmJ9kOC0TSU6ozAG43uRf7y6xlOthVBSsGpsbcwR6Th9Vml3vtevYfapUk9lrheJLSqFGOxtm38jG8ZxlFnQm1S19bWtqNNIThVam9OxyEnVi4vB4Hi1JHelluubSwuNenrMcLqr/wQlSk5JbRm/bHEK7USm2Ui3Id7S3zmeDSd7UJkxdZbWGYMByAdVcf7pWB56vpYdmKMTi5pd02w+acLQeacLS+ys6zQTtHEwLmOwGO0jmFMEYxDWjGhDGGAgcURMUAIIj1g4RTAAqmPWDEIsYD1iquQpynvXHwEQiqU7jwLW+RgmOPJxFIIPkf38IbCcQsbE7638z9rmRqlXQHb8toCta2hHh5AWkJKzREuEqgkm981ha/+UDbx1HwnafEuQ5Xt8P0+cplc7a8yPSd/EWvb9/pIdpMsMTjXOl9fCw0+/nK9xc9T8Zy71CANANLnp95dYDBBRfn+9ZH6IEVZBQAEkX2tv8eU9R4B7O4Y0lFamKhdQS5LCxIvYEEZd+UxdPgRqBQcw7Q3Sy3sLgFmJ0A1muo8Kq00CpVJCi1qnh0YTn9XlpJRezRijfJIxfBMNTakg/lKb9m1mVuYBPQGxsekum4LhKhu+HoG/wDWEUH1tKDhINWk3uM+Yh1J1sNsv19Z3iWENKi1RKrKV/8AbfX4H85jyZs0qk2XLHFS7Uw2EwuFwuIdaaKoNupFvImWOOwGGrqRUFM6aMpH0I0lT7MUqFandyjVTqS/XoOkncX4RTWi7KcjqCRlbMpA156iZHkyqV92zS4w7lHdlNg8HWzEUUJRDZSLbW8Z1eJ9o+SuLKrWZSNcw5Ecpc+zPHqaKFIsOv5yDU4hhji6pZVYFl1IvrkW/wBJW1CS7n6iy2ptOPHDL4cPwpS6ZQCN+0a4/wBO0j8D4qrL2bg9Lgbi3M8obEjDimXQUwQMwynW48I/AYlMSpS1mI5aa8jmHjLFK5JKk/0zM2+xt2/v4PM+MIVr1VLFirsuYm5IU2W556ASKDGAk6nU8/PnHieritI4bdseJ2cnRHQHGgXEM0E4gIjkxscwjYIQxowmOaDJkgGmKNaKAEIGPWDBhFgAVY8GDEIIAEBjnJsOgcadbj9IxTCVLZF6mqo9LG8lEceTmLwmY3HwHWRVw97i3l56zRLhgBb/AJGn5TmGwa7kam+nTW0pb2aUZo4RtMup10GvhJOF4Qx322mupYJRppf97mTkwQ8NultYU2O0ZmhgSuknUqWqg6AkAnoJa18KBrAYWkGqDNqACfM20/fhK8lQi2ySdstlwpfuKpC20fQlQAO6ovofCcxvDawpMy1QwAOjAq36wi1a2buqi21LX7rcgPAyJxjF19A6lVZguYFSoud9JxMm/FmyCalSosuGUKHZraw2uwYq9+ZuN5XYhqKYxVeoz07XAcggP4jnJdHhFIWtS7v+dajA+Zsd5EHDsPQxhDtnRlBTPY5TzHiZRHzsvjVtl6cDSqG7dkw5OrZHA9JSY1Vp4rszUZqWVWsT4kEE8xpL+lwvDbkpbqjMvymZwXCqT4yoGdioNgb67bX9ZQkt2y7FJbbb4NmcDhnp7U8pFjYWYeRG0pvZ3FUFVqVQLuRmZQQbG19ZJxns8i02KNUUgEi7KVa2tjznOA8XolApsNNDYH4xuTsr04Om2HxXY0WRqQUm+oQEjLbmOXKc4/XR8PVq0mZXpqSMtlIJI08f1hP8YopWASx0sxC21v0Ezvt7XW6dmzfxL5xc2ITKFuPO/wABNPSRc8qivcy532wt2ZBBCCNAjxPUHJEZy8TRsQDwY1xEI8iAmRHWCkqosiyKIjHgGMksJFqyQIE7RRjRQGR48QV49TEgDqY8QSmEBjAIphMQb06Y/wD2H+0QV4SkpZ6Q1IBZiPgJKJKPJfIdBb4/vnDILcr2uL/aDpJck35XAH1+kIHy93zv56fmZnvZp8Euk2oOulwZZ0VNt/30lRRezdev02lrhz8xp+UlF7E0Dx76Cd4bRzISmjZjqdhYbfvrBY57A/v1koYI5EyuEvlDA6Xva5HjrM3XP5KLMPIXB4WsO+XszaBbXp2B0ueRlZxVqjVqdLEd1CdSG0t4Hx2lv2NWkpFI5kW5KOe8Od1bYiQuD4nM5qV0srgLTZwLHU3sPhORL2Nq8yJX+CkWyM6p1SoHFvJpWYLDU1xjpiHFTKB2Zbax3Nus0y8MosDZjSPJqb93/sOglH7M4WhmrLVZHrZiM1TXT+m3QWkEuScZ6ZoqHDcPzC2PNajf7SdJmeGcGp/iaqCowUVDY3udddz5zSLwOkFa4CXBsyVWsPIEyg9kODJVzE1HDb3BF2N9zeVVV/Usxy+Vu2abFcBY02UVK3umxJXLtsba2MgezWPoBAjIFOlmyAn6bybxjB1aVAstWoQtrqwAJXYgER3CuJIUAZGUjon6SD+V8UV25Y3u/wBHKWOpnEMadPNoBmya3Hpp+kzHtnST8RY5rlQwAOiks111v0Gs1FPHOHZlpPkP/wBTqLb7TG+1NQPinYHkl/BgouvoROh8Nbll34+hm6v5YopBOgQmSLLPQnMB2jSIQwbwoDgj4MGPUxUJjag0kIydV2kBoqIM4xgKkMYJ4CIrCKEIijoZW3j1MEDHqZFEiQDCAwKwgMYBQZP4ZT/iE8wi78rkm30lfSUkgDc6SbwipmeqSf6rWG2mn0BjfpZOC2XVOtqPH4Wiq1Rv0YgelgT8xABTfTf5bgwqAWI9fUWH78pms0kpWtqBc3G30PwlvhW5jbodDKbCm1776+tv2JcUKth4dZKHIpcAa4DMo5E2N+nOWVLDI7sL5gAO6f6b31HyldTAeqLnugXPrpb6/CSFwyWJR7anvXuQehHMTF1srlRdgQ3jdWrSSyt2inQa98X2HjJOGxi9kiYhezYKqkEBqbWFteV/nKzD4OrVdizgCmwsw1zMLEachtLyrWpWvUvSbnzpt4gznLSNUlWip492S0s2HqMr6AIDcG/QHUQns52aIExCBajasaigkseeu8j40pWxNJsJTVjS1cjuqeXlmmh/HUm0rI6HmtSnmTzUnb0Mrm6RZtRS/wCgOM4fD/hqtiFYKbMjMOXS8rfZThQZQVqurDYLb7xnGauGevTWlYCxNRQTbcZdPQzR4TgtAqGp3XxWpb5HSVNuq/JO+2Fe5H41Rq00Rs9R++AUYAX6EAb7S2TiZ7IsaVS6i+xA/WZ3FCqmJyoXrKACvMi/Iy6xfGHSnd6Tg+7rsCfCQvkUo6iuR/D+LMaZuj5RrexAHiTMTxtg+JqsDcFjY9dAPtNvhuL9wZ0cDrY20Fzt4CYnFENVqMNmd2HkWJH1nW+EfM5Pf5Ob12qVUQ+zjHWTssY9Kd2jn2V7LA1BJtSnaR3EBpkeIGPZYMiMBVG0kMyQ8j2iYmcMYwhCI3LFREDlih8s5ARno9TGXnQZEtJCmEBgVMIDAESsG9mv0BPwBMP7PUiFJP8AUSfykbDnu1Cf8jfMgfeWfDBamPlDJ6S3GtllhzbnbWDd9By1NuvTf1ETNpqef23nKuJQaXvfcAE2+HjMr5LyRSpkkHUa7+fKWlNehPlKXD1GB6pcW3uNNRr+ktVYEXU77X+knDkTJvD0RhUL7XsRtsLi1ttzJfY0WW5Nlt3WQ2NuhEg01Q0kubMTr0N2Js3hH47BIKbE5qbW0CnuMeWm1pyupblkZpxKkc4Vg6tIGolQFXJsrDSw01bqbQvFMdXWk3aUTltvYMPlHYTDVqChKbCp1V9LnnlOxEj8b45Wp0ylWmyhhbbQ+F9plldmmK7n7kX2Vw9WnTaooUo5uFJsSNtTtrNPh+JOiljQqBQO9qHX5XlRwfD1sPTX+Mgza5GU2F9ctx5yz4liMSmGqOq0mAU3yNytvawleRKUh3cjP8DxGHr4irVdRZmsAdLAabTYrwvDgEhmUHmtW4+B2mO9lThjTy1MoY/1MDuZfY2jhloVLOlypy5WcnNbu2BPWQmvmpfssnblWwfBMBiFvVVkYEnVmsSL6E6Sy4jiq5ZUFIXNmLKQ1+Vv31gPZjD1+zzdogHS1/lJeN/EJWQpepmHTLlty8tZF3Xn8Ck1/Ud0Fx3EWp0j2qZbowuO9YkWF7e7qRMRSE1ntPiqgoMKiaPkAYG9mvn1/wCw/ETJUzPQ/DINY235Zxeslc0iQBOFYg07edIxkWusgVFtLKoZCrQHZFME0I0GYBYNhB2hiJy0AsDacKwrCMJiCxtop2KIRlzOxRSJagqQgiijQIkUvdf+37iXHCvdXy/8oopHJwXYw1T7/dY7C/0+v0MUUy+S8sqmx9PqIJdv9R+8UUsjyRZZcE94/wBjfWD4r/JHkYopxsvqf3NkPBp6P8unIX/qF/0y+Y+kUUivJLD6yXT/AOmXz+wnP/h4j+x/9piimGX8iLF4+5Q+zX8r0guPbJ5/YzsUlP1nRXJsfYfZvKWmL/nr/b94opqx+hf75ORP+RlV7c/yF/vT6PMVTiinf6T+M5PUev8AAcRGKKaSkBUkSvFFEBGMG0UUYHIoooACaDiikQFFFFAD/9k=">
            <a:hlinkClick r:id="rId11"/>
          </p:cNvPr>
          <p:cNvSpPr>
            <a:spLocks noChangeAspect="1" noChangeArrowheads="1"/>
          </p:cNvSpPr>
          <p:nvPr/>
        </p:nvSpPr>
        <p:spPr bwMode="auto">
          <a:xfrm>
            <a:off x="53975" y="-1684338"/>
            <a:ext cx="47625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5798" name="Picture 22" descr="https://encrypted-tbn1.gstatic.com/images?q=tbn:ANd9GcSgSffhbQwEUi4rKU0oRZZANbOjc_adO0adc2dqPorB3zdVmYQu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187555" y="2780928"/>
            <a:ext cx="1956445" cy="3743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4725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orange – </a:t>
            </a:r>
            <a:r>
              <a:rPr lang="en-GB" b="1" dirty="0" smtClean="0">
                <a:solidFill>
                  <a:srgbClr val="FF0000"/>
                </a:solidFill>
              </a:rPr>
              <a:t>Die Orange</a:t>
            </a:r>
            <a:endParaRPr lang="en-GB" b="1" dirty="0"/>
          </a:p>
        </p:txBody>
      </p:sp>
      <p:pic>
        <p:nvPicPr>
          <p:cNvPr id="65538" name="Picture 2" descr="https://sp.yimg.com/ib/th?id=HN.608031957855765922&amp;pid=15.1&amp;P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00808"/>
            <a:ext cx="5721755" cy="38145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564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banana – </a:t>
            </a:r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Banane</a:t>
            </a:r>
            <a:endParaRPr lang="en-GB" dirty="0"/>
          </a:p>
        </p:txBody>
      </p:sp>
      <p:sp>
        <p:nvSpPr>
          <p:cNvPr id="63490" name="AutoShape 2" descr="data:image/jpeg;base64,/9j/4AAQSkZJRgABAQAAAQABAAD/2wCEAAkGBxQTEhUTERQVFhUVFRYaGBYYGBwcGBYYGxgXFxgXFxgdHCggHBolHBYXITEhJSksLi4uHyAzODMsNygtLisBCgoKDg0OGxAQGywkICQsLDQ0LCwsLCwsLCwsLCwsLCwsLCwsLCwsLCwsLCwsLywsLCwsLCwsLCwsLCwsLCwsLP/AABEIAPAA0gMBEQACEQEDEQH/xAAbAAEAAQUBAAAAAAAAAAAAAAAABAECAwUGB//EAEQQAAIBAgMFBQQGCAUDBQAAAAECAAMRBBIhBTFBUWEGEyJxgTJSkaEjQmJyscEHFDNDgpKi0RVTwtLwJHPxFjREk7L/xAAbAQEAAgMBAQAAAAAAAAAAAAAABAUBAgMGB//EADgRAAIBAgQDBQgCAQMFAQAAAAABAgMRBBIhMUFRYQUTcbHwIjKBkaHB0eEU8UIjM2I0Q1JykhX/2gAMAwEAAhEDEQA/APcYAgCAIAgCAIAgCAIAgCAIAgCAIAgCAIAgCAIAgCAIAgCAIAgCAIAgCAIAgCAIAgCAIAgCAIAgEfHYtaSFmKgD3mCj+Y6CAcv/AOv6C1O7dePt03Wov9J+W+cJ4iEHaTO0KE5q6RAxv6R8tXLSpK9K5HeGplOlvFlyk236Tn/Lhny8OZv/ABpZM3HkdjsjaYroHCkXF+BBHNWFwRJZGLsftSlRsKjgE7lAJY+SgEn4TnUqwpLNOSS6uxtGLlokaodrqJfLlfeATYeG/Fhe6jzkaPaGHlJRT320dmdHQmlex0MmnEQBAEAQBAEAQBAEAQBAEAQBAEAQBAEAQDju2/bVcJajQAqYlty2uEvuLdeNrjmevKtV7uNzpSp55WPPcVWeqc9djUfmxvb7o3KPICUVbEVKj1enyLqlh4U1otfmYqzEKSOAvby1InKCTkkdZtqLL8DgXrsDS1A/eblGm5h9Y9Br5TWpXjRi1P5cfhyOLeZ3jq+f5Oj7M7ZNPvKFGuAFqMPZUgkgZmT3fHmGuhIO+bf/AKOJoU1aOjXG91+dNSLKjTqzbb+Rs6dNixyKzufaYnnrdmP4D0ErHGti5d5Ul66I73hSWVIsTsmrOGq1CVAI7tRZWUm+Vyb5hvG4XljCMYRta759ehwcmzrOzRPdslyRTqMi31OXQqL8bA29J6LDTc6SkyvqK0mjbTuaCAIAgCAIAgCAIAgCAIAgCAIAgCAIAMA8U2/hSuMqMfDcsbGxdrto7nhmsWC8FyDS1pU9oTd1Fv8ARZ4CO8vTITvbL1a3yP5iVyV0yxk7NF81Ni5a7LSNAXFJm8QUkMqm5YKRrYneBra9uU1lTjKfef5ddnyv4f2R6lNpezty/Bt2weGqLSbDYYUhlUF0ZiWAGUKgBC6ka35G8lYvtGm04qHtf8uD5/v5EGnQktb6dDpOz+j1QxObwm17hVyi3S5IbcOch4dp0Vl5s6Tvn1JWJV69RqFGqKbU0Wo3NwzEKl96qcrXZdRpLXA4eNS8pkatNrRG77PYVqdHK4ZWLuSGbM2rEi7XNzlsLy2jFRVkiK23ubObGBAEAQBAEAQBAEAQBAEAQBAEAQBAEAhbY2iuHovVfco3cWJ0CjqTMSkoq72Mxi5OyPGsRXao7VHN2dizHqTew6DcOgnm6tR1JuTPQUqapwUUR8TTLKQN+9T9oaj0uJiEssrs2nHNGyGHrh1zDd+HQ9YnBwdmKc1NXRdUW4IvbTeOHWYi7MzJXRsuy+KKKy2GmZyqggMb2qZL/Wza9b+RkbG0lUaa8L8uV+liJGWV+vidBSrmlUQ34M9U80FvwZlt0BHGcMJVSbvs7JePrfqKsdOpE2ltX9Tx+Gxz+GhiqS0qvJD7aknkL39DPR4KeVuBHdPvabS3Wv5PUFa4uNQeMtCuLadZWJCsCVNiAdQeR5QC+AIAgCAIAgCAIAgCAIAgCAIAgCAIB5L202ua+LdM16eH8IUbhUPtMebWNumvOVfaNR6Q4Fl2fTWszSSqLQlbKwXe1LMCUS2YAXzsfZpgcd1z0tznOrKUUlD3nt0XF/g4VZrZ7cfwR8Wf+oxAy5bVSCOuVbm405et+U7d33cIRbu7GMPLMm7aXLJqSC7s34qpp3AqU37ymb7wCabK3RkBH8IMxjValnt7LVn8dV8n52INvbtx4eR2ppi5PMZfTX+8o82iRItrcx4rZaYnDPg308INJjrly+z/ACnTyMu8JinP23vx9etSM06U00U7LHF4XDrh61ZGK7l7p2Krb2A1xmF9xnoaeIhl94i1oQnNyjouRn2TsMWDVkAYLawO9uNW+9SRlOW5sRfeTIOJxrk7U/ma06NtzedmcdW7yrhsRdjTs9Kr/mUmJADfbUgqeeh4yww1dVYX48SPUhlZ0MkGggCAIAgCAIAgCAIAgCAIAgCAYca5CMVFzY28+cA8LTAGhUrUzq3elj5uqvr18WvW8o+0Het8EXOBX+l8TLIRNM+F21UwoZqaq2ugOhLNZbbvECQvIjXXhNqcFKe/9LX4fVdCLXpu10RxfexuxJLHmxN2PxJiUszud4RyxSKzU3MXZiurPTJ8LvUYoeF1qVMyHoyH425TfHQkoSXBJX+KjZ/B/QgRaeWXO/m/sd9POkoxtWym4PiTxb+G6xPUXEkYeThNS4PT14HOolJWJdTtRhlAZqmVD9cghOG9rWtrvGnWX6wtVq6RBdSN7Mmf4rRtpURuinMSTuAC3JJmioVG7KL+Rl1IribHYmGcnvqqlCVstM70W9yXPvGw03Ddrvl1hcN3K13ZEqVM7NxJRyEAQBAEAQBAEAQBAEAQBAEAQBAPG+1FMjHYq/GqpHkaVO34GUfaCtW+Bc4F3pW6mqqVLMg94kf0kj8JFirp9PySpSs11/BiqeKoo4IM5+8bqn+o/CbLSDfPT8/Y1l7U0uWv4JM5HUwY1rU252sPM6fnN6avNHOo7QZFfDXWw0ahWzrl36HON/NWIneNTLNNq6kteXI4TpZqbiuD/fkzoB2kK0SatgQDZgDZkINiNdGFwSOIBtK/+B3lf/TW/Dk+K8OXwNZzdOF5fP1xNXVxDPlZySGqBgvBQQQq26DKLmSVBRvGPBf39bnSEUlGT4s9S7CVkrYFKTBW7od2ykX3eySDzUg/GegoVFUpqSKevTdObizosPhUpi1NVUclAE7HIzQBAEAQBAEAQBAEAQBAEAQBAEAQBAPLP0g0guNYj69Kmx8wXX8AJUdpR9qMvEtezn7MkcrjUuF5iohH8wH4EyFRvmaXFPyJla2VN8GjEhIrtm3MAF+QJ/Af+Z0ai6Ktutzmm1Wd9nsTJHJFzDjfY0F7FCR0DKSfQAmb0tZpePkaVdIP4eYqHKxf6pAzHkRubytoeWkR9qOXitvwJezLNwfq5lNMWIIBB3g7jfpNMzvc2yq1uBjakbWGq8r6j7p6dfjN1LW/H1uauLtbdG17KbfOGrZ9Sui1lGhI4Nl5jUj1El4at3ErS91+v7ImIpd9G695HsVCsrqHQhlYAgjcQdxEuioMkAQBAEAQBAEAQBAEAQBAEAQBAEAGAeNdqdpDEY2pUQ3QL3aEbiEbxEHqxb4Snx880rcn9i2wMMqvz/JptooWpOBvIsPO4t87SJQllqJslV4uVNpEbE3qspQ2OR8t92a9NtRx0tOlO1OLUtrr7o5TvUacd7fdMl4VrhuYY3HK/it85xqRtbwO1OV0/EyO1rA7ibfH/lpql9Ddu1r8SlEECx4aeY4H4fnErXujEdrPgY1OQhT7BNlPun3D05H05TZ+2r8ePXr+fmar2Hl4cOnT8EiczqYqycb2I3H8jzE2i+HA0kuOzOx/Rxt1lf8AV6hOSprTB/d1Nc6X907x1vzEuMFVbTpvhs+hU4ylZqa47rqekyeQhAEAQBAEAQBAEAQBAEAQBAEAQDU9qnthapuQApzEXzEe6tuJ9n1gHi2zf2YBXIVuuXllJFvlPO4mLjVabuX+GadNNIy1kLZFUEs1RAB1vfU8FFrkznCUY3cnZJMzWbUVZX1RvqXZOirZszlrgtrYH2r2tuBzbukr5dp1Gstlb1Y5qlrmvqa7bGyzQOdfEpNs243OgD/Kx/4ZOGxKrLI9H62/Bs9Hfj5+JrKlQspsCDkuByZWP5gSUo5WvH6NGXLMn4fVEoNcX5zla2h2TuUqIGBB1B3wm07oNJqzLMOTqrG5XS/vDg39+oM2mlutmawb2e6MhW+hFwd45zVOzujZpNWZDR3KAo5WpRdSHHHKQwPUFbSXRqd1WUuD9fRkSrDvaLXFevqj33C1MyK2niUHTdqL6S9KUywBAEAQBAEAQBAEAQBAEAQBAEAw4rDh1ynofUG4v6wDwynhnpl1q+0XZ9BbRmNvwMosdBRq6cUXWCnmp+Bu+zWGu7VTuUZV+8dWPwsPUynxtS0VBcdX9vudm7y8DoZWGxSogYFWAIIsQdxB3giZTad0Yauef7XoDDYnusxK1A5S++zKDlB42KN8Z6LDydfD95xVk/h/aOClkqKL438v0UwIdR3VWwqUwoYfwi1uh3+om+IilK62Zvhp5oWe6JU4Ekpl1vxtb03zN9LGLa3KzBki4VLO/oPT2l//AER6CdajvCPrp9jjTVpy9etz1j9HGONXApfXI1SmDfeFYgfAeH0l/Rv3cb8ijq2zu3M6edTmIAgCAIAgCAIAgCAIAgCAIAgCAeU9uxfHMqj2aKXHBVGZ2f8Aqt5kc5UdpSSlG/8AbfAscHLJCTW79XMmyMN3Xd0ySSKFzffmZwWv6j5TzWIqd5mmlpm08EnYl0007PkbWQzsVgwaftHsw1aZKftAtgOB8SnXysfiZOwOJVKaUtr/AGZxrQcldbkvF7GTF0++QBMUi92eRZPqMPdYbjyKnhLeNbNDL/i9fD1xIsb05Zlujkh1FiCQQd4INiD1B0nKSadmWcZKSuiswbCAWIniY88vyFps37KXiape034Hpf6L6KrgEK/XqVWI5E1GuPiLz0dJWgl0PPVXebfU62dDQQBAEAQBAEAQBAEAQBAEAQBANNt/bXc/R0gGrMNAfZQe+/TkN5PqRExmMhhqeeW/BczrSpOpKyORXALdySzPVZWqOxuzkW9ANNwsBPG18bVrzz1Hte3JXLeFGMFZGN3/AOqUc8O5+FVP9xnNf7D/APZeTM/9z4E+cDqUgCAX7MfLXI4VU+Lpb55D/TLTAzvTceXk/wB+ZErK0k+Zq+2my8p/WEGjELUHXcr/ACCn+GT/AHo9V5GaEsssvB+ZzE5k4QDGreI8lAHrvPwGX4mbNeyupon7T6HrPYCgE2fhgL+Knn133clz82M9LBWil0PPTd5NnQTY1EAQBAEAQBAEAQBAEAQBAEA0u39t9zanSAauwuq/VQf5lQ8F6bzuEi4vF08NDPN+C4s60qUqjsjmaVO1yzFnY3dzvY/kOAA3CeJxOJqYipnn8uCRcUqcacbIvkc6GqSoWxug8NPDspb7bPTbL6ACS3HLhr8XLbok9Tle9TwRtpEOogFIBSlfv6Fre29/Luql/wARJ+A96Xh90cMRsvEr26qqMG2bcz0x5WcPf4IZa0r305fo4K2ZXOGU3F93TlOb0ZZJ3RSoxA8KlmOiovtO3BR1MzGOZ2NZzUI5mW7RwbUvoKhAqVHp0yQdA9Yqvyz/ACkmnTVStFLb7Ii99ahKXH7s90wlAU0VF3IoUeQFpfFMZYAgCAIAgCAIAgCAIAgCAQNp7Yo0P2jeI7kXxO3ko19d051asKUc03ZG0Yyk7RRzu0O0eIcAUEWlf61SzFRfUlQbX5C562lNV7dpK/dq/wBLv1x0JccFJ7kClSy3JJZmN2dvaduZ/AAaDhPN4jEVMRPPUevl4FjTpxpq0S+cDcxYvEd2jORew0HM7lX1JA9ZvThnko+upiTsrlmAw3doA2rm5dubscznyvew4CZq1M8m1tw8FovoYhGyJM5m5SAIMGbZC5qztwpqEH3ms7fAZPnLbB08tLM/8vJfu5FrSvK3I1v6Q6ealSUFiVqZyo3FVBBZ/sgkep4yxoNpS8DkrZ435nIu4BA3k7gN84xi3sWUpKO52nZXYJp/T1hZ7HIp/dqRqT9s/Iac5s3ZZV8SBUqd478CF2Y2S2LrnGEXRcQpS43nMGZv4VCqDzzS2wVHLeb8F4ftkXEz0VNcNX4nqEnkQQBAEAQBAEAQBAEAQChMA5LafaN6pKYQ5aYuDiCAc3Sip3/fOnIGU+P7Whh7whrL6Lx/BLoYV1NXojV0MOqXIuWbVnYlnc82Y6meVrV6teWao7vy8CzhTjBWijNOJ0KQBBg1xrrUxHdg37nxMB75HhzcrAkgcyOUld3KnQ7x/wCWi8Fvbx8vE5ZlKeXkbGRTqVgFIBjxNYIrOdcovbiTwA6k2E3p03UmoLiYlLKrs3GycJ3VJVPtas55uxzMfibeQEvXZaLZEFc2avtCj4gjDUSBqDVc+ygGqoeZJs2XoN151gkouUvXMKSUr2vYyYbYeFwpFYgZ7KudzclhfVR7xud3pClOdoRXyMSlreTMTrW2hSrDDs9GiVdBUy2d21UhARcC4Nzppu3m1lh8Co2lU3ItStfRHabMwK0KSUkFgigefMnqTrLE4EqAIAgCAIAgCAIAgCARdo49KKF6hsLgAbyzHQKo4sTwms5xhFyk7JGUm3ZHB4zaVbGucxNPCqSO6U/tiNCHcb0BGoGhOlyAb+ex/bDUXCkrN8eKX2b4cl1J9DCK95Em080WJWAUgyVgwBANJsKvTtUZFy58QVHN9Quck6tfUknr0ljjKc/YUuEE/nqR6Ulq1zN1K4kCAIBTD0e8rqp9mlao3VtRTHxBb+ESywFOydV+C+/4+JGryvaJM2ztqnRIp+Jqr+zTQEtzuxAOVdDqfSWUKd1mk0ori9v2R5S4LVmmxG0MWclPD06dFbEu7jMR5AG2cnqeZPCcXjMOryd5cuF/wjdUZvTYn9lsIBjQHZqjjDOczm5BNRBdRuX626T+x8ROu6kpJJaWS4bnDF01CyR3GHoKiqiCyqAAOQEuyGZIAgCAIAgCAIAgCAIBixWIWmjVHNlUEk8gJhtJXYPO9sYl8TVGa6lgco40KO5j/wB1/ZvwBPLXyuP7Q7+Tcfci9P8AlLm+i3/ss6OHyLXd/REumgUBVACqAABuAGgEo23Jtvdk5Kysi6YBajg7uZHqDYzLTW4TuXTBkpAKOwAudB/z5zaMXJ2WrMNpK7NBWJXGhXULdqTAccrUnXUcDmQD1lzUwzhhM27s78t1ZfUhxqXq29cToJSEwrALXawJPAE/CZSbdkG7EfZ2PORkpW7wtetV3hHKg92mvidVKjkOu6XmJqQwyUbcNF930buQacXUbZno0gt7cSSSdWYneWO8ndKWpUlUeaTJsYqKsi+aGSV2QW+MxDEexRoKD95qrMPknxE9Z2DC1CUub8irxz9tLodlLwhCAIAgCAIAgCAIAgCAcX2n2qHdlv8AQ0CL2/eVuCgccpKgDix6Sh7XxM5SWEpe9Lfw5fnoTsLTSXey2Rp9mJUL1nrABs4QAfVVVByk8SHZrkaXEpMfRWHlGineyu/F/qxMoTdROZsJAO5Gx1YqvhPjYhU+8ePoLt6TrSgpS12Wr8P3saydkWUKgULTo06jhRbMEYrpobuBlLXvf52khYWrV/1JaX9bcjn3sY+yjLXqsq37t7k5VUg3ZuQCgkjrNqfZ9STeay+ph4iKLsMKrk5aLKAbXqeDUaEm+tuVgbwsBL/JpfUd+uBtcFs0KQznO/A2sq/cX8zc+W6TadKFNWgvjxOMpOW5re1ezkJo4g3z0q1KxB3qzZMpHEfSX8wJ0nJ9zOHBp/TX7GqSzpl1p58nlIMmDGUO9y0NR37rTOUkEIdahBGoIQNrwlh2XR73FRXBa/L9kfEzy02SdpYQUMU9NQAlSnTqJ5qO7cedhT+Ilj2/RtOFRcrfLUj4GejiW3nnieVgybXsTT/9y/vVgB/AiKfnf4T2vZEMuEj1u/qU2Ld6rOnlmRhAEAQBAEAQBAEAQCBt3H9xQeoNWtZBzdvCg+JE0q1FTg5y2SubRi5NJHJ9nMEKla7G9PC+Jj7+IYFiT90Nm82HFZSdkUXUlLF1N5PTw9afAl4qailSjsiJs1r0w/vl31+27Pr1s0oe0KneYqpLrb5afYn4eOWlFEmQzqQ6eE77EarVanQXVUW4d3GoZvsrbQa+LlL3s3BznRc1G93x6fvyIOJrJTy32N820KdPwuGpAaeNGVQAODWy29ZLnhay1a+5yjVgS6VUMLoQwPEG4+Ikdprc6XTL5gyYcTikpi9R1Qc2IH4zaMXJ2SMOSRp9tYrvaS5Ecoa1H6UrlW4qqfCGszbt4Fus61cNUhQnUlpo/roaRqRlNRRQzzJZCAZez1HvMbf6uHpX6d5VNh6hEb+aen7Ao2hOq+Lt8tX5/QrcdPVRNp21oWSnXA/Yv4v+29kf4XVv4ZZdp0O+w0lxWq+H6I+GnkqJnPO30qj7Dn5oJ4tW7pvqvuXD94zVHABJ3DU+U5xTbsjZux0XYynbCq3+Y9Wpp9uozT3+Ejlw8I8oryKKq7zb6m8kg5iAIAgCAIAgCAIAgHHdsdonvFpqM3d5TlH16z3SknnvPS4Mp+1ZSqZMLDeb16JevoS8MlG9R8PMmY/DfquzaiAguaZBPv1apyk+rPLF5cPR02ivJEfWc9d2zTU6eUBRuUAD0Fp8/bu7l8lZFmIrBFvYncAo3sxNlUdSbCdKNGVaoqcN2azmoRzM7Ds/s80aKq3ttdqh5u2rW6DcOgE99QoqjTjTjskUU5OcnJ8SbXoh1ZGF1YEEcwRYidTU80wGAQ01zCzqCjNTZkJZCUJzIQfqzw+Iq1cPXnCMnZN6PX6MuqcY1IJtEo4Qm4atiCp+r3zAfFbN85p/PrcLf/KM/wAeBO7K4OmMW4yDSgDc+I3NRgfE1zwl/wBh1KlSE5Td9V5EHGxjFpI2nbepalRX3sTSHwDP/pkztX/pKnh90ccN/uxNNPDl0BANx2Fw/wBA9Y78RVZ/4BZKf9Kg+s95gKHc4eEOmviyjrzz1Gzf4qgtRGRhdXUqRzBFjJhyPNcCT3zI181GmKbH7QqOD6kIreRE8Tj6HcNw4Zn8rK3mXNCedJ9CbjFvTcc0b8DIFOWWafJo7yV00dd2WUDBYUDd+r0bHifo11PWfRTz5tIAgCAIBA2ttVcOA1RXycXVcyp1YDxAdbWEbAvpbVotky1UPeXyeIeK2/LzmE7mWrEyZMCAIBHx+LWlTao+5RfqeQHUnSYbUVd7BK+hynZbBNWrGvVA8DMTxzVmFjbmKa2UHnflKrs+LrTli5/5aR6R/ZKrvJFUlw38S3tNtM1sQlCn+ypMWqt7zqPCg6KxBJ52HAzn2xjIwoypJ+07fJ/0bYSk3NS4EeeRLYndl8B31QYlv2aEiiODN7LVvLeF6XPET1/ZGA7mHezXtS+i/ZU4uvnllWyOvlyQyFtjaK4ek1Rhe1gqje7nRVHUmaznGEXKWyMxi5OyOJwdEolnbMxLMx4ZmYs1ulybdLTwOJr9/VlUtuXtKGSKiZ5HNzadiaWY16/B6gpp1WkMpP8A9hqT2vY9Lu8LHrd+vgU+LlmqvoX9tf8A4wt+/JPQCjV1+JEx2y7YSXw8xhF/qo088WXBG2nVK0ahX2shC/ePhXf1InbD0+8rRhza8zSpLLBs77Z+GFKlTpruRFUeQAH5T6EUJIgHn1eioxuNZPrVaWb7woU7/iJ5Pt6V8RFco/dlpgV7DfUyiUbJp0HYp74OkpJJphqZvvvTYp/pn0LDzz0oS5peRQ1FaTXU3k7GggCAIBRhcWOoMA8k7ednRQqqaTMlKocyqNQlQfZOmvAix3i+6V+JUqSbj7r4cnzXL8k7DuNV5Ze8tnz6Pn+CzZvbrFUTSWp9IlNvpQb5zTIsCp+tZrG51GoMxQxvCfz+z6+ZmthOMfl9108j1XZu0KdemtWk2ZW+II3gjgRylhGSkrogtNOzJUyYOO23i2xVdcPQOikktvGYGxqH7KbhzbyMrMU3iZ/xoe6vffT/AMfF8eSJNNd3HvHvw/JstrVBhcOlHD+Fm8KHeV0u9Q8zbXqSJ3xmIjhaDnbbRLrwOdKm6s7HPUaIUALuA37yd5uTxJJJvzJnhp1JVJOUndsu4xUVZF1PBnEVBQXRSM1VhvWnyHViMvlmMtOyMF39XPJezH6vh+SLi62SOVbs7ylTCgKoAAAAA3ADQAT2JUl0A5bteD3uHLex9JbkKlhY+eTPb+KUvbuf+Osu19fXiTMFbvNTVzyJbGHGVSqEqLsbBRzdiFQfzETvhqLrVY01xf04nOpPJByO32PgBQoU6S/UUA9TvY+ZJJ9Z9AjFRSS2RRN31Zz3ampmxNJP8uk7HfvchR8laUXb9S1GMOb8l+ybgY+230IABnlbosyFjcRSNkZ0H0lO/iFx41O6/SWPZlOX8qm2na/LoR8TJd3JHpCm+o1BntymKwDg8VTyYjEKfaar3gHNWRAGHMeEjzE8f25GSxOZ7NKxbYJru7FmfXLxsD6G4/Iyotpcl31sTNg7Raj3lNaTOXqF01CrqAXuTu8QJ0B3z1PZnaEI4eNOe68uH4KvE0G5uS2Np/jVVCTWRAmtijMzWGpuCoGg1tylnTxkZuyRHdJpG8pVQyhlNwRcHmJLORfAEAQDWdotjJi6DUXJXMPC43oeDC/I2mGk1ZmU7O6PKNp7GrYZsuIXUbqoByPpvB4E+6TKTEYWVKV4XcS4oYmNVWnuU2XtOph2z0KgW+/cVa3vC9j+M5UcRUpPT5HSth6dVa/M6jZnaPG469OnSQJqDWQt3drcWPr4Vud2olm5168LQ9i+7e/w/JVyhClLV5vD7nZbE2QmHTKurG2ZrWvbQAAblHAcJJoUIUYZIbefV9ThObm7s57btXPi35UkVB95ru/yyD06zz3b9W8oU+V389F9ywwMdHIiEgancJ56xPudH2TwmWj3jCz1jnN+A3IvotvUme8wOHWHoRhx4+LKOtUzzcjdSWchANb2hwJrUWVPbWzJ95dQD0O71nKvRjWpypy2aN4TcJKSORoVg6q67mFx06HrPn86coScZLVF7GSaugbd7h77v1ml8dcvztLLsa38uN+T8iNjP9pnoE9mVBwm02arjKy0yAcyJci+REQM5te171LDqZ53tOCrYlRltGP1bJ+Hlkp3W7Zfh9l0i9SnVXvSoUhn18L30sNBbKdwHCc4xjTinBW9czZtyerJmzmAarQFstPJYW0CupIB56q02ndpS5mqtexDwVfuMZlp6I9WkrID4T3tNzcLuBBpg6cGMscFVk7Rb4P6EerFHcSzOBoe2mzu+wrlVvUp5XQj2vCyuyqRqCyqV05zlXp95TlDmjaEsskzm8HSUKClyGANySxI3jUm9tZ4GpKTdpcPh9C9ilujabNAW7sQBawJ004ny3fCWWDpOML21flwItaacrchj8dRYKO9Q3Y7mDaZWB3edpb0Kcr3sRZNG17O4kCgqs2uvA8TflLiL0IzWpt1YHdNrmpdAEAQDHWohhZt3n+POAait2Swbv3j4emzg3uwvru46QDcUqYUBVAAGgAFgPIQC+AcIpzPVffmrVDfhYHKPkonju1nnxUulkW2F0potr0c2WmP3rqnkpPjP8gb1nLs6h3mJgnstflr5m2IqZabO8VbAAbhPbFOVgCAIBxm08H3NdlGiVL1E6G/0i/GzfxGeY7bwuWoq0eOj8f68ixwdW8cr4ETGIct19pGV1tzRg4Hra3rKzBVO6xEJva/0ehJrLNBo7RtoUgodqiKpUNdmA0PHWe6KU4zAYtExOLcFqgqVVKd2jOCmRL+IC3tXG/hKrGUXKd4kmlJ2M+FxFQVKj/q73dgAWZF8Ciy38RO8sd19ZweHbSV9jom+RbQOJDu+SgpqML3ZmsoUBRoq34n1m7oQsld6D2jEmAxBcVGxFMMHL+CjpcqEHtudyiwnallpu8V8zVwzbsltSr3v+tV2vwvTVR5WpEzt/Ima9yiK+zcQxu2OxKj3aZUX6EurfICZeJlwQVFFaOwqKgKe8a19Gqsd5ubgEDnpaRHSg5OeVXfRHVaK1zLS2bhqdrUqSncPBf03GdlmZq8qNphbD2VIH3cv42m6TNW0bKi/r5azvGJykychnVHNl02MCAIAgCAIBZWqBVLE2CgknkALmAcjhKJCLm0NrnkCTmPzJnkMRTdSrKS4stYPLFIzYMqK1N2vlUOc1jZSRlF9N1iZY9l4d0qjlPTQj4ieaNkdTTcMAVIIO4jcZfEIugEDHbZoUf2tVV6Xux8lFyYBq37WK37CjWqde7ZV89Re3pNXJLiZsyFj6uIxGW6CnlJIIAJ1Ft7Nu15SNiY060MktjrTzRdzF/hLMPGWboall+FNRIcMHQhtFefmd3Uk+JMobMprbLTQEche3S5F5Id2aqyJPdTXKbZh3MzlGYdzFhmHcxYxmLGKjey/ETOVjOWs6W3g/C3zMZGYzoxU6tMeyvwy/7ptkZjMiXSYcAfl/eFAxmJVNPsn5f3nRRNXIm0h0/CdUjm2ZxN0aFZkCAIAgCAIBC2trTK+8QD5X1E0qXyuxtHfUg1MOoFzbPmU8yADuA8pDp0Mqsjs563MtW7EFUOl9WOUEEEWtvt6TZUbI1zFuGw9RAQrKoPAC9vK/8Aad4vKrGrV2KmAze2zv8AeY2/lWw+UOUjKjErSwCr7KqPIAflNGm9za6MvcmYymcw7mMouWmmBvIjKYzAJ5n0mcozA0jwHxP9rxlQzFP1duYHkL/jp8oyoXKfqfNmPqfwFhM2FyowCe6PUX/GLMxdGRcKBuAmLDMX9xM5RmKNhQd9/Qn8plRMXKjBrxW/nNkmYZlpYVV3ACbGtzOFmUjUumwEAQBAEAoGi4BMxcGB6Gb2rt04fCYuzJcKQG4WmtjNyvdxYXGSLC4yRYXKZIsLjJFjNyho8/8Anwixi5VaQ4AfCLC5Xu4sLjJFhcZIsLju4sLle7mbC5QKOUWMXK5OgmbC4CdflFhcrkmbGC4KIBWZAgCAIAgFLTAKxYCLARYCLARYCLARYCLARYCLARYCLARYCLApFgLTIKwBAEAQBAEAQBAP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393825"/>
            <a:ext cx="2543175" cy="290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3492" name="AutoShape 4" descr="data:image/jpeg;base64,/9j/4AAQSkZJRgABAQAAAQABAAD/2wCEAAkGBxQTEhUTERQVFhUVFRYaGBYYGBwcGBYYGxgXFxgXFxgdHCggHBolHBYXITEhJSksLi4uHyAzODMsNygtLisBCgoKDg0OGxAQGywkICQsLDQ0LCwsLCwsLCwsLCwsLCwsLCwsLCwsLCwsLCwsLywsLCwsLCwsLCwsLCwsLCwsLP/AABEIAPAA0gMBEQACEQEDEQH/xAAbAAEAAQUBAAAAAAAAAAAAAAAABAECAwUGB//EAEQQAAIBAgMFBQQGCAUDBQAAAAECAAMRBBIhBTFBUWEGEyJxgTJSkaEjQmJyscEHFDNDgpKi0RVTwtLwJHPxFjREk7L/xAAbAQEAAgMBAQAAAAAAAAAAAAAABAUBAgMGB//EADgRAAIBAgQDBQgCAQMFAQAAAAABAgMRBBIhMUFRYQUTcbHwIjKBkaHB0eEU8UIjM2I0Q1JykhX/2gAMAwEAAhEDEQA/APcYAgCAIAgCAIAgCAIAgCAIAgCAIAgCAIAgCAIAgCAIAgCAIAgCAIAgCAIAgCAIAgCAIAgCAIAgEfHYtaSFmKgD3mCj+Y6CAcv/AOv6C1O7dePt03Wov9J+W+cJ4iEHaTO0KE5q6RAxv6R8tXLSpK9K5HeGplOlvFlyk236Tn/Lhny8OZv/ABpZM3HkdjsjaYroHCkXF+BBHNWFwRJZGLsftSlRsKjgE7lAJY+SgEn4TnUqwpLNOSS6uxtGLlokaodrqJfLlfeATYeG/Fhe6jzkaPaGHlJRT320dmdHQmlex0MmnEQBAEAQBAEAQBAEAQBAEAQBAEAQBAEAQDju2/bVcJajQAqYlty2uEvuLdeNrjmevKtV7uNzpSp55WPPcVWeqc9djUfmxvb7o3KPICUVbEVKj1enyLqlh4U1otfmYqzEKSOAvby1InKCTkkdZtqLL8DgXrsDS1A/eblGm5h9Y9Br5TWpXjRi1P5cfhyOLeZ3jq+f5Oj7M7ZNPvKFGuAFqMPZUgkgZmT3fHmGuhIO+bf/AKOJoU1aOjXG91+dNSLKjTqzbb+Rs6dNixyKzufaYnnrdmP4D0ErHGti5d5Ul66I73hSWVIsTsmrOGq1CVAI7tRZWUm+Vyb5hvG4XljCMYRta759ehwcmzrOzRPdslyRTqMi31OXQqL8bA29J6LDTc6SkyvqK0mjbTuaCAIAgCAIAgCAIAgCAIAgCAIAgCAIAMA8U2/hSuMqMfDcsbGxdrto7nhmsWC8FyDS1pU9oTd1Fv8ARZ4CO8vTITvbL1a3yP5iVyV0yxk7NF81Ni5a7LSNAXFJm8QUkMqm5YKRrYneBra9uU1lTjKfef5ddnyv4f2R6lNpezty/Bt2weGqLSbDYYUhlUF0ZiWAGUKgBC6ka35G8lYvtGm04qHtf8uD5/v5EGnQktb6dDpOz+j1QxObwm17hVyi3S5IbcOch4dp0Vl5s6Tvn1JWJV69RqFGqKbU0Wo3NwzEKl96qcrXZdRpLXA4eNS8pkatNrRG77PYVqdHK4ZWLuSGbM2rEi7XNzlsLy2jFRVkiK23ubObGBAEAQBAEAQBAEAQBAEAQBAEAQBAEAhbY2iuHovVfco3cWJ0CjqTMSkoq72Mxi5OyPGsRXao7VHN2dizHqTew6DcOgnm6tR1JuTPQUqapwUUR8TTLKQN+9T9oaj0uJiEssrs2nHNGyGHrh1zDd+HQ9YnBwdmKc1NXRdUW4IvbTeOHWYi7MzJXRsuy+KKKy2GmZyqggMb2qZL/Wza9b+RkbG0lUaa8L8uV+liJGWV+vidBSrmlUQ34M9U80FvwZlt0BHGcMJVSbvs7JePrfqKsdOpE2ltX9Tx+Gxz+GhiqS0qvJD7aknkL39DPR4KeVuBHdPvabS3Wv5PUFa4uNQeMtCuLadZWJCsCVNiAdQeR5QC+AIAgCAIAgCAIAgCAIAgCAIAgCAIB5L202ua+LdM16eH8IUbhUPtMebWNumvOVfaNR6Q4Fl2fTWszSSqLQlbKwXe1LMCUS2YAXzsfZpgcd1z0tznOrKUUlD3nt0XF/g4VZrZ7cfwR8Wf+oxAy5bVSCOuVbm405et+U7d33cIRbu7GMPLMm7aXLJqSC7s34qpp3AqU37ymb7wCabK3RkBH8IMxjValnt7LVn8dV8n52INvbtx4eR2ppi5PMZfTX+8o82iRItrcx4rZaYnDPg308INJjrly+z/ACnTyMu8JinP23vx9etSM06U00U7LHF4XDrh61ZGK7l7p2Krb2A1xmF9xnoaeIhl94i1oQnNyjouRn2TsMWDVkAYLawO9uNW+9SRlOW5sRfeTIOJxrk7U/ma06NtzedmcdW7yrhsRdjTs9Kr/mUmJADfbUgqeeh4yww1dVYX48SPUhlZ0MkGggCAIAgCAIAgCAIAgCAIAgCAYca5CMVFzY28+cA8LTAGhUrUzq3elj5uqvr18WvW8o+0Het8EXOBX+l8TLIRNM+F21UwoZqaq2ugOhLNZbbvECQvIjXXhNqcFKe/9LX4fVdCLXpu10RxfexuxJLHmxN2PxJiUszud4RyxSKzU3MXZiurPTJ8LvUYoeF1qVMyHoyH425TfHQkoSXBJX+KjZ/B/QgRaeWXO/m/sd9POkoxtWym4PiTxb+G6xPUXEkYeThNS4PT14HOolJWJdTtRhlAZqmVD9cghOG9rWtrvGnWX6wtVq6RBdSN7Mmf4rRtpURuinMSTuAC3JJmioVG7KL+Rl1IribHYmGcnvqqlCVstM70W9yXPvGw03Ddrvl1hcN3K13ZEqVM7NxJRyEAQBAEAQBAEAQBAEAQBAEAQBAPG+1FMjHYq/GqpHkaVO34GUfaCtW+Bc4F3pW6mqqVLMg94kf0kj8JFirp9PySpSs11/BiqeKoo4IM5+8bqn+o/CbLSDfPT8/Y1l7U0uWv4JM5HUwY1rU252sPM6fnN6avNHOo7QZFfDXWw0ahWzrl36HON/NWIneNTLNNq6kteXI4TpZqbiuD/fkzoB2kK0SatgQDZgDZkINiNdGFwSOIBtK/+B3lf/TW/Dk+K8OXwNZzdOF5fP1xNXVxDPlZySGqBgvBQQQq26DKLmSVBRvGPBf39bnSEUlGT4s9S7CVkrYFKTBW7od2ykX3eySDzUg/GegoVFUpqSKevTdObizosPhUpi1NVUclAE7HIzQBAEAQBAEAQBAEAQBAEAQBAEAQBAPLP0g0guNYj69Kmx8wXX8AJUdpR9qMvEtezn7MkcrjUuF5iohH8wH4EyFRvmaXFPyJla2VN8GjEhIrtm3MAF+QJ/Af+Z0ai6Ktutzmm1Wd9nsTJHJFzDjfY0F7FCR0DKSfQAmb0tZpePkaVdIP4eYqHKxf6pAzHkRubytoeWkR9qOXitvwJezLNwfq5lNMWIIBB3g7jfpNMzvc2yq1uBjakbWGq8r6j7p6dfjN1LW/H1uauLtbdG17KbfOGrZ9Sui1lGhI4Nl5jUj1El4at3ErS91+v7ImIpd9G695HsVCsrqHQhlYAgjcQdxEuioMkAQBAEAQBAEAQBAEAQBAEAQBAEAGAeNdqdpDEY2pUQ3QL3aEbiEbxEHqxb4Snx880rcn9i2wMMqvz/JptooWpOBvIsPO4t87SJQllqJslV4uVNpEbE3qspQ2OR8t92a9NtRx0tOlO1OLUtrr7o5TvUacd7fdMl4VrhuYY3HK/it85xqRtbwO1OV0/EyO1rA7ibfH/lpql9Ddu1r8SlEECx4aeY4H4fnErXujEdrPgY1OQhT7BNlPun3D05H05TZ+2r8ePXr+fmar2Hl4cOnT8EiczqYqycb2I3H8jzE2i+HA0kuOzOx/Rxt1lf8AV6hOSprTB/d1Nc6X907x1vzEuMFVbTpvhs+hU4ylZqa47rqekyeQhAEAQBAEAQBAEAQBAEAQBAEAQDU9qnthapuQApzEXzEe6tuJ9n1gHi2zf2YBXIVuuXllJFvlPO4mLjVabuX+GadNNIy1kLZFUEs1RAB1vfU8FFrkznCUY3cnZJMzWbUVZX1RvqXZOirZszlrgtrYH2r2tuBzbukr5dp1Gstlb1Y5qlrmvqa7bGyzQOdfEpNs243OgD/Kx/4ZOGxKrLI9H62/Bs9Hfj5+JrKlQspsCDkuByZWP5gSUo5WvH6NGXLMn4fVEoNcX5zla2h2TuUqIGBB1B3wm07oNJqzLMOTqrG5XS/vDg39+oM2mlutmawb2e6MhW+hFwd45zVOzujZpNWZDR3KAo5WpRdSHHHKQwPUFbSXRqd1WUuD9fRkSrDvaLXFevqj33C1MyK2niUHTdqL6S9KUywBAEAQBAEAQBAEAQBAEAQBAEAw4rDh1ynofUG4v6wDwynhnpl1q+0XZ9BbRmNvwMosdBRq6cUXWCnmp+Bu+zWGu7VTuUZV+8dWPwsPUynxtS0VBcdX9vudm7y8DoZWGxSogYFWAIIsQdxB3giZTad0Yauef7XoDDYnusxK1A5S++zKDlB42KN8Z6LDydfD95xVk/h/aOClkqKL438v0UwIdR3VWwqUwoYfwi1uh3+om+IilK62Zvhp5oWe6JU4Ekpl1vxtb03zN9LGLa3KzBki4VLO/oPT2l//AER6CdajvCPrp9jjTVpy9etz1j9HGONXApfXI1SmDfeFYgfAeH0l/Rv3cb8ijq2zu3M6edTmIAgCAIAgCAIAgCAIAgCAIAgCAeU9uxfHMqj2aKXHBVGZ2f8Aqt5kc5UdpSSlG/8AbfAscHLJCTW79XMmyMN3Xd0ySSKFzffmZwWv6j5TzWIqd5mmlpm08EnYl0007PkbWQzsVgwaftHsw1aZKftAtgOB8SnXysfiZOwOJVKaUtr/AGZxrQcldbkvF7GTF0++QBMUi92eRZPqMPdYbjyKnhLeNbNDL/i9fD1xIsb05Zlujkh1FiCQQd4INiD1B0nKSadmWcZKSuiswbCAWIniY88vyFps37KXiape034Hpf6L6KrgEK/XqVWI5E1GuPiLz0dJWgl0PPVXebfU62dDQQBAEAQBAEAQBAEAQBAEAQBANNt/bXc/R0gGrMNAfZQe+/TkN5PqRExmMhhqeeW/BczrSpOpKyORXALdySzPVZWqOxuzkW9ANNwsBPG18bVrzz1Hte3JXLeFGMFZGN3/AOqUc8O5+FVP9xnNf7D/APZeTM/9z4E+cDqUgCAX7MfLXI4VU+Lpb55D/TLTAzvTceXk/wB+ZErK0k+Zq+2my8p/WEGjELUHXcr/ACCn+GT/AHo9V5GaEsssvB+ZzE5k4QDGreI8lAHrvPwGX4mbNeyupon7T6HrPYCgE2fhgL+Knn133clz82M9LBWil0PPTd5NnQTY1EAQBAEAQBAEAQBAEAQBAEA0u39t9zanSAauwuq/VQf5lQ8F6bzuEi4vF08NDPN+C4s60qUqjsjmaVO1yzFnY3dzvY/kOAA3CeJxOJqYipnn8uCRcUqcacbIvkc6GqSoWxug8NPDspb7bPTbL6ACS3HLhr8XLbok9Tle9TwRtpEOogFIBSlfv6Fre29/Luql/wARJ+A96Xh90cMRsvEr26qqMG2bcz0x5WcPf4IZa0r305fo4K2ZXOGU3F93TlOb0ZZJ3RSoxA8KlmOiovtO3BR1MzGOZ2NZzUI5mW7RwbUvoKhAqVHp0yQdA9Yqvyz/ACkmnTVStFLb7Ii99ahKXH7s90wlAU0VF3IoUeQFpfFMZYAgCAIAgCAIAgCAIAgCAQNp7Yo0P2jeI7kXxO3ko19d051asKUc03ZG0Yyk7RRzu0O0eIcAUEWlf61SzFRfUlQbX5C562lNV7dpK/dq/wBLv1x0JccFJ7kClSy3JJZmN2dvaduZ/AAaDhPN4jEVMRPPUevl4FjTpxpq0S+cDcxYvEd2jORew0HM7lX1JA9ZvThnko+upiTsrlmAw3doA2rm5dubscznyvew4CZq1M8m1tw8FovoYhGyJM5m5SAIMGbZC5qztwpqEH3ms7fAZPnLbB08tLM/8vJfu5FrSvK3I1v6Q6ealSUFiVqZyo3FVBBZ/sgkep4yxoNpS8DkrZ435nIu4BA3k7gN84xi3sWUpKO52nZXYJp/T1hZ7HIp/dqRqT9s/Iac5s3ZZV8SBUqd478CF2Y2S2LrnGEXRcQpS43nMGZv4VCqDzzS2wVHLeb8F4ftkXEz0VNcNX4nqEnkQQBAEAQBAEAQBAEAQChMA5LafaN6pKYQ5aYuDiCAc3Sip3/fOnIGU+P7Whh7whrL6Lx/BLoYV1NXojV0MOqXIuWbVnYlnc82Y6meVrV6teWao7vy8CzhTjBWijNOJ0KQBBg1xrrUxHdg37nxMB75HhzcrAkgcyOUld3KnQ7x/wCWi8Fvbx8vE5ZlKeXkbGRTqVgFIBjxNYIrOdcovbiTwA6k2E3p03UmoLiYlLKrs3GycJ3VJVPtas55uxzMfibeQEvXZaLZEFc2avtCj4gjDUSBqDVc+ygGqoeZJs2XoN151gkouUvXMKSUr2vYyYbYeFwpFYgZ7KudzclhfVR7xud3pClOdoRXyMSlreTMTrW2hSrDDs9GiVdBUy2d21UhARcC4Nzppu3m1lh8Co2lU3ItStfRHabMwK0KSUkFgigefMnqTrLE4EqAIAgCAIAgCAIAgCARdo49KKF6hsLgAbyzHQKo4sTwms5xhFyk7JGUm3ZHB4zaVbGucxNPCqSO6U/tiNCHcb0BGoGhOlyAb+ex/bDUXCkrN8eKX2b4cl1J9DCK95Em080WJWAUgyVgwBANJsKvTtUZFy58QVHN9Quck6tfUknr0ljjKc/YUuEE/nqR6Ulq1zN1K4kCAIBTD0e8rqp9mlao3VtRTHxBb+ESywFOydV+C+/4+JGryvaJM2ztqnRIp+Jqr+zTQEtzuxAOVdDqfSWUKd1mk0ori9v2R5S4LVmmxG0MWclPD06dFbEu7jMR5AG2cnqeZPCcXjMOryd5cuF/wjdUZvTYn9lsIBjQHZqjjDOczm5BNRBdRuX626T+x8ROu6kpJJaWS4bnDF01CyR3GHoKiqiCyqAAOQEuyGZIAgCAIAgCAIAgCAIBixWIWmjVHNlUEk8gJhtJXYPO9sYl8TVGa6lgco40KO5j/wB1/ZvwBPLXyuP7Q7+Tcfci9P8AlLm+i3/ss6OHyLXd/REumgUBVACqAABuAGgEo23Jtvdk5Kysi6YBajg7uZHqDYzLTW4TuXTBkpAKOwAudB/z5zaMXJ2WrMNpK7NBWJXGhXULdqTAccrUnXUcDmQD1lzUwzhhM27s78t1ZfUhxqXq29cToJSEwrALXawJPAE/CZSbdkG7EfZ2PORkpW7wtetV3hHKg92mvidVKjkOu6XmJqQwyUbcNF930buQacXUbZno0gt7cSSSdWYneWO8ndKWpUlUeaTJsYqKsi+aGSV2QW+MxDEexRoKD95qrMPknxE9Z2DC1CUub8irxz9tLodlLwhCAIAgCAIAgCAIAgCAcX2n2qHdlv8AQ0CL2/eVuCgccpKgDix6Sh7XxM5SWEpe9Lfw5fnoTsLTSXey2Rp9mJUL1nrABs4QAfVVVByk8SHZrkaXEpMfRWHlGineyu/F/qxMoTdROZsJAO5Gx1YqvhPjYhU+8ePoLt6TrSgpS12Wr8P3saydkWUKgULTo06jhRbMEYrpobuBlLXvf52khYWrV/1JaX9bcjn3sY+yjLXqsq37t7k5VUg3ZuQCgkjrNqfZ9STeay+ph4iKLsMKrk5aLKAbXqeDUaEm+tuVgbwsBL/JpfUd+uBtcFs0KQznO/A2sq/cX8zc+W6TadKFNWgvjxOMpOW5re1ezkJo4g3z0q1KxB3qzZMpHEfSX8wJ0nJ9zOHBp/TX7GqSzpl1p58nlIMmDGUO9y0NR37rTOUkEIdahBGoIQNrwlh2XR73FRXBa/L9kfEzy02SdpYQUMU9NQAlSnTqJ5qO7cedhT+Ilj2/RtOFRcrfLUj4GejiW3nnieVgybXsTT/9y/vVgB/AiKfnf4T2vZEMuEj1u/qU2Ld6rOnlmRhAEAQBAEAQBAEAQCBt3H9xQeoNWtZBzdvCg+JE0q1FTg5y2SubRi5NJHJ9nMEKla7G9PC+Jj7+IYFiT90Nm82HFZSdkUXUlLF1N5PTw9afAl4qailSjsiJs1r0w/vl31+27Pr1s0oe0KneYqpLrb5afYn4eOWlFEmQzqQ6eE77EarVanQXVUW4d3GoZvsrbQa+LlL3s3BznRc1G93x6fvyIOJrJTy32N820KdPwuGpAaeNGVQAODWy29ZLnhay1a+5yjVgS6VUMLoQwPEG4+Ikdprc6XTL5gyYcTikpi9R1Qc2IH4zaMXJ2SMOSRp9tYrvaS5Ecoa1H6UrlW4qqfCGszbt4Fus61cNUhQnUlpo/roaRqRlNRRQzzJZCAZez1HvMbf6uHpX6d5VNh6hEb+aen7Ao2hOq+Lt8tX5/QrcdPVRNp21oWSnXA/Yv4v+29kf4XVv4ZZdp0O+w0lxWq+H6I+GnkqJnPO30qj7Dn5oJ4tW7pvqvuXD94zVHABJ3DU+U5xTbsjZux0XYynbCq3+Y9Wpp9uozT3+Ejlw8I8oryKKq7zb6m8kg5iAIAgCAIAgCAIAgHHdsdonvFpqM3d5TlH16z3SknnvPS4Mp+1ZSqZMLDeb16JevoS8MlG9R8PMmY/DfquzaiAguaZBPv1apyk+rPLF5cPR02ivJEfWc9d2zTU6eUBRuUAD0Fp8/bu7l8lZFmIrBFvYncAo3sxNlUdSbCdKNGVaoqcN2azmoRzM7Ds/s80aKq3ttdqh5u2rW6DcOgE99QoqjTjTjskUU5OcnJ8SbXoh1ZGF1YEEcwRYidTU80wGAQ01zCzqCjNTZkJZCUJzIQfqzw+Iq1cPXnCMnZN6PX6MuqcY1IJtEo4Qm4atiCp+r3zAfFbN85p/PrcLf/KM/wAeBO7K4OmMW4yDSgDc+I3NRgfE1zwl/wBh1KlSE5Td9V5EHGxjFpI2nbepalRX3sTSHwDP/pkztX/pKnh90ccN/uxNNPDl0BANx2Fw/wBA9Y78RVZ/4BZKf9Kg+s95gKHc4eEOmviyjrzz1Gzf4qgtRGRhdXUqRzBFjJhyPNcCT3zI181GmKbH7QqOD6kIreRE8Tj6HcNw4Zn8rK3mXNCedJ9CbjFvTcc0b8DIFOWWafJo7yV00dd2WUDBYUDd+r0bHifo11PWfRTz5tIAgCAIBA2ttVcOA1RXycXVcyp1YDxAdbWEbAvpbVotky1UPeXyeIeK2/LzmE7mWrEyZMCAIBHx+LWlTao+5RfqeQHUnSYbUVd7BK+hynZbBNWrGvVA8DMTxzVmFjbmKa2UHnflKrs+LrTli5/5aR6R/ZKrvJFUlw38S3tNtM1sQlCn+ypMWqt7zqPCg6KxBJ52HAzn2xjIwoypJ+07fJ/0bYSk3NS4EeeRLYndl8B31QYlv2aEiiODN7LVvLeF6XPET1/ZGA7mHezXtS+i/ZU4uvnllWyOvlyQyFtjaK4ek1Rhe1gqje7nRVHUmaznGEXKWyMxi5OyOJwdEolnbMxLMx4ZmYs1ulybdLTwOJr9/VlUtuXtKGSKiZ5HNzadiaWY16/B6gpp1WkMpP8A9hqT2vY9Lu8LHrd+vgU+LlmqvoX9tf8A4wt+/JPQCjV1+JEx2y7YSXw8xhF/qo088WXBG2nVK0ahX2shC/ePhXf1InbD0+8rRhza8zSpLLBs77Z+GFKlTpruRFUeQAH5T6EUJIgHn1eioxuNZPrVaWb7woU7/iJ5Pt6V8RFco/dlpgV7DfUyiUbJp0HYp74OkpJJphqZvvvTYp/pn0LDzz0oS5peRQ1FaTXU3k7GggCAIBRhcWOoMA8k7ednRQqqaTMlKocyqNQlQfZOmvAix3i+6V+JUqSbj7r4cnzXL8k7DuNV5Ze8tnz6Pn+CzZvbrFUTSWp9IlNvpQb5zTIsCp+tZrG51GoMxQxvCfz+z6+ZmthOMfl9108j1XZu0KdemtWk2ZW+II3gjgRylhGSkrogtNOzJUyYOO23i2xVdcPQOikktvGYGxqH7KbhzbyMrMU3iZ/xoe6vffT/AMfF8eSJNNd3HvHvw/JstrVBhcOlHD+Fm8KHeV0u9Q8zbXqSJ3xmIjhaDnbbRLrwOdKm6s7HPUaIUALuA37yd5uTxJJJvzJnhp1JVJOUndsu4xUVZF1PBnEVBQXRSM1VhvWnyHViMvlmMtOyMF39XPJezH6vh+SLi62SOVbs7ylTCgKoAAAAA3ADQAT2JUl0A5bteD3uHLex9JbkKlhY+eTPb+KUvbuf+Osu19fXiTMFbvNTVzyJbGHGVSqEqLsbBRzdiFQfzETvhqLrVY01xf04nOpPJByO32PgBQoU6S/UUA9TvY+ZJJ9Z9AjFRSS2RRN31Zz3ampmxNJP8uk7HfvchR8laUXb9S1GMOb8l+ybgY+230IABnlbosyFjcRSNkZ0H0lO/iFx41O6/SWPZlOX8qm2na/LoR8TJd3JHpCm+o1BntymKwDg8VTyYjEKfaar3gHNWRAGHMeEjzE8f25GSxOZ7NKxbYJru7FmfXLxsD6G4/Iyotpcl31sTNg7Raj3lNaTOXqF01CrqAXuTu8QJ0B3z1PZnaEI4eNOe68uH4KvE0G5uS2Np/jVVCTWRAmtijMzWGpuCoGg1tylnTxkZuyRHdJpG8pVQyhlNwRcHmJLORfAEAQDWdotjJi6DUXJXMPC43oeDC/I2mGk1ZmU7O6PKNp7GrYZsuIXUbqoByPpvB4E+6TKTEYWVKV4XcS4oYmNVWnuU2XtOph2z0KgW+/cVa3vC9j+M5UcRUpPT5HSth6dVa/M6jZnaPG469OnSQJqDWQt3drcWPr4Vud2olm5168LQ9i+7e/w/JVyhClLV5vD7nZbE2QmHTKurG2ZrWvbQAAblHAcJJoUIUYZIbefV9ThObm7s57btXPi35UkVB95ru/yyD06zz3b9W8oU+V389F9ywwMdHIiEgancJ56xPudH2TwmWj3jCz1jnN+A3IvotvUme8wOHWHoRhx4+LKOtUzzcjdSWchANb2hwJrUWVPbWzJ95dQD0O71nKvRjWpypy2aN4TcJKSORoVg6q67mFx06HrPn86coScZLVF7GSaugbd7h77v1ml8dcvztLLsa38uN+T8iNjP9pnoE9mVBwm02arjKy0yAcyJci+REQM5te171LDqZ53tOCrYlRltGP1bJ+Hlkp3W7Zfh9l0i9SnVXvSoUhn18L30sNBbKdwHCc4xjTinBW9czZtyerJmzmAarQFstPJYW0CupIB56q02ndpS5mqtexDwVfuMZlp6I9WkrID4T3tNzcLuBBpg6cGMscFVk7Rb4P6EerFHcSzOBoe2mzu+wrlVvUp5XQj2vCyuyqRqCyqV05zlXp95TlDmjaEsskzm8HSUKClyGANySxI3jUm9tZ4GpKTdpcPh9C9ilujabNAW7sQBawJ004ny3fCWWDpOML21flwItaacrchj8dRYKO9Q3Y7mDaZWB3edpb0Kcr3sRZNG17O4kCgqs2uvA8TflLiL0IzWpt1YHdNrmpdAEAQDHWohhZt3n+POAait2Swbv3j4emzg3uwvru46QDcUqYUBVAAGgAFgPIQC+AcIpzPVffmrVDfhYHKPkonju1nnxUulkW2F0potr0c2WmP3rqnkpPjP8gb1nLs6h3mJgnstflr5m2IqZabO8VbAAbhPbFOVgCAIBxm08H3NdlGiVL1E6G/0i/GzfxGeY7bwuWoq0eOj8f68ixwdW8cr4ETGIct19pGV1tzRg4Hra3rKzBVO6xEJva/0ehJrLNBo7RtoUgodqiKpUNdmA0PHWe6KU4zAYtExOLcFqgqVVKd2jOCmRL+IC3tXG/hKrGUXKd4kmlJ2M+FxFQVKj/q73dgAWZF8Ciy38RO8sd19ZweHbSV9jom+RbQOJDu+SgpqML3ZmsoUBRoq34n1m7oQsld6D2jEmAxBcVGxFMMHL+CjpcqEHtudyiwnallpu8V8zVwzbsltSr3v+tV2vwvTVR5WpEzt/Ima9yiK+zcQxu2OxKj3aZUX6EurfICZeJlwQVFFaOwqKgKe8a19Gqsd5ubgEDnpaRHSg5OeVXfRHVaK1zLS2bhqdrUqSncPBf03GdlmZq8qNphbD2VIH3cv42m6TNW0bKi/r5azvGJykychnVHNl02MCAIAgCAIBZWqBVLE2CgknkALmAcjhKJCLm0NrnkCTmPzJnkMRTdSrKS4stYPLFIzYMqK1N2vlUOc1jZSRlF9N1iZY9l4d0qjlPTQj4ieaNkdTTcMAVIIO4jcZfEIugEDHbZoUf2tVV6Xux8lFyYBq37WK37CjWqde7ZV89Re3pNXJLiZsyFj6uIxGW6CnlJIIAJ1Ft7Nu15SNiY060MktjrTzRdzF/hLMPGWboall+FNRIcMHQhtFefmd3Uk+JMobMprbLTQEche3S5F5Id2aqyJPdTXKbZh3MzlGYdzFhmHcxYxmLGKjey/ETOVjOWs6W3g/C3zMZGYzoxU6tMeyvwy/7ptkZjMiXSYcAfl/eFAxmJVNPsn5f3nRRNXIm0h0/CdUjm2ZxN0aFZkCAIAgCAIBC2trTK+8QD5X1E0qXyuxtHfUg1MOoFzbPmU8yADuA8pDp0Mqsjs563MtW7EFUOl9WOUEEEWtvt6TZUbI1zFuGw9RAQrKoPAC9vK/8Aad4vKrGrV2KmAze2zv8AeY2/lWw+UOUjKjErSwCr7KqPIAflNGm9za6MvcmYymcw7mMouWmmBvIjKYzAJ5n0mcozA0jwHxP9rxlQzFP1duYHkL/jp8oyoXKfqfNmPqfwFhM2FyowCe6PUX/GLMxdGRcKBuAmLDMX9xM5RmKNhQd9/Qn8plRMXKjBrxW/nNkmYZlpYVV3ACbGtzOFmUjUumwEAQBAEAoGi4BMxcGB6Gb2rt04fCYuzJcKQG4WmtjNyvdxYXGSLC4yRYXKZIsLjJFjNyho8/8Anwixi5VaQ4AfCLC5Xu4sLjJFhcZIsLju4sLle7mbC5QKOUWMXK5OgmbC4CdflFhcrkmbGC4KIBWZAgCAIAgFLTAKxYCLARYCLARYCLARYCLARYCLARYCLARYCLApFgLTIKwBAEAQBAEAQBAP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393825"/>
            <a:ext cx="2543175" cy="290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4514" name="Picture 2" descr="http://2.bp.blogspot.com/-Ng5fk-U35f0/T0W2CZGwEdI/AAAAAAAAAkk/melPBNY8MOA/s1600/bana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772816"/>
            <a:ext cx="6084689" cy="45635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568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apple – </a:t>
            </a:r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Apfel</a:t>
            </a:r>
            <a:endParaRPr lang="en-GB" dirty="0"/>
          </a:p>
        </p:txBody>
      </p:sp>
      <p:sp>
        <p:nvSpPr>
          <p:cNvPr id="63490" name="AutoShape 2" descr="data:image/jpeg;base64,/9j/4AAQSkZJRgABAQAAAQABAAD/2wCEAAkGBxQTEhUTERQVFhUVFRYaGBYYGBwcGBYYGxgXFxgXFxgdHCggHBolHBYXITEhJSksLi4uHyAzODMsNygtLisBCgoKDg0OGxAQGywkICQsLDQ0LCwsLCwsLCwsLCwsLCwsLCwsLCwsLCwsLCwsLywsLCwsLCwsLCwsLCwsLCwsLP/AABEIAPAA0gMBEQACEQEDEQH/xAAbAAEAAQUBAAAAAAAAAAAAAAAABAECAwUGB//EAEQQAAIBAgMFBQQGCAUDBQAAAAECAAMRBBIhBTFBUWEGEyJxgTJSkaEjQmJyscEHFDNDgpKi0RVTwtLwJHPxFjREk7L/xAAbAQEAAgMBAQAAAAAAAAAAAAAABAUBAgMGB//EADgRAAIBAgQDBQgCAQMFAQAAAAABAgMRBBIhMUFRYQUTcbHwIjKBkaHB0eEU8UIjM2I0Q1JykhX/2gAMAwEAAhEDEQA/APcYAgCAIAgCAIAgCAIAgCAIAgCAIAgCAIAgCAIAgCAIAgCAIAgCAIAgCAIAgCAIAgCAIAgCAIAgEfHYtaSFmKgD3mCj+Y6CAcv/AOv6C1O7dePt03Wov9J+W+cJ4iEHaTO0KE5q6RAxv6R8tXLSpK9K5HeGplOlvFlyk236Tn/Lhny8OZv/ABpZM3HkdjsjaYroHCkXF+BBHNWFwRJZGLsftSlRsKjgE7lAJY+SgEn4TnUqwpLNOSS6uxtGLlokaodrqJfLlfeATYeG/Fhe6jzkaPaGHlJRT320dmdHQmlex0MmnEQBAEAQBAEAQBAEAQBAEAQBAEAQBAEAQDju2/bVcJajQAqYlty2uEvuLdeNrjmevKtV7uNzpSp55WPPcVWeqc9djUfmxvb7o3KPICUVbEVKj1enyLqlh4U1otfmYqzEKSOAvby1InKCTkkdZtqLL8DgXrsDS1A/eblGm5h9Y9Br5TWpXjRi1P5cfhyOLeZ3jq+f5Oj7M7ZNPvKFGuAFqMPZUgkgZmT3fHmGuhIO+bf/AKOJoU1aOjXG91+dNSLKjTqzbb+Rs6dNixyKzufaYnnrdmP4D0ErHGti5d5Ul66I73hSWVIsTsmrOGq1CVAI7tRZWUm+Vyb5hvG4XljCMYRta759ehwcmzrOzRPdslyRTqMi31OXQqL8bA29J6LDTc6SkyvqK0mjbTuaCAIAgCAIAgCAIAgCAIAgCAIAgCAIAMA8U2/hSuMqMfDcsbGxdrto7nhmsWC8FyDS1pU9oTd1Fv8ARZ4CO8vTITvbL1a3yP5iVyV0yxk7NF81Ni5a7LSNAXFJm8QUkMqm5YKRrYneBra9uU1lTjKfef5ddnyv4f2R6lNpezty/Bt2weGqLSbDYYUhlUF0ZiWAGUKgBC6ka35G8lYvtGm04qHtf8uD5/v5EGnQktb6dDpOz+j1QxObwm17hVyi3S5IbcOch4dp0Vl5s6Tvn1JWJV69RqFGqKbU0Wo3NwzEKl96qcrXZdRpLXA4eNS8pkatNrRG77PYVqdHK4ZWLuSGbM2rEi7XNzlsLy2jFRVkiK23ubObGBAEAQBAEAQBAEAQBAEAQBAEAQBAEAhbY2iuHovVfco3cWJ0CjqTMSkoq72Mxi5OyPGsRXao7VHN2dizHqTew6DcOgnm6tR1JuTPQUqapwUUR8TTLKQN+9T9oaj0uJiEssrs2nHNGyGHrh1zDd+HQ9YnBwdmKc1NXRdUW4IvbTeOHWYi7MzJXRsuy+KKKy2GmZyqggMb2qZL/Wza9b+RkbG0lUaa8L8uV+liJGWV+vidBSrmlUQ34M9U80FvwZlt0BHGcMJVSbvs7JePrfqKsdOpE2ltX9Tx+Gxz+GhiqS0qvJD7aknkL39DPR4KeVuBHdPvabS3Wv5PUFa4uNQeMtCuLadZWJCsCVNiAdQeR5QC+AIAgCAIAgCAIAgCAIAgCAIAgCAIB5L202ua+LdM16eH8IUbhUPtMebWNumvOVfaNR6Q4Fl2fTWszSSqLQlbKwXe1LMCUS2YAXzsfZpgcd1z0tznOrKUUlD3nt0XF/g4VZrZ7cfwR8Wf+oxAy5bVSCOuVbm405et+U7d33cIRbu7GMPLMm7aXLJqSC7s34qpp3AqU37ymb7wCabK3RkBH8IMxjValnt7LVn8dV8n52INvbtx4eR2ppi5PMZfTX+8o82iRItrcx4rZaYnDPg308INJjrly+z/ACnTyMu8JinP23vx9etSM06U00U7LHF4XDrh61ZGK7l7p2Krb2A1xmF9xnoaeIhl94i1oQnNyjouRn2TsMWDVkAYLawO9uNW+9SRlOW5sRfeTIOJxrk7U/ma06NtzedmcdW7yrhsRdjTs9Kr/mUmJADfbUgqeeh4yww1dVYX48SPUhlZ0MkGggCAIAgCAIAgCAIAgCAIAgCAYca5CMVFzY28+cA8LTAGhUrUzq3elj5uqvr18WvW8o+0Het8EXOBX+l8TLIRNM+F21UwoZqaq2ugOhLNZbbvECQvIjXXhNqcFKe/9LX4fVdCLXpu10RxfexuxJLHmxN2PxJiUszud4RyxSKzU3MXZiurPTJ8LvUYoeF1qVMyHoyH425TfHQkoSXBJX+KjZ/B/QgRaeWXO/m/sd9POkoxtWym4PiTxb+G6xPUXEkYeThNS4PT14HOolJWJdTtRhlAZqmVD9cghOG9rWtrvGnWX6wtVq6RBdSN7Mmf4rRtpURuinMSTuAC3JJmioVG7KL+Rl1IribHYmGcnvqqlCVstM70W9yXPvGw03Ddrvl1hcN3K13ZEqVM7NxJRyEAQBAEAQBAEAQBAEAQBAEAQBAPG+1FMjHYq/GqpHkaVO34GUfaCtW+Bc4F3pW6mqqVLMg94kf0kj8JFirp9PySpSs11/BiqeKoo4IM5+8bqn+o/CbLSDfPT8/Y1l7U0uWv4JM5HUwY1rU252sPM6fnN6avNHOo7QZFfDXWw0ahWzrl36HON/NWIneNTLNNq6kteXI4TpZqbiuD/fkzoB2kK0SatgQDZgDZkINiNdGFwSOIBtK/+B3lf/TW/Dk+K8OXwNZzdOF5fP1xNXVxDPlZySGqBgvBQQQq26DKLmSVBRvGPBf39bnSEUlGT4s9S7CVkrYFKTBW7od2ykX3eySDzUg/GegoVFUpqSKevTdObizosPhUpi1NVUclAE7HIzQBAEAQBAEAQBAEAQBAEAQBAEAQBAPLP0g0guNYj69Kmx8wXX8AJUdpR9qMvEtezn7MkcrjUuF5iohH8wH4EyFRvmaXFPyJla2VN8GjEhIrtm3MAF+QJ/Af+Z0ai6Ktutzmm1Wd9nsTJHJFzDjfY0F7FCR0DKSfQAmb0tZpePkaVdIP4eYqHKxf6pAzHkRubytoeWkR9qOXitvwJezLNwfq5lNMWIIBB3g7jfpNMzvc2yq1uBjakbWGq8r6j7p6dfjN1LW/H1uauLtbdG17KbfOGrZ9Sui1lGhI4Nl5jUj1El4at3ErS91+v7ImIpd9G695HsVCsrqHQhlYAgjcQdxEuioMkAQBAEAQBAEAQBAEAQBAEAQBAEAGAeNdqdpDEY2pUQ3QL3aEbiEbxEHqxb4Snx880rcn9i2wMMqvz/JptooWpOBvIsPO4t87SJQllqJslV4uVNpEbE3qspQ2OR8t92a9NtRx0tOlO1OLUtrr7o5TvUacd7fdMl4VrhuYY3HK/it85xqRtbwO1OV0/EyO1rA7ibfH/lpql9Ddu1r8SlEECx4aeY4H4fnErXujEdrPgY1OQhT7BNlPun3D05H05TZ+2r8ePXr+fmar2Hl4cOnT8EiczqYqycb2I3H8jzE2i+HA0kuOzOx/Rxt1lf8AV6hOSprTB/d1Nc6X907x1vzEuMFVbTpvhs+hU4ylZqa47rqekyeQhAEAQBAEAQBAEAQBAEAQBAEAQDU9qnthapuQApzEXzEe6tuJ9n1gHi2zf2YBXIVuuXllJFvlPO4mLjVabuX+GadNNIy1kLZFUEs1RAB1vfU8FFrkznCUY3cnZJMzWbUVZX1RvqXZOirZszlrgtrYH2r2tuBzbukr5dp1Gstlb1Y5qlrmvqa7bGyzQOdfEpNs243OgD/Kx/4ZOGxKrLI9H62/Bs9Hfj5+JrKlQspsCDkuByZWP5gSUo5WvH6NGXLMn4fVEoNcX5zla2h2TuUqIGBB1B3wm07oNJqzLMOTqrG5XS/vDg39+oM2mlutmawb2e6MhW+hFwd45zVOzujZpNWZDR3KAo5WpRdSHHHKQwPUFbSXRqd1WUuD9fRkSrDvaLXFevqj33C1MyK2niUHTdqL6S9KUywBAEAQBAEAQBAEAQBAEAQBAEAw4rDh1ynofUG4v6wDwynhnpl1q+0XZ9BbRmNvwMosdBRq6cUXWCnmp+Bu+zWGu7VTuUZV+8dWPwsPUynxtS0VBcdX9vudm7y8DoZWGxSogYFWAIIsQdxB3giZTad0Yauef7XoDDYnusxK1A5S++zKDlB42KN8Z6LDydfD95xVk/h/aOClkqKL438v0UwIdR3VWwqUwoYfwi1uh3+om+IilK62Zvhp5oWe6JU4Ekpl1vxtb03zN9LGLa3KzBki4VLO/oPT2l//AER6CdajvCPrp9jjTVpy9etz1j9HGONXApfXI1SmDfeFYgfAeH0l/Rv3cb8ijq2zu3M6edTmIAgCAIAgCAIAgCAIAgCAIAgCAeU9uxfHMqj2aKXHBVGZ2f8Aqt5kc5UdpSSlG/8AbfAscHLJCTW79XMmyMN3Xd0ySSKFzffmZwWv6j5TzWIqd5mmlpm08EnYl0007PkbWQzsVgwaftHsw1aZKftAtgOB8SnXysfiZOwOJVKaUtr/AGZxrQcldbkvF7GTF0++QBMUi92eRZPqMPdYbjyKnhLeNbNDL/i9fD1xIsb05Zlujkh1FiCQQd4INiD1B0nKSadmWcZKSuiswbCAWIniY88vyFps37KXiape034Hpf6L6KrgEK/XqVWI5E1GuPiLz0dJWgl0PPVXebfU62dDQQBAEAQBAEAQBAEAQBAEAQBANNt/bXc/R0gGrMNAfZQe+/TkN5PqRExmMhhqeeW/BczrSpOpKyORXALdySzPVZWqOxuzkW9ANNwsBPG18bVrzz1Hte3JXLeFGMFZGN3/AOqUc8O5+FVP9xnNf7D/APZeTM/9z4E+cDqUgCAX7MfLXI4VU+Lpb55D/TLTAzvTceXk/wB+ZErK0k+Zq+2my8p/WEGjELUHXcr/ACCn+GT/AHo9V5GaEsssvB+ZzE5k4QDGreI8lAHrvPwGX4mbNeyupon7T6HrPYCgE2fhgL+Knn133clz82M9LBWil0PPTd5NnQTY1EAQBAEAQBAEAQBAEAQBAEA0u39t9zanSAauwuq/VQf5lQ8F6bzuEi4vF08NDPN+C4s60qUqjsjmaVO1yzFnY3dzvY/kOAA3CeJxOJqYipnn8uCRcUqcacbIvkc6GqSoWxug8NPDspb7bPTbL6ACS3HLhr8XLbok9Tle9TwRtpEOogFIBSlfv6Fre29/Luql/wARJ+A96Xh90cMRsvEr26qqMG2bcz0x5WcPf4IZa0r305fo4K2ZXOGU3F93TlOb0ZZJ3RSoxA8KlmOiovtO3BR1MzGOZ2NZzUI5mW7RwbUvoKhAqVHp0yQdA9Yqvyz/ACkmnTVStFLb7Ii99ahKXH7s90wlAU0VF3IoUeQFpfFMZYAgCAIAgCAIAgCAIAgCAQNp7Yo0P2jeI7kXxO3ko19d051asKUc03ZG0Yyk7RRzu0O0eIcAUEWlf61SzFRfUlQbX5C562lNV7dpK/dq/wBLv1x0JccFJ7kClSy3JJZmN2dvaduZ/AAaDhPN4jEVMRPPUevl4FjTpxpq0S+cDcxYvEd2jORew0HM7lX1JA9ZvThnko+upiTsrlmAw3doA2rm5dubscznyvew4CZq1M8m1tw8FovoYhGyJM5m5SAIMGbZC5qztwpqEH3ms7fAZPnLbB08tLM/8vJfu5FrSvK3I1v6Q6ealSUFiVqZyo3FVBBZ/sgkep4yxoNpS8DkrZ435nIu4BA3k7gN84xi3sWUpKO52nZXYJp/T1hZ7HIp/dqRqT9s/Iac5s3ZZV8SBUqd478CF2Y2S2LrnGEXRcQpS43nMGZv4VCqDzzS2wVHLeb8F4ftkXEz0VNcNX4nqEnkQQBAEAQBAEAQBAEAQChMA5LafaN6pKYQ5aYuDiCAc3Sip3/fOnIGU+P7Whh7whrL6Lx/BLoYV1NXojV0MOqXIuWbVnYlnc82Y6meVrV6teWao7vy8CzhTjBWijNOJ0KQBBg1xrrUxHdg37nxMB75HhzcrAkgcyOUld3KnQ7x/wCWi8Fvbx8vE5ZlKeXkbGRTqVgFIBjxNYIrOdcovbiTwA6k2E3p03UmoLiYlLKrs3GycJ3VJVPtas55uxzMfibeQEvXZaLZEFc2avtCj4gjDUSBqDVc+ygGqoeZJs2XoN151gkouUvXMKSUr2vYyYbYeFwpFYgZ7KudzclhfVR7xud3pClOdoRXyMSlreTMTrW2hSrDDs9GiVdBUy2d21UhARcC4Nzppu3m1lh8Co2lU3ItStfRHabMwK0KSUkFgigefMnqTrLE4EqAIAgCAIAgCAIAgCARdo49KKF6hsLgAbyzHQKo4sTwms5xhFyk7JGUm3ZHB4zaVbGucxNPCqSO6U/tiNCHcb0BGoGhOlyAb+ex/bDUXCkrN8eKX2b4cl1J9DCK95Em080WJWAUgyVgwBANJsKvTtUZFy58QVHN9Quck6tfUknr0ljjKc/YUuEE/nqR6Ulq1zN1K4kCAIBTD0e8rqp9mlao3VtRTHxBb+ESywFOydV+C+/4+JGryvaJM2ztqnRIp+Jqr+zTQEtzuxAOVdDqfSWUKd1mk0ori9v2R5S4LVmmxG0MWclPD06dFbEu7jMR5AG2cnqeZPCcXjMOryd5cuF/wjdUZvTYn9lsIBjQHZqjjDOczm5BNRBdRuX626T+x8ROu6kpJJaWS4bnDF01CyR3GHoKiqiCyqAAOQEuyGZIAgCAIAgCAIAgCAIBixWIWmjVHNlUEk8gJhtJXYPO9sYl8TVGa6lgco40KO5j/wB1/ZvwBPLXyuP7Q7+Tcfci9P8AlLm+i3/ss6OHyLXd/REumgUBVACqAABuAGgEo23Jtvdk5Kysi6YBajg7uZHqDYzLTW4TuXTBkpAKOwAudB/z5zaMXJ2WrMNpK7NBWJXGhXULdqTAccrUnXUcDmQD1lzUwzhhM27s78t1ZfUhxqXq29cToJSEwrALXawJPAE/CZSbdkG7EfZ2PORkpW7wtetV3hHKg92mvidVKjkOu6XmJqQwyUbcNF930buQacXUbZno0gt7cSSSdWYneWO8ndKWpUlUeaTJsYqKsi+aGSV2QW+MxDEexRoKD95qrMPknxE9Z2DC1CUub8irxz9tLodlLwhCAIAgCAIAgCAIAgCAcX2n2qHdlv8AQ0CL2/eVuCgccpKgDix6Sh7XxM5SWEpe9Lfw5fnoTsLTSXey2Rp9mJUL1nrABs4QAfVVVByk8SHZrkaXEpMfRWHlGineyu/F/qxMoTdROZsJAO5Gx1YqvhPjYhU+8ePoLt6TrSgpS12Wr8P3saydkWUKgULTo06jhRbMEYrpobuBlLXvf52khYWrV/1JaX9bcjn3sY+yjLXqsq37t7k5VUg3ZuQCgkjrNqfZ9STeay+ph4iKLsMKrk5aLKAbXqeDUaEm+tuVgbwsBL/JpfUd+uBtcFs0KQznO/A2sq/cX8zc+W6TadKFNWgvjxOMpOW5re1ezkJo4g3z0q1KxB3qzZMpHEfSX8wJ0nJ9zOHBp/TX7GqSzpl1p58nlIMmDGUO9y0NR37rTOUkEIdahBGoIQNrwlh2XR73FRXBa/L9kfEzy02SdpYQUMU9NQAlSnTqJ5qO7cedhT+Ilj2/RtOFRcrfLUj4GejiW3nnieVgybXsTT/9y/vVgB/AiKfnf4T2vZEMuEj1u/qU2Ld6rOnlmRhAEAQBAEAQBAEAQCBt3H9xQeoNWtZBzdvCg+JE0q1FTg5y2SubRi5NJHJ9nMEKla7G9PC+Jj7+IYFiT90Nm82HFZSdkUXUlLF1N5PTw9afAl4qailSjsiJs1r0w/vl31+27Pr1s0oe0KneYqpLrb5afYn4eOWlFEmQzqQ6eE77EarVanQXVUW4d3GoZvsrbQa+LlL3s3BznRc1G93x6fvyIOJrJTy32N820KdPwuGpAaeNGVQAODWy29ZLnhay1a+5yjVgS6VUMLoQwPEG4+Ikdprc6XTL5gyYcTikpi9R1Qc2IH4zaMXJ2SMOSRp9tYrvaS5Ecoa1H6UrlW4qqfCGszbt4Fus61cNUhQnUlpo/roaRqRlNRRQzzJZCAZez1HvMbf6uHpX6d5VNh6hEb+aen7Ao2hOq+Lt8tX5/QrcdPVRNp21oWSnXA/Yv4v+29kf4XVv4ZZdp0O+w0lxWq+H6I+GnkqJnPO30qj7Dn5oJ4tW7pvqvuXD94zVHABJ3DU+U5xTbsjZux0XYynbCq3+Y9Wpp9uozT3+Ejlw8I8oryKKq7zb6m8kg5iAIAgCAIAgCAIAgHHdsdonvFpqM3d5TlH16z3SknnvPS4Mp+1ZSqZMLDeb16JevoS8MlG9R8PMmY/DfquzaiAguaZBPv1apyk+rPLF5cPR02ivJEfWc9d2zTU6eUBRuUAD0Fp8/bu7l8lZFmIrBFvYncAo3sxNlUdSbCdKNGVaoqcN2azmoRzM7Ds/s80aKq3ttdqh5u2rW6DcOgE99QoqjTjTjskUU5OcnJ8SbXoh1ZGF1YEEcwRYidTU80wGAQ01zCzqCjNTZkJZCUJzIQfqzw+Iq1cPXnCMnZN6PX6MuqcY1IJtEo4Qm4atiCp+r3zAfFbN85p/PrcLf/KM/wAeBO7K4OmMW4yDSgDc+I3NRgfE1zwl/wBh1KlSE5Td9V5EHGxjFpI2nbepalRX3sTSHwDP/pkztX/pKnh90ccN/uxNNPDl0BANx2Fw/wBA9Y78RVZ/4BZKf9Kg+s95gKHc4eEOmviyjrzz1Gzf4qgtRGRhdXUqRzBFjJhyPNcCT3zI181GmKbH7QqOD6kIreRE8Tj6HcNw4Zn8rK3mXNCedJ9CbjFvTcc0b8DIFOWWafJo7yV00dd2WUDBYUDd+r0bHifo11PWfRTz5tIAgCAIBA2ttVcOA1RXycXVcyp1YDxAdbWEbAvpbVotky1UPeXyeIeK2/LzmE7mWrEyZMCAIBHx+LWlTao+5RfqeQHUnSYbUVd7BK+hynZbBNWrGvVA8DMTxzVmFjbmKa2UHnflKrs+LrTli5/5aR6R/ZKrvJFUlw38S3tNtM1sQlCn+ypMWqt7zqPCg6KxBJ52HAzn2xjIwoypJ+07fJ/0bYSk3NS4EeeRLYndl8B31QYlv2aEiiODN7LVvLeF6XPET1/ZGA7mHezXtS+i/ZU4uvnllWyOvlyQyFtjaK4ek1Rhe1gqje7nRVHUmaznGEXKWyMxi5OyOJwdEolnbMxLMx4ZmYs1ulybdLTwOJr9/VlUtuXtKGSKiZ5HNzadiaWY16/B6gpp1WkMpP8A9hqT2vY9Lu8LHrd+vgU+LlmqvoX9tf8A4wt+/JPQCjV1+JEx2y7YSXw8xhF/qo088WXBG2nVK0ahX2shC/ePhXf1InbD0+8rRhza8zSpLLBs77Z+GFKlTpruRFUeQAH5T6EUJIgHn1eioxuNZPrVaWb7woU7/iJ5Pt6V8RFco/dlpgV7DfUyiUbJp0HYp74OkpJJphqZvvvTYp/pn0LDzz0oS5peRQ1FaTXU3k7GggCAIBRhcWOoMA8k7ednRQqqaTMlKocyqNQlQfZOmvAix3i+6V+JUqSbj7r4cnzXL8k7DuNV5Ze8tnz6Pn+CzZvbrFUTSWp9IlNvpQb5zTIsCp+tZrG51GoMxQxvCfz+z6+ZmthOMfl9108j1XZu0KdemtWk2ZW+II3gjgRylhGSkrogtNOzJUyYOO23i2xVdcPQOikktvGYGxqH7KbhzbyMrMU3iZ/xoe6vffT/AMfF8eSJNNd3HvHvw/JstrVBhcOlHD+Fm8KHeV0u9Q8zbXqSJ3xmIjhaDnbbRLrwOdKm6s7HPUaIUALuA37yd5uTxJJJvzJnhp1JVJOUndsu4xUVZF1PBnEVBQXRSM1VhvWnyHViMvlmMtOyMF39XPJezH6vh+SLi62SOVbs7ylTCgKoAAAAA3ADQAT2JUl0A5bteD3uHLex9JbkKlhY+eTPb+KUvbuf+Osu19fXiTMFbvNTVzyJbGHGVSqEqLsbBRzdiFQfzETvhqLrVY01xf04nOpPJByO32PgBQoU6S/UUA9TvY+ZJJ9Z9AjFRSS2RRN31Zz3ampmxNJP8uk7HfvchR8laUXb9S1GMOb8l+ybgY+230IABnlbosyFjcRSNkZ0H0lO/iFx41O6/SWPZlOX8qm2na/LoR8TJd3JHpCm+o1BntymKwDg8VTyYjEKfaar3gHNWRAGHMeEjzE8f25GSxOZ7NKxbYJru7FmfXLxsD6G4/Iyotpcl31sTNg7Raj3lNaTOXqF01CrqAXuTu8QJ0B3z1PZnaEI4eNOe68uH4KvE0G5uS2Np/jVVCTWRAmtijMzWGpuCoGg1tylnTxkZuyRHdJpG8pVQyhlNwRcHmJLORfAEAQDWdotjJi6DUXJXMPC43oeDC/I2mGk1ZmU7O6PKNp7GrYZsuIXUbqoByPpvB4E+6TKTEYWVKV4XcS4oYmNVWnuU2XtOph2z0KgW+/cVa3vC9j+M5UcRUpPT5HSth6dVa/M6jZnaPG469OnSQJqDWQt3drcWPr4Vud2olm5168LQ9i+7e/w/JVyhClLV5vD7nZbE2QmHTKurG2ZrWvbQAAblHAcJJoUIUYZIbefV9ThObm7s57btXPi35UkVB95ru/yyD06zz3b9W8oU+V389F9ywwMdHIiEgancJ56xPudH2TwmWj3jCz1jnN+A3IvotvUme8wOHWHoRhx4+LKOtUzzcjdSWchANb2hwJrUWVPbWzJ95dQD0O71nKvRjWpypy2aN4TcJKSORoVg6q67mFx06HrPn86coScZLVF7GSaugbd7h77v1ml8dcvztLLsa38uN+T8iNjP9pnoE9mVBwm02arjKy0yAcyJci+REQM5te171LDqZ53tOCrYlRltGP1bJ+Hlkp3W7Zfh9l0i9SnVXvSoUhn18L30sNBbKdwHCc4xjTinBW9czZtyerJmzmAarQFstPJYW0CupIB56q02ndpS5mqtexDwVfuMZlp6I9WkrID4T3tNzcLuBBpg6cGMscFVk7Rb4P6EerFHcSzOBoe2mzu+wrlVvUp5XQj2vCyuyqRqCyqV05zlXp95TlDmjaEsskzm8HSUKClyGANySxI3jUm9tZ4GpKTdpcPh9C9ilujabNAW7sQBawJ004ny3fCWWDpOML21flwItaacrchj8dRYKO9Q3Y7mDaZWB3edpb0Kcr3sRZNG17O4kCgqs2uvA8TflLiL0IzWpt1YHdNrmpdAEAQDHWohhZt3n+POAait2Swbv3j4emzg3uwvru46QDcUqYUBVAAGgAFgPIQC+AcIpzPVffmrVDfhYHKPkonju1nnxUulkW2F0potr0c2WmP3rqnkpPjP8gb1nLs6h3mJgnstflr5m2IqZabO8VbAAbhPbFOVgCAIBxm08H3NdlGiVL1E6G/0i/GzfxGeY7bwuWoq0eOj8f68ixwdW8cr4ETGIct19pGV1tzRg4Hra3rKzBVO6xEJva/0ehJrLNBo7RtoUgodqiKpUNdmA0PHWe6KU4zAYtExOLcFqgqVVKd2jOCmRL+IC3tXG/hKrGUXKd4kmlJ2M+FxFQVKj/q73dgAWZF8Ciy38RO8sd19ZweHbSV9jom+RbQOJDu+SgpqML3ZmsoUBRoq34n1m7oQsld6D2jEmAxBcVGxFMMHL+CjpcqEHtudyiwnallpu8V8zVwzbsltSr3v+tV2vwvTVR5WpEzt/Ima9yiK+zcQxu2OxKj3aZUX6EurfICZeJlwQVFFaOwqKgKe8a19Gqsd5ubgEDnpaRHSg5OeVXfRHVaK1zLS2bhqdrUqSncPBf03GdlmZq8qNphbD2VIH3cv42m6TNW0bKi/r5azvGJykychnVHNl02MCAIAgCAIBZWqBVLE2CgknkALmAcjhKJCLm0NrnkCTmPzJnkMRTdSrKS4stYPLFIzYMqK1N2vlUOc1jZSRlF9N1iZY9l4d0qjlPTQj4ieaNkdTTcMAVIIO4jcZfEIugEDHbZoUf2tVV6Xux8lFyYBq37WK37CjWqde7ZV89Re3pNXJLiZsyFj6uIxGW6CnlJIIAJ1Ft7Nu15SNiY060MktjrTzRdzF/hLMPGWboall+FNRIcMHQhtFefmd3Uk+JMobMprbLTQEche3S5F5Id2aqyJPdTXKbZh3MzlGYdzFhmHcxYxmLGKjey/ETOVjOWs6W3g/C3zMZGYzoxU6tMeyvwy/7ptkZjMiXSYcAfl/eFAxmJVNPsn5f3nRRNXIm0h0/CdUjm2ZxN0aFZkCAIAgCAIBC2trTK+8QD5X1E0qXyuxtHfUg1MOoFzbPmU8yADuA8pDp0Mqsjs563MtW7EFUOl9WOUEEEWtvt6TZUbI1zFuGw9RAQrKoPAC9vK/8Aad4vKrGrV2KmAze2zv8AeY2/lWw+UOUjKjErSwCr7KqPIAflNGm9za6MvcmYymcw7mMouWmmBvIjKYzAJ5n0mcozA0jwHxP9rxlQzFP1duYHkL/jp8oyoXKfqfNmPqfwFhM2FyowCe6PUX/GLMxdGRcKBuAmLDMX9xM5RmKNhQd9/Qn8plRMXKjBrxW/nNkmYZlpYVV3ACbGtzOFmUjUumwEAQBAEAoGi4BMxcGB6Gb2rt04fCYuzJcKQG4WmtjNyvdxYXGSLC4yRYXKZIsLjJFjNyho8/8Anwixi5VaQ4AfCLC5Xu4sLjJFhcZIsLju4sLle7mbC5QKOUWMXK5OgmbC4CdflFhcrkmbGC4KIBWZAgCAIAgFLTAKxYCLARYCLARYCLARYCLARYCLARYCLARYCLApFgLTIKwBAEAQBAEAQBAP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393825"/>
            <a:ext cx="2543175" cy="290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3492" name="AutoShape 4" descr="data:image/jpeg;base64,/9j/4AAQSkZJRgABAQAAAQABAAD/2wCEAAkGBxQTEhUTERQVFhUVFRYaGBYYGBwcGBYYGxgXFxgXFxgdHCggHBolHBYXITEhJSksLi4uHyAzODMsNygtLisBCgoKDg0OGxAQGywkICQsLDQ0LCwsLCwsLCwsLCwsLCwsLCwsLCwsLCwsLCwsLywsLCwsLCwsLCwsLCwsLCwsLP/AABEIAPAA0gMBEQACEQEDEQH/xAAbAAEAAQUBAAAAAAAAAAAAAAAABAECAwUGB//EAEQQAAIBAgMFBQQGCAUDBQAAAAECAAMRBBIhBTFBUWEGEyJxgTJSkaEjQmJyscEHFDNDgpKi0RVTwtLwJHPxFjREk7L/xAAbAQEAAgMBAQAAAAAAAAAAAAAABAUBAgMGB//EADgRAAIBAgQDBQgCAQMFAQAAAAABAgMRBBIhMUFRYQUTcbHwIjKBkaHB0eEU8UIjM2I0Q1JykhX/2gAMAwEAAhEDEQA/APcYAgCAIAgCAIAgCAIAgCAIAgCAIAgCAIAgCAIAgCAIAgCAIAgCAIAgCAIAgCAIAgCAIAgCAIAgEfHYtaSFmKgD3mCj+Y6CAcv/AOv6C1O7dePt03Wov9J+W+cJ4iEHaTO0KE5q6RAxv6R8tXLSpK9K5HeGplOlvFlyk236Tn/Lhny8OZv/ABpZM3HkdjsjaYroHCkXF+BBHNWFwRJZGLsftSlRsKjgE7lAJY+SgEn4TnUqwpLNOSS6uxtGLlokaodrqJfLlfeATYeG/Fhe6jzkaPaGHlJRT320dmdHQmlex0MmnEQBAEAQBAEAQBAEAQBAEAQBAEAQBAEAQDju2/bVcJajQAqYlty2uEvuLdeNrjmevKtV7uNzpSp55WPPcVWeqc9djUfmxvb7o3KPICUVbEVKj1enyLqlh4U1otfmYqzEKSOAvby1InKCTkkdZtqLL8DgXrsDS1A/eblGm5h9Y9Br5TWpXjRi1P5cfhyOLeZ3jq+f5Oj7M7ZNPvKFGuAFqMPZUgkgZmT3fHmGuhIO+bf/AKOJoU1aOjXG91+dNSLKjTqzbb+Rs6dNixyKzufaYnnrdmP4D0ErHGti5d5Ul66I73hSWVIsTsmrOGq1CVAI7tRZWUm+Vyb5hvG4XljCMYRta759ehwcmzrOzRPdslyRTqMi31OXQqL8bA29J6LDTc6SkyvqK0mjbTuaCAIAgCAIAgCAIAgCAIAgCAIAgCAIAMA8U2/hSuMqMfDcsbGxdrto7nhmsWC8FyDS1pU9oTd1Fv8ARZ4CO8vTITvbL1a3yP5iVyV0yxk7NF81Ni5a7LSNAXFJm8QUkMqm5YKRrYneBra9uU1lTjKfef5ddnyv4f2R6lNpezty/Bt2weGqLSbDYYUhlUF0ZiWAGUKgBC6ka35G8lYvtGm04qHtf8uD5/v5EGnQktb6dDpOz+j1QxObwm17hVyi3S5IbcOch4dp0Vl5s6Tvn1JWJV69RqFGqKbU0Wo3NwzEKl96qcrXZdRpLXA4eNS8pkatNrRG77PYVqdHK4ZWLuSGbM2rEi7XNzlsLy2jFRVkiK23ubObGBAEAQBAEAQBAEAQBAEAQBAEAQBAEAhbY2iuHovVfco3cWJ0CjqTMSkoq72Mxi5OyPGsRXao7VHN2dizHqTew6DcOgnm6tR1JuTPQUqapwUUR8TTLKQN+9T9oaj0uJiEssrs2nHNGyGHrh1zDd+HQ9YnBwdmKc1NXRdUW4IvbTeOHWYi7MzJXRsuy+KKKy2GmZyqggMb2qZL/Wza9b+RkbG0lUaa8L8uV+liJGWV+vidBSrmlUQ34M9U80FvwZlt0BHGcMJVSbvs7JePrfqKsdOpE2ltX9Tx+Gxz+GhiqS0qvJD7aknkL39DPR4KeVuBHdPvabS3Wv5PUFa4uNQeMtCuLadZWJCsCVNiAdQeR5QC+AIAgCAIAgCAIAgCAIAgCAIAgCAIB5L202ua+LdM16eH8IUbhUPtMebWNumvOVfaNR6Q4Fl2fTWszSSqLQlbKwXe1LMCUS2YAXzsfZpgcd1z0tznOrKUUlD3nt0XF/g4VZrZ7cfwR8Wf+oxAy5bVSCOuVbm405et+U7d33cIRbu7GMPLMm7aXLJqSC7s34qpp3AqU37ymb7wCabK3RkBH8IMxjValnt7LVn8dV8n52INvbtx4eR2ppi5PMZfTX+8o82iRItrcx4rZaYnDPg308INJjrly+z/ACnTyMu8JinP23vx9etSM06U00U7LHF4XDrh61ZGK7l7p2Krb2A1xmF9xnoaeIhl94i1oQnNyjouRn2TsMWDVkAYLawO9uNW+9SRlOW5sRfeTIOJxrk7U/ma06NtzedmcdW7yrhsRdjTs9Kr/mUmJADfbUgqeeh4yww1dVYX48SPUhlZ0MkGggCAIAgCAIAgCAIAgCAIAgCAYca5CMVFzY28+cA8LTAGhUrUzq3elj5uqvr18WvW8o+0Het8EXOBX+l8TLIRNM+F21UwoZqaq2ugOhLNZbbvECQvIjXXhNqcFKe/9LX4fVdCLXpu10RxfexuxJLHmxN2PxJiUszud4RyxSKzU3MXZiurPTJ8LvUYoeF1qVMyHoyH425TfHQkoSXBJX+KjZ/B/QgRaeWXO/m/sd9POkoxtWym4PiTxb+G6xPUXEkYeThNS4PT14HOolJWJdTtRhlAZqmVD9cghOG9rWtrvGnWX6wtVq6RBdSN7Mmf4rRtpURuinMSTuAC3JJmioVG7KL+Rl1IribHYmGcnvqqlCVstM70W9yXPvGw03Ddrvl1hcN3K13ZEqVM7NxJRyEAQBAEAQBAEAQBAEAQBAEAQBAPG+1FMjHYq/GqpHkaVO34GUfaCtW+Bc4F3pW6mqqVLMg94kf0kj8JFirp9PySpSs11/BiqeKoo4IM5+8bqn+o/CbLSDfPT8/Y1l7U0uWv4JM5HUwY1rU252sPM6fnN6avNHOo7QZFfDXWw0ahWzrl36HON/NWIneNTLNNq6kteXI4TpZqbiuD/fkzoB2kK0SatgQDZgDZkINiNdGFwSOIBtK/+B3lf/TW/Dk+K8OXwNZzdOF5fP1xNXVxDPlZySGqBgvBQQQq26DKLmSVBRvGPBf39bnSEUlGT4s9S7CVkrYFKTBW7od2ykX3eySDzUg/GegoVFUpqSKevTdObizosPhUpi1NVUclAE7HIzQBAEAQBAEAQBAEAQBAEAQBAEAQBAPLP0g0guNYj69Kmx8wXX8AJUdpR9qMvEtezn7MkcrjUuF5iohH8wH4EyFRvmaXFPyJla2VN8GjEhIrtm3MAF+QJ/Af+Z0ai6Ktutzmm1Wd9nsTJHJFzDjfY0F7FCR0DKSfQAmb0tZpePkaVdIP4eYqHKxf6pAzHkRubytoeWkR9qOXitvwJezLNwfq5lNMWIIBB3g7jfpNMzvc2yq1uBjakbWGq8r6j7p6dfjN1LW/H1uauLtbdG17KbfOGrZ9Sui1lGhI4Nl5jUj1El4at3ErS91+v7ImIpd9G695HsVCsrqHQhlYAgjcQdxEuioMkAQBAEAQBAEAQBAEAQBAEAQBAEAGAeNdqdpDEY2pUQ3QL3aEbiEbxEHqxb4Snx880rcn9i2wMMqvz/JptooWpOBvIsPO4t87SJQllqJslV4uVNpEbE3qspQ2OR8t92a9NtRx0tOlO1OLUtrr7o5TvUacd7fdMl4VrhuYY3HK/it85xqRtbwO1OV0/EyO1rA7ibfH/lpql9Ddu1r8SlEECx4aeY4H4fnErXujEdrPgY1OQhT7BNlPun3D05H05TZ+2r8ePXr+fmar2Hl4cOnT8EiczqYqycb2I3H8jzE2i+HA0kuOzOx/Rxt1lf8AV6hOSprTB/d1Nc6X907x1vzEuMFVbTpvhs+hU4ylZqa47rqekyeQhAEAQBAEAQBAEAQBAEAQBAEAQDU9qnthapuQApzEXzEe6tuJ9n1gHi2zf2YBXIVuuXllJFvlPO4mLjVabuX+GadNNIy1kLZFUEs1RAB1vfU8FFrkznCUY3cnZJMzWbUVZX1RvqXZOirZszlrgtrYH2r2tuBzbukr5dp1Gstlb1Y5qlrmvqa7bGyzQOdfEpNs243OgD/Kx/4ZOGxKrLI9H62/Bs9Hfj5+JrKlQspsCDkuByZWP5gSUo5WvH6NGXLMn4fVEoNcX5zla2h2TuUqIGBB1B3wm07oNJqzLMOTqrG5XS/vDg39+oM2mlutmawb2e6MhW+hFwd45zVOzujZpNWZDR3KAo5WpRdSHHHKQwPUFbSXRqd1WUuD9fRkSrDvaLXFevqj33C1MyK2niUHTdqL6S9KUywBAEAQBAEAQBAEAQBAEAQBAEAw4rDh1ynofUG4v6wDwynhnpl1q+0XZ9BbRmNvwMosdBRq6cUXWCnmp+Bu+zWGu7VTuUZV+8dWPwsPUynxtS0VBcdX9vudm7y8DoZWGxSogYFWAIIsQdxB3giZTad0Yauef7XoDDYnusxK1A5S++zKDlB42KN8Z6LDydfD95xVk/h/aOClkqKL438v0UwIdR3VWwqUwoYfwi1uh3+om+IilK62Zvhp5oWe6JU4Ekpl1vxtb03zN9LGLa3KzBki4VLO/oPT2l//AER6CdajvCPrp9jjTVpy9etz1j9HGONXApfXI1SmDfeFYgfAeH0l/Rv3cb8ijq2zu3M6edTmIAgCAIAgCAIAgCAIAgCAIAgCAeU9uxfHMqj2aKXHBVGZ2f8Aqt5kc5UdpSSlG/8AbfAscHLJCTW79XMmyMN3Xd0ySSKFzffmZwWv6j5TzWIqd5mmlpm08EnYl0007PkbWQzsVgwaftHsw1aZKftAtgOB8SnXysfiZOwOJVKaUtr/AGZxrQcldbkvF7GTF0++QBMUi92eRZPqMPdYbjyKnhLeNbNDL/i9fD1xIsb05Zlujkh1FiCQQd4INiD1B0nKSadmWcZKSuiswbCAWIniY88vyFps37KXiape034Hpf6L6KrgEK/XqVWI5E1GuPiLz0dJWgl0PPVXebfU62dDQQBAEAQBAEAQBAEAQBAEAQBANNt/bXc/R0gGrMNAfZQe+/TkN5PqRExmMhhqeeW/BczrSpOpKyORXALdySzPVZWqOxuzkW9ANNwsBPG18bVrzz1Hte3JXLeFGMFZGN3/AOqUc8O5+FVP9xnNf7D/APZeTM/9z4E+cDqUgCAX7MfLXI4VU+Lpb55D/TLTAzvTceXk/wB+ZErK0k+Zq+2my8p/WEGjELUHXcr/ACCn+GT/AHo9V5GaEsssvB+ZzE5k4QDGreI8lAHrvPwGX4mbNeyupon7T6HrPYCgE2fhgL+Knn133clz82M9LBWil0PPTd5NnQTY1EAQBAEAQBAEAQBAEAQBAEA0u39t9zanSAauwuq/VQf5lQ8F6bzuEi4vF08NDPN+C4s60qUqjsjmaVO1yzFnY3dzvY/kOAA3CeJxOJqYipnn8uCRcUqcacbIvkc6GqSoWxug8NPDspb7bPTbL6ACS3HLhr8XLbok9Tle9TwRtpEOogFIBSlfv6Fre29/Luql/wARJ+A96Xh90cMRsvEr26qqMG2bcz0x5WcPf4IZa0r305fo4K2ZXOGU3F93TlOb0ZZJ3RSoxA8KlmOiovtO3BR1MzGOZ2NZzUI5mW7RwbUvoKhAqVHp0yQdA9Yqvyz/ACkmnTVStFLb7Ii99ahKXH7s90wlAU0VF3IoUeQFpfFMZYAgCAIAgCAIAgCAIAgCAQNp7Yo0P2jeI7kXxO3ko19d051asKUc03ZG0Yyk7RRzu0O0eIcAUEWlf61SzFRfUlQbX5C562lNV7dpK/dq/wBLv1x0JccFJ7kClSy3JJZmN2dvaduZ/AAaDhPN4jEVMRPPUevl4FjTpxpq0S+cDcxYvEd2jORew0HM7lX1JA9ZvThnko+upiTsrlmAw3doA2rm5dubscznyvew4CZq1M8m1tw8FovoYhGyJM5m5SAIMGbZC5qztwpqEH3ms7fAZPnLbB08tLM/8vJfu5FrSvK3I1v6Q6ealSUFiVqZyo3FVBBZ/sgkep4yxoNpS8DkrZ435nIu4BA3k7gN84xi3sWUpKO52nZXYJp/T1hZ7HIp/dqRqT9s/Iac5s3ZZV8SBUqd478CF2Y2S2LrnGEXRcQpS43nMGZv4VCqDzzS2wVHLeb8F4ftkXEz0VNcNX4nqEnkQQBAEAQBAEAQBAEAQChMA5LafaN6pKYQ5aYuDiCAc3Sip3/fOnIGU+P7Whh7whrL6Lx/BLoYV1NXojV0MOqXIuWbVnYlnc82Y6meVrV6teWao7vy8CzhTjBWijNOJ0KQBBg1xrrUxHdg37nxMB75HhzcrAkgcyOUld3KnQ7x/wCWi8Fvbx8vE5ZlKeXkbGRTqVgFIBjxNYIrOdcovbiTwA6k2E3p03UmoLiYlLKrs3GycJ3VJVPtas55uxzMfibeQEvXZaLZEFc2avtCj4gjDUSBqDVc+ygGqoeZJs2XoN151gkouUvXMKSUr2vYyYbYeFwpFYgZ7KudzclhfVR7xud3pClOdoRXyMSlreTMTrW2hSrDDs9GiVdBUy2d21UhARcC4Nzppu3m1lh8Co2lU3ItStfRHabMwK0KSUkFgigefMnqTrLE4EqAIAgCAIAgCAIAgCARdo49KKF6hsLgAbyzHQKo4sTwms5xhFyk7JGUm3ZHB4zaVbGucxNPCqSO6U/tiNCHcb0BGoGhOlyAb+ex/bDUXCkrN8eKX2b4cl1J9DCK95Em080WJWAUgyVgwBANJsKvTtUZFy58QVHN9Quck6tfUknr0ljjKc/YUuEE/nqR6Ulq1zN1K4kCAIBTD0e8rqp9mlao3VtRTHxBb+ESywFOydV+C+/4+JGryvaJM2ztqnRIp+Jqr+zTQEtzuxAOVdDqfSWUKd1mk0ori9v2R5S4LVmmxG0MWclPD06dFbEu7jMR5AG2cnqeZPCcXjMOryd5cuF/wjdUZvTYn9lsIBjQHZqjjDOczm5BNRBdRuX626T+x8ROu6kpJJaWS4bnDF01CyR3GHoKiqiCyqAAOQEuyGZIAgCAIAgCAIAgCAIBixWIWmjVHNlUEk8gJhtJXYPO9sYl8TVGa6lgco40KO5j/wB1/ZvwBPLXyuP7Q7+Tcfci9P8AlLm+i3/ss6OHyLXd/REumgUBVACqAABuAGgEo23Jtvdk5Kysi6YBajg7uZHqDYzLTW4TuXTBkpAKOwAudB/z5zaMXJ2WrMNpK7NBWJXGhXULdqTAccrUnXUcDmQD1lzUwzhhM27s78t1ZfUhxqXq29cToJSEwrALXawJPAE/CZSbdkG7EfZ2PORkpW7wtetV3hHKg92mvidVKjkOu6XmJqQwyUbcNF930buQacXUbZno0gt7cSSSdWYneWO8ndKWpUlUeaTJsYqKsi+aGSV2QW+MxDEexRoKD95qrMPknxE9Z2DC1CUub8irxz9tLodlLwhCAIAgCAIAgCAIAgCAcX2n2qHdlv8AQ0CL2/eVuCgccpKgDix6Sh7XxM5SWEpe9Lfw5fnoTsLTSXey2Rp9mJUL1nrABs4QAfVVVByk8SHZrkaXEpMfRWHlGineyu/F/qxMoTdROZsJAO5Gx1YqvhPjYhU+8ePoLt6TrSgpS12Wr8P3saydkWUKgULTo06jhRbMEYrpobuBlLXvf52khYWrV/1JaX9bcjn3sY+yjLXqsq37t7k5VUg3ZuQCgkjrNqfZ9STeay+ph4iKLsMKrk5aLKAbXqeDUaEm+tuVgbwsBL/JpfUd+uBtcFs0KQznO/A2sq/cX8zc+W6TadKFNWgvjxOMpOW5re1ezkJo4g3z0q1KxB3qzZMpHEfSX8wJ0nJ9zOHBp/TX7GqSzpl1p58nlIMmDGUO9y0NR37rTOUkEIdahBGoIQNrwlh2XR73FRXBa/L9kfEzy02SdpYQUMU9NQAlSnTqJ5qO7cedhT+Ilj2/RtOFRcrfLUj4GejiW3nnieVgybXsTT/9y/vVgB/AiKfnf4T2vZEMuEj1u/qU2Ld6rOnlmRhAEAQBAEAQBAEAQCBt3H9xQeoNWtZBzdvCg+JE0q1FTg5y2SubRi5NJHJ9nMEKla7G9PC+Jj7+IYFiT90Nm82HFZSdkUXUlLF1N5PTw9afAl4qailSjsiJs1r0w/vl31+27Pr1s0oe0KneYqpLrb5afYn4eOWlFEmQzqQ6eE77EarVanQXVUW4d3GoZvsrbQa+LlL3s3BznRc1G93x6fvyIOJrJTy32N820KdPwuGpAaeNGVQAODWy29ZLnhay1a+5yjVgS6VUMLoQwPEG4+Ikdprc6XTL5gyYcTikpi9R1Qc2IH4zaMXJ2SMOSRp9tYrvaS5Ecoa1H6UrlW4qqfCGszbt4Fus61cNUhQnUlpo/roaRqRlNRRQzzJZCAZez1HvMbf6uHpX6d5VNh6hEb+aen7Ao2hOq+Lt8tX5/QrcdPVRNp21oWSnXA/Yv4v+29kf4XVv4ZZdp0O+w0lxWq+H6I+GnkqJnPO30qj7Dn5oJ4tW7pvqvuXD94zVHABJ3DU+U5xTbsjZux0XYynbCq3+Y9Wpp9uozT3+Ejlw8I8oryKKq7zb6m8kg5iAIAgCAIAgCAIAgHHdsdonvFpqM3d5TlH16z3SknnvPS4Mp+1ZSqZMLDeb16JevoS8MlG9R8PMmY/DfquzaiAguaZBPv1apyk+rPLF5cPR02ivJEfWc9d2zTU6eUBRuUAD0Fp8/bu7l8lZFmIrBFvYncAo3sxNlUdSbCdKNGVaoqcN2azmoRzM7Ds/s80aKq3ttdqh5u2rW6DcOgE99QoqjTjTjskUU5OcnJ8SbXoh1ZGF1YEEcwRYidTU80wGAQ01zCzqCjNTZkJZCUJzIQfqzw+Iq1cPXnCMnZN6PX6MuqcY1IJtEo4Qm4atiCp+r3zAfFbN85p/PrcLf/KM/wAeBO7K4OmMW4yDSgDc+I3NRgfE1zwl/wBh1KlSE5Td9V5EHGxjFpI2nbepalRX3sTSHwDP/pkztX/pKnh90ccN/uxNNPDl0BANx2Fw/wBA9Y78RVZ/4BZKf9Kg+s95gKHc4eEOmviyjrzz1Gzf4qgtRGRhdXUqRzBFjJhyPNcCT3zI181GmKbH7QqOD6kIreRE8Tj6HcNw4Zn8rK3mXNCedJ9CbjFvTcc0b8DIFOWWafJo7yV00dd2WUDBYUDd+r0bHifo11PWfRTz5tIAgCAIBA2ttVcOA1RXycXVcyp1YDxAdbWEbAvpbVotky1UPeXyeIeK2/LzmE7mWrEyZMCAIBHx+LWlTao+5RfqeQHUnSYbUVd7BK+hynZbBNWrGvVA8DMTxzVmFjbmKa2UHnflKrs+LrTli5/5aR6R/ZKrvJFUlw38S3tNtM1sQlCn+ypMWqt7zqPCg6KxBJ52HAzn2xjIwoypJ+07fJ/0bYSk3NS4EeeRLYndl8B31QYlv2aEiiODN7LVvLeF6XPET1/ZGA7mHezXtS+i/ZU4uvnllWyOvlyQyFtjaK4ek1Rhe1gqje7nRVHUmaznGEXKWyMxi5OyOJwdEolnbMxLMx4ZmYs1ulybdLTwOJr9/VlUtuXtKGSKiZ5HNzadiaWY16/B6gpp1WkMpP8A9hqT2vY9Lu8LHrd+vgU+LlmqvoX9tf8A4wt+/JPQCjV1+JEx2y7YSXw8xhF/qo088WXBG2nVK0ahX2shC/ePhXf1InbD0+8rRhza8zSpLLBs77Z+GFKlTpruRFUeQAH5T6EUJIgHn1eioxuNZPrVaWb7woU7/iJ5Pt6V8RFco/dlpgV7DfUyiUbJp0HYp74OkpJJphqZvvvTYp/pn0LDzz0oS5peRQ1FaTXU3k7GggCAIBRhcWOoMA8k7ednRQqqaTMlKocyqNQlQfZOmvAix3i+6V+JUqSbj7r4cnzXL8k7DuNV5Ze8tnz6Pn+CzZvbrFUTSWp9IlNvpQb5zTIsCp+tZrG51GoMxQxvCfz+z6+ZmthOMfl9108j1XZu0KdemtWk2ZW+II3gjgRylhGSkrogtNOzJUyYOO23i2xVdcPQOikktvGYGxqH7KbhzbyMrMU3iZ/xoe6vffT/AMfF8eSJNNd3HvHvw/JstrVBhcOlHD+Fm8KHeV0u9Q8zbXqSJ3xmIjhaDnbbRLrwOdKm6s7HPUaIUALuA37yd5uTxJJJvzJnhp1JVJOUndsu4xUVZF1PBnEVBQXRSM1VhvWnyHViMvlmMtOyMF39XPJezH6vh+SLi62SOVbs7ylTCgKoAAAAA3ADQAT2JUl0A5bteD3uHLex9JbkKlhY+eTPb+KUvbuf+Osu19fXiTMFbvNTVzyJbGHGVSqEqLsbBRzdiFQfzETvhqLrVY01xf04nOpPJByO32PgBQoU6S/UUA9TvY+ZJJ9Z9AjFRSS2RRN31Zz3ampmxNJP8uk7HfvchR8laUXb9S1GMOb8l+ybgY+230IABnlbosyFjcRSNkZ0H0lO/iFx41O6/SWPZlOX8qm2na/LoR8TJd3JHpCm+o1BntymKwDg8VTyYjEKfaar3gHNWRAGHMeEjzE8f25GSxOZ7NKxbYJru7FmfXLxsD6G4/Iyotpcl31sTNg7Raj3lNaTOXqF01CrqAXuTu8QJ0B3z1PZnaEI4eNOe68uH4KvE0G5uS2Np/jVVCTWRAmtijMzWGpuCoGg1tylnTxkZuyRHdJpG8pVQyhlNwRcHmJLORfAEAQDWdotjJi6DUXJXMPC43oeDC/I2mGk1ZmU7O6PKNp7GrYZsuIXUbqoByPpvB4E+6TKTEYWVKV4XcS4oYmNVWnuU2XtOph2z0KgW+/cVa3vC9j+M5UcRUpPT5HSth6dVa/M6jZnaPG469OnSQJqDWQt3drcWPr4Vud2olm5168LQ9i+7e/w/JVyhClLV5vD7nZbE2QmHTKurG2ZrWvbQAAblHAcJJoUIUYZIbefV9ThObm7s57btXPi35UkVB95ru/yyD06zz3b9W8oU+V389F9ywwMdHIiEgancJ56xPudH2TwmWj3jCz1jnN+A3IvotvUme8wOHWHoRhx4+LKOtUzzcjdSWchANb2hwJrUWVPbWzJ95dQD0O71nKvRjWpypy2aN4TcJKSORoVg6q67mFx06HrPn86coScZLVF7GSaugbd7h77v1ml8dcvztLLsa38uN+T8iNjP9pnoE9mVBwm02arjKy0yAcyJci+REQM5te171LDqZ53tOCrYlRltGP1bJ+Hlkp3W7Zfh9l0i9SnVXvSoUhn18L30sNBbKdwHCc4xjTinBW9czZtyerJmzmAarQFstPJYW0CupIB56q02ndpS5mqtexDwVfuMZlp6I9WkrID4T3tNzcLuBBpg6cGMscFVk7Rb4P6EerFHcSzOBoe2mzu+wrlVvUp5XQj2vCyuyqRqCyqV05zlXp95TlDmjaEsskzm8HSUKClyGANySxI3jUm9tZ4GpKTdpcPh9C9ilujabNAW7sQBawJ004ny3fCWWDpOML21flwItaacrchj8dRYKO9Q3Y7mDaZWB3edpb0Kcr3sRZNG17O4kCgqs2uvA8TflLiL0IzWpt1YHdNrmpdAEAQDHWohhZt3n+POAait2Swbv3j4emzg3uwvru46QDcUqYUBVAAGgAFgPIQC+AcIpzPVffmrVDfhYHKPkonju1nnxUulkW2F0potr0c2WmP3rqnkpPjP8gb1nLs6h3mJgnstflr5m2IqZabO8VbAAbhPbFOVgCAIBxm08H3NdlGiVL1E6G/0i/GzfxGeY7bwuWoq0eOj8f68ixwdW8cr4ETGIct19pGV1tzRg4Hra3rKzBVO6xEJva/0ehJrLNBo7RtoUgodqiKpUNdmA0PHWe6KU4zAYtExOLcFqgqVVKd2jOCmRL+IC3tXG/hKrGUXKd4kmlJ2M+FxFQVKj/q73dgAWZF8Ciy38RO8sd19ZweHbSV9jom+RbQOJDu+SgpqML3ZmsoUBRoq34n1m7oQsld6D2jEmAxBcVGxFMMHL+CjpcqEHtudyiwnallpu8V8zVwzbsltSr3v+tV2vwvTVR5WpEzt/Ima9yiK+zcQxu2OxKj3aZUX6EurfICZeJlwQVFFaOwqKgKe8a19Gqsd5ubgEDnpaRHSg5OeVXfRHVaK1zLS2bhqdrUqSncPBf03GdlmZq8qNphbD2VIH3cv42m6TNW0bKi/r5azvGJykychnVHNl02MCAIAgCAIBZWqBVLE2CgknkALmAcjhKJCLm0NrnkCTmPzJnkMRTdSrKS4stYPLFIzYMqK1N2vlUOc1jZSRlF9N1iZY9l4d0qjlPTQj4ieaNkdTTcMAVIIO4jcZfEIugEDHbZoUf2tVV6Xux8lFyYBq37WK37CjWqde7ZV89Re3pNXJLiZsyFj6uIxGW6CnlJIIAJ1Ft7Nu15SNiY060MktjrTzRdzF/hLMPGWboall+FNRIcMHQhtFefmd3Uk+JMobMprbLTQEche3S5F5Id2aqyJPdTXKbZh3MzlGYdzFhmHcxYxmLGKjey/ETOVjOWs6W3g/C3zMZGYzoxU6tMeyvwy/7ptkZjMiXSYcAfl/eFAxmJVNPsn5f3nRRNXIm0h0/CdUjm2ZxN0aFZkCAIAgCAIBC2trTK+8QD5X1E0qXyuxtHfUg1MOoFzbPmU8yADuA8pDp0Mqsjs563MtW7EFUOl9WOUEEEWtvt6TZUbI1zFuGw9RAQrKoPAC9vK/8Aad4vKrGrV2KmAze2zv8AeY2/lWw+UOUjKjErSwCr7KqPIAflNGm9za6MvcmYymcw7mMouWmmBvIjKYzAJ5n0mcozA0jwHxP9rxlQzFP1duYHkL/jp8oyoXKfqfNmPqfwFhM2FyowCe6PUX/GLMxdGRcKBuAmLDMX9xM5RmKNhQd9/Qn8plRMXKjBrxW/nNkmYZlpYVV3ACbGtzOFmUjUumwEAQBAEAoGi4BMxcGB6Gb2rt04fCYuzJcKQG4WmtjNyvdxYXGSLC4yRYXKZIsLjJFjNyho8/8Anwixi5VaQ4AfCLC5Xu4sLjJFhcZIsLju4sLle7mbC5QKOUWMXK5OgmbC4CdflFhcrkmbGC4KIBWZAgCAIAgFLTAKxYCLARYCLARYCLARYCLARYCLARYCLARYCLApFgLTIKwBAEAQBAEAQBAP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393825"/>
            <a:ext cx="2543175" cy="290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3970" name="Picture 2" descr="http://2.bp.blogspot.com/-mWptsJUBXBg/UP_3FSBDuHI/AAAAAAAAB3M/gG3A4ZZvTjc/s1600/app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196752"/>
            <a:ext cx="5072112" cy="50946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04911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832</TotalTime>
  <Words>733</Words>
  <Application>Microsoft Office PowerPoint</Application>
  <PresentationFormat>On-screen Show (4:3)</PresentationFormat>
  <Paragraphs>220</Paragraphs>
  <Slides>57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Office Theme</vt:lpstr>
      <vt:lpstr>PowerPoint Presentation</vt:lpstr>
      <vt:lpstr>Das Gold</vt:lpstr>
      <vt:lpstr>Das Gras</vt:lpstr>
      <vt:lpstr>Der Gigant</vt:lpstr>
      <vt:lpstr>PowerPoint Presentation</vt:lpstr>
      <vt:lpstr>‘Wir haben Hunger’ song  </vt:lpstr>
      <vt:lpstr>The orange – Die Orange</vt:lpstr>
      <vt:lpstr>The banana – Die Banane</vt:lpstr>
      <vt:lpstr>The apple – Der Apfel</vt:lpstr>
      <vt:lpstr>The pear – Die Birne</vt:lpstr>
      <vt:lpstr>The chocolate – Die Schokolade</vt:lpstr>
      <vt:lpstr>The pineapple – Die Ananas</vt:lpstr>
      <vt:lpstr>The lemon – Die Zitrone</vt:lpstr>
      <vt:lpstr>The cake – Der Kuchen</vt:lpstr>
      <vt:lpstr>The strawberry – Die Erdbeere</vt:lpstr>
      <vt:lpstr>Write with a Finger</vt:lpstr>
      <vt:lpstr>PowerPoint Presentation</vt:lpstr>
      <vt:lpstr>Secret Signal</vt:lpstr>
      <vt:lpstr>PowerPoint Presentation</vt:lpstr>
      <vt:lpstr>Remember the order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Breakfast – das Frühstück</vt:lpstr>
      <vt:lpstr>Das Brot – The bread</vt:lpstr>
      <vt:lpstr>Das Brötchen – The bread roll</vt:lpstr>
      <vt:lpstr>Die Butter – The butter</vt:lpstr>
      <vt:lpstr>Die Wurst – The sausage</vt:lpstr>
      <vt:lpstr>Die Marmelade – The jam</vt:lpstr>
      <vt:lpstr>Ein Ei (zwei Eier) – The egg (2 eggs)</vt:lpstr>
      <vt:lpstr>Das Obst – The fruit</vt:lpstr>
      <vt:lpstr>Die Milch – The milk</vt:lpstr>
      <vt:lpstr>Der Saft – The juice</vt:lpstr>
      <vt:lpstr>Das Wasser – The water</vt:lpstr>
      <vt:lpstr>Der Käse - The cheese</vt:lpstr>
      <vt:lpstr>Der Toast - The toast</vt:lpstr>
      <vt:lpstr>Der Tee - The tea</vt:lpstr>
      <vt:lpstr>Der Kaffee - The coffee</vt:lpstr>
      <vt:lpstr>Questions and answers - Food</vt:lpstr>
      <vt:lpstr>Questions and answers - Drink</vt:lpstr>
      <vt:lpstr>Running Dictation</vt:lpstr>
      <vt:lpstr>Ich esse zum Frühstück ...</vt:lpstr>
      <vt:lpstr>die Monate – The months</vt:lpstr>
      <vt:lpstr>die Monate – The months</vt:lpstr>
      <vt:lpstr>die Monate – The months</vt:lpstr>
      <vt:lpstr>die Monate – The months</vt:lpstr>
      <vt:lpstr>Turn Toss</vt:lpstr>
      <vt:lpstr>Its all about Franzi – where is she? Es geht um Franzi – wo ist sie?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German - Deutsch</dc:title>
  <dc:creator>Sean1982</dc:creator>
  <cp:lastModifiedBy>Sean Sullivan</cp:lastModifiedBy>
  <cp:revision>84</cp:revision>
  <dcterms:created xsi:type="dcterms:W3CDTF">2014-08-31T12:54:10Z</dcterms:created>
  <dcterms:modified xsi:type="dcterms:W3CDTF">2017-08-01T11:11:30Z</dcterms:modified>
</cp:coreProperties>
</file>