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6" r:id="rId3"/>
    <p:sldId id="272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7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0" autoAdjust="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AE7D7-2DB1-4513-A3E3-A90CBA119654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48D3-95D5-4BD6-A76E-1C08D6C962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3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D2AA-692A-41C1-8B8A-D25064E606BD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DF05D-CD86-4AB2-9465-BBD0C85993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8NELCaTQUpMMmM&amp;tbnid=zP29Cri61DIcfM:&amp;ved=0CAUQjRw&amp;url=http://sammyboy.com/showthread.php?181599-&amp;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ean1982\Downloads\frogGerman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820891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11 - 20</a:t>
            </a:r>
            <a:endParaRPr lang="en-GB" sz="66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93204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sz="6000" dirty="0" smtClean="0"/>
              <a:t>11 - Elf</a:t>
            </a:r>
          </a:p>
          <a:p>
            <a:r>
              <a:rPr lang="en-GB" sz="6000" dirty="0" smtClean="0"/>
              <a:t>12 - </a:t>
            </a:r>
            <a:r>
              <a:rPr lang="en-GB" sz="6000" dirty="0" err="1" smtClean="0"/>
              <a:t>Zwölf</a:t>
            </a:r>
            <a:endParaRPr lang="en-GB" sz="6000" dirty="0" smtClean="0"/>
          </a:p>
          <a:p>
            <a:r>
              <a:rPr lang="en-GB" sz="6000" dirty="0" smtClean="0"/>
              <a:t>13 - </a:t>
            </a:r>
            <a:r>
              <a:rPr lang="en-GB" sz="6000" dirty="0" err="1" smtClean="0"/>
              <a:t>Dreizehn</a:t>
            </a:r>
            <a:endParaRPr lang="en-GB" sz="6000" dirty="0" smtClean="0"/>
          </a:p>
          <a:p>
            <a:r>
              <a:rPr lang="en-GB" sz="6000" dirty="0" smtClean="0"/>
              <a:t>14 - </a:t>
            </a:r>
            <a:r>
              <a:rPr lang="en-GB" sz="6000" dirty="0" err="1" smtClean="0"/>
              <a:t>Vierzehn</a:t>
            </a:r>
            <a:endParaRPr lang="en-GB" sz="6000" dirty="0" smtClean="0"/>
          </a:p>
          <a:p>
            <a:r>
              <a:rPr lang="en-GB" sz="6000" dirty="0" smtClean="0"/>
              <a:t>15 - </a:t>
            </a:r>
            <a:r>
              <a:rPr lang="en-GB" sz="6000" dirty="0" err="1" smtClean="0"/>
              <a:t>Fünfzehn</a:t>
            </a:r>
            <a:endParaRPr lang="en-GB" sz="6000" dirty="0" smtClean="0"/>
          </a:p>
          <a:p>
            <a:endParaRPr lang="en-GB" sz="6000" dirty="0"/>
          </a:p>
        </p:txBody>
      </p:sp>
      <p:sp>
        <p:nvSpPr>
          <p:cNvPr id="15" name="Content Placeholder 11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788024" cy="4525963"/>
          </a:xfrm>
        </p:spPr>
        <p:txBody>
          <a:bodyPr>
            <a:normAutofit fontScale="85000" lnSpcReduction="10000"/>
          </a:bodyPr>
          <a:lstStyle/>
          <a:p>
            <a:r>
              <a:rPr lang="en-GB" sz="6000" dirty="0" smtClean="0"/>
              <a:t>16 - </a:t>
            </a:r>
            <a:r>
              <a:rPr lang="en-GB" sz="6000" dirty="0" err="1" smtClean="0"/>
              <a:t>Sechszehn</a:t>
            </a:r>
            <a:endParaRPr lang="en-GB" sz="6000" dirty="0" smtClean="0"/>
          </a:p>
          <a:p>
            <a:r>
              <a:rPr lang="en-GB" sz="6000" dirty="0" smtClean="0"/>
              <a:t>17 - </a:t>
            </a:r>
            <a:r>
              <a:rPr lang="en-GB" sz="6000" dirty="0" err="1" smtClean="0"/>
              <a:t>Siebzehn</a:t>
            </a:r>
            <a:endParaRPr lang="en-GB" sz="6000" dirty="0" smtClean="0"/>
          </a:p>
          <a:p>
            <a:r>
              <a:rPr lang="en-GB" sz="6000" dirty="0" smtClean="0"/>
              <a:t>18 - </a:t>
            </a:r>
            <a:r>
              <a:rPr lang="en-GB" sz="6000" dirty="0" err="1" smtClean="0"/>
              <a:t>Achtzehn</a:t>
            </a:r>
            <a:endParaRPr lang="en-GB" sz="6000" dirty="0" smtClean="0"/>
          </a:p>
          <a:p>
            <a:r>
              <a:rPr lang="en-GB" sz="6000" dirty="0" smtClean="0"/>
              <a:t>19 – </a:t>
            </a:r>
            <a:r>
              <a:rPr lang="en-GB" sz="6000" dirty="0" err="1" smtClean="0"/>
              <a:t>Neunzehn</a:t>
            </a:r>
            <a:endParaRPr lang="en-GB" sz="6000" dirty="0" smtClean="0"/>
          </a:p>
          <a:p>
            <a:r>
              <a:rPr lang="en-GB" sz="6000" dirty="0" smtClean="0"/>
              <a:t>20 - </a:t>
            </a:r>
            <a:r>
              <a:rPr lang="en-GB" sz="6000" dirty="0" err="1" smtClean="0"/>
              <a:t>Zwanzig</a:t>
            </a:r>
            <a:endParaRPr lang="en-GB" sz="6000" dirty="0" smtClean="0"/>
          </a:p>
          <a:p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r>
              <a:rPr lang="en-GB" sz="3600" dirty="0" smtClean="0"/>
              <a:t>Good Morning</a:t>
            </a:r>
          </a:p>
          <a:p>
            <a:r>
              <a:rPr lang="en-GB" sz="3600" dirty="0" smtClean="0"/>
              <a:t>Good Afternoon</a:t>
            </a:r>
          </a:p>
          <a:p>
            <a:r>
              <a:rPr lang="en-GB" sz="3600" dirty="0" smtClean="0"/>
              <a:t>Please</a:t>
            </a:r>
          </a:p>
          <a:p>
            <a:r>
              <a:rPr lang="en-GB" sz="3600" dirty="0" smtClean="0"/>
              <a:t>Thank you</a:t>
            </a:r>
          </a:p>
          <a:p>
            <a:r>
              <a:rPr lang="en-GB" sz="3600" dirty="0" smtClean="0"/>
              <a:t>Stand up</a:t>
            </a:r>
          </a:p>
          <a:p>
            <a:r>
              <a:rPr lang="en-GB" sz="3600" dirty="0" smtClean="0"/>
              <a:t>Sit down</a:t>
            </a:r>
          </a:p>
          <a:p>
            <a:r>
              <a:rPr lang="en-GB" sz="3600" dirty="0" smtClean="0"/>
              <a:t>Listen</a:t>
            </a:r>
          </a:p>
          <a:p>
            <a:r>
              <a:rPr lang="en-GB" sz="3600" dirty="0" smtClean="0"/>
              <a:t>Line up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Guten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Morgen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Guten</a:t>
            </a:r>
            <a:r>
              <a:rPr lang="en-GB" sz="3600" b="1" dirty="0" smtClean="0">
                <a:solidFill>
                  <a:srgbClr val="FF0000"/>
                </a:solidFill>
              </a:rPr>
              <a:t> Tag</a:t>
            </a: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Bitte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Danke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Stehe</a:t>
            </a:r>
            <a:r>
              <a:rPr lang="en-GB" sz="3600" b="1" dirty="0" smtClean="0">
                <a:solidFill>
                  <a:srgbClr val="FF0000"/>
                </a:solidFill>
              </a:rPr>
              <a:t> auf</a:t>
            </a: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Setzt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euch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Hört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zu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Reiht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ein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1 - 10</a:t>
            </a:r>
            <a:endParaRPr lang="en-GB" sz="66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23448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6000" dirty="0" smtClean="0"/>
              <a:t>1</a:t>
            </a:r>
          </a:p>
          <a:p>
            <a:r>
              <a:rPr lang="en-GB" sz="6000" dirty="0" smtClean="0"/>
              <a:t>2</a:t>
            </a:r>
          </a:p>
          <a:p>
            <a:r>
              <a:rPr lang="en-GB" sz="6000" dirty="0" smtClean="0"/>
              <a:t>3</a:t>
            </a:r>
          </a:p>
          <a:p>
            <a:r>
              <a:rPr lang="en-GB" sz="6000" dirty="0" smtClean="0"/>
              <a:t>4</a:t>
            </a:r>
          </a:p>
          <a:p>
            <a:r>
              <a:rPr lang="en-GB" sz="6000" dirty="0" smtClean="0"/>
              <a:t>5</a:t>
            </a:r>
          </a:p>
          <a:p>
            <a:endParaRPr lang="en-GB" sz="6000" dirty="0"/>
          </a:p>
        </p:txBody>
      </p:sp>
      <p:sp>
        <p:nvSpPr>
          <p:cNvPr id="15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36396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6000" dirty="0" smtClean="0"/>
              <a:t>6 </a:t>
            </a:r>
          </a:p>
          <a:p>
            <a:r>
              <a:rPr lang="en-GB" sz="6000" dirty="0" smtClean="0"/>
              <a:t>7</a:t>
            </a:r>
          </a:p>
          <a:p>
            <a:r>
              <a:rPr lang="en-GB" sz="6000" dirty="0" smtClean="0"/>
              <a:t>8</a:t>
            </a:r>
          </a:p>
          <a:p>
            <a:r>
              <a:rPr lang="en-GB" sz="6000" dirty="0" smtClean="0"/>
              <a:t>9</a:t>
            </a:r>
          </a:p>
          <a:p>
            <a:r>
              <a:rPr lang="en-GB" sz="6000" dirty="0" smtClean="0"/>
              <a:t>10</a:t>
            </a:r>
            <a:endParaRPr lang="en-GB" sz="6000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1403648" y="1628800"/>
            <a:ext cx="30963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dirty="0" err="1" smtClean="0"/>
              <a:t>Zwei</a:t>
            </a:r>
            <a:endParaRPr lang="en-GB" sz="6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dirty="0" err="1" smtClean="0"/>
              <a:t>Vier</a:t>
            </a:r>
            <a:endParaRPr lang="en-GB" sz="6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1"/>
          <p:cNvSpPr txBox="1">
            <a:spLocks/>
          </p:cNvSpPr>
          <p:nvPr/>
        </p:nvSpPr>
        <p:spPr>
          <a:xfrm>
            <a:off x="6191672" y="1628800"/>
            <a:ext cx="2556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dirty="0" err="1" smtClean="0"/>
              <a:t>Sieben</a:t>
            </a:r>
            <a:endParaRPr lang="en-GB" sz="6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noProof="0" dirty="0" err="1" smtClean="0"/>
              <a:t>Neun</a:t>
            </a:r>
            <a:endParaRPr lang="en-GB" sz="60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Zehn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11 - 20</a:t>
            </a:r>
            <a:endParaRPr lang="en-GB" sz="66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0" y="1556792"/>
            <a:ext cx="123448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sz="6000" dirty="0" smtClean="0"/>
              <a:t>11</a:t>
            </a:r>
          </a:p>
          <a:p>
            <a:r>
              <a:rPr lang="en-GB" sz="6000" dirty="0" smtClean="0"/>
              <a:t>12</a:t>
            </a:r>
          </a:p>
          <a:p>
            <a:r>
              <a:rPr lang="en-GB" sz="6000" dirty="0" smtClean="0"/>
              <a:t>13</a:t>
            </a:r>
          </a:p>
          <a:p>
            <a:r>
              <a:rPr lang="en-GB" sz="6000" dirty="0" smtClean="0"/>
              <a:t>14</a:t>
            </a:r>
          </a:p>
          <a:p>
            <a:r>
              <a:rPr lang="en-GB" sz="6000" dirty="0" smtClean="0"/>
              <a:t>15</a:t>
            </a:r>
          </a:p>
          <a:p>
            <a:endParaRPr lang="en-GB" sz="6000" dirty="0"/>
          </a:p>
        </p:txBody>
      </p:sp>
      <p:sp>
        <p:nvSpPr>
          <p:cNvPr id="15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36396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sz="6000" dirty="0" smtClean="0"/>
              <a:t>16 </a:t>
            </a:r>
          </a:p>
          <a:p>
            <a:r>
              <a:rPr lang="en-GB" sz="6000" dirty="0" smtClean="0"/>
              <a:t>17</a:t>
            </a:r>
          </a:p>
          <a:p>
            <a:r>
              <a:rPr lang="en-GB" sz="6000" dirty="0" smtClean="0"/>
              <a:t>18</a:t>
            </a:r>
          </a:p>
          <a:p>
            <a:r>
              <a:rPr lang="en-GB" sz="6000" dirty="0" smtClean="0"/>
              <a:t>19</a:t>
            </a:r>
          </a:p>
          <a:p>
            <a:r>
              <a:rPr lang="en-GB" sz="6000" dirty="0" smtClean="0"/>
              <a:t>20</a:t>
            </a:r>
            <a:endParaRPr lang="en-GB" sz="6000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1403648" y="1628800"/>
            <a:ext cx="30963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dirty="0" err="1" smtClean="0"/>
              <a:t>Zwölf</a:t>
            </a:r>
            <a:endParaRPr lang="en-GB" sz="6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Dreizehn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dirty="0" err="1" smtClean="0"/>
              <a:t>Vierzehn</a:t>
            </a:r>
            <a:endParaRPr lang="en-GB" sz="6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Fünfzehn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1"/>
          <p:cNvSpPr txBox="1">
            <a:spLocks/>
          </p:cNvSpPr>
          <p:nvPr/>
        </p:nvSpPr>
        <p:spPr>
          <a:xfrm>
            <a:off x="5868144" y="1628800"/>
            <a:ext cx="3275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Sechszehn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dirty="0" err="1" smtClean="0"/>
              <a:t>Siebzehn</a:t>
            </a:r>
            <a:endParaRPr lang="en-GB" sz="6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Achtzehn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noProof="0" dirty="0" err="1" smtClean="0"/>
              <a:t>Neunzehn</a:t>
            </a:r>
            <a:endParaRPr lang="en-GB" sz="60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noProof="0" dirty="0" err="1" smtClean="0"/>
              <a:t>Zwanzig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Why German?</a:t>
            </a:r>
            <a:endParaRPr lang="en-GB" sz="6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556792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72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7200" b="1" dirty="0" smtClean="0">
                <a:latin typeface="+mj-lt"/>
                <a:ea typeface="+mj-ea"/>
                <a:cs typeface="+mj-cs"/>
              </a:rPr>
              <a:t>Employment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72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7200" b="1" dirty="0" smtClean="0">
                <a:latin typeface="+mj-lt"/>
                <a:ea typeface="+mj-ea"/>
                <a:cs typeface="+mj-cs"/>
              </a:rPr>
              <a:t> Easy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Why German?</a:t>
            </a:r>
            <a:endParaRPr lang="en-GB" sz="6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556792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000" b="1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6000" b="1" dirty="0" smtClean="0">
                <a:latin typeface="+mj-lt"/>
                <a:ea typeface="+mj-ea"/>
                <a:cs typeface="+mj-cs"/>
              </a:rPr>
              <a:t>People and Culture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60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6000" b="1" dirty="0" smtClean="0">
                <a:latin typeface="+mj-lt"/>
                <a:ea typeface="+mj-ea"/>
                <a:cs typeface="+mj-cs"/>
              </a:rPr>
              <a:t> Languages in General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i.telegraph.co.uk/multimedia/archive/02962/world-cup-merkel_2962860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Deutsch </a:t>
            </a:r>
            <a:r>
              <a:rPr lang="en-GB" dirty="0" err="1" smtClean="0"/>
              <a:t>bei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Oval-</a:t>
            </a:r>
            <a:r>
              <a:rPr lang="en-GB" dirty="0" err="1" smtClean="0"/>
              <a:t>Grundschule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Vocabulary and activities to integrate German into the classroom.</a:t>
            </a:r>
          </a:p>
          <a:p>
            <a:r>
              <a:rPr lang="en-GB" sz="4400" dirty="0" smtClean="0"/>
              <a:t>Why learn German?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Embedding German in the Classroom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Good Morning</a:t>
            </a:r>
          </a:p>
          <a:p>
            <a:r>
              <a:rPr lang="en-GB" sz="3600" dirty="0" smtClean="0"/>
              <a:t>Good Afternoon</a:t>
            </a:r>
          </a:p>
          <a:p>
            <a:endParaRPr lang="en-GB" sz="3600" dirty="0" smtClean="0"/>
          </a:p>
          <a:p>
            <a:r>
              <a:rPr lang="en-GB" sz="3600" dirty="0" smtClean="0"/>
              <a:t>Please</a:t>
            </a:r>
          </a:p>
          <a:p>
            <a:r>
              <a:rPr lang="en-GB" sz="3600" dirty="0" smtClean="0"/>
              <a:t>Thank you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Guten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Morgen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Guten</a:t>
            </a:r>
            <a:r>
              <a:rPr lang="en-GB" sz="3600" b="1" dirty="0" smtClean="0">
                <a:solidFill>
                  <a:srgbClr val="FF0000"/>
                </a:solidFill>
              </a:rPr>
              <a:t> Tag</a:t>
            </a:r>
          </a:p>
          <a:p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Bitte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Danke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Register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Embedding German in the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Stand Up</a:t>
            </a:r>
            <a:endParaRPr lang="en-GB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Stehe</a:t>
            </a:r>
            <a:r>
              <a:rPr lang="en-GB" sz="6600" b="1" dirty="0" smtClean="0">
                <a:solidFill>
                  <a:srgbClr val="FF0000"/>
                </a:solidFill>
              </a:rPr>
              <a:t> auf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www.esl-library.com/images/flashcards/colored/sm/stand_up-C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340768"/>
            <a:ext cx="2381250" cy="3163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Embedding German in the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 fontScale="92500"/>
          </a:bodyPr>
          <a:lstStyle/>
          <a:p>
            <a:r>
              <a:rPr lang="en-GB" sz="6600" dirty="0" smtClean="0"/>
              <a:t> Sit Down</a:t>
            </a:r>
            <a:endParaRPr lang="en-GB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 fontScale="92500"/>
          </a:bodyPr>
          <a:lstStyle/>
          <a:p>
            <a:r>
              <a:rPr lang="en-GB" sz="6600" dirty="0" smtClean="0"/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Setzt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euch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teachmelife.files.wordpress.com/2012/03/teach-me-to-sit-down.gif?w=6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628800"/>
            <a:ext cx="2607965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Embedding German in the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Listen</a:t>
            </a:r>
            <a:endParaRPr lang="en-GB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Hört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zu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activerain.com/image_store/uploads/5/7/5/9/8/ar12325007838957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412776"/>
            <a:ext cx="2695575" cy="3300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Embedding German in the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Line Up</a:t>
            </a:r>
            <a:endParaRPr lang="en-GB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Reiht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ein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content.mycutegraphics.com/graphics/teacher/teacher-leading-students-in-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24744"/>
            <a:ext cx="72008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1 - 10</a:t>
            </a:r>
            <a:endParaRPr lang="en-GB" sz="66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6000" dirty="0" smtClean="0"/>
              <a:t>1 - </a:t>
            </a:r>
            <a:r>
              <a:rPr lang="en-GB" sz="6000" dirty="0" err="1" smtClean="0"/>
              <a:t>Eins</a:t>
            </a:r>
            <a:endParaRPr lang="en-GB" sz="6000" dirty="0" smtClean="0"/>
          </a:p>
          <a:p>
            <a:r>
              <a:rPr lang="en-GB" sz="6000" dirty="0" smtClean="0"/>
              <a:t>2 - </a:t>
            </a:r>
            <a:r>
              <a:rPr lang="en-GB" sz="6000" dirty="0" err="1" smtClean="0"/>
              <a:t>Zwei</a:t>
            </a:r>
            <a:endParaRPr lang="en-GB" sz="6000" dirty="0" smtClean="0"/>
          </a:p>
          <a:p>
            <a:r>
              <a:rPr lang="en-GB" sz="6000" dirty="0" smtClean="0"/>
              <a:t>3 - </a:t>
            </a:r>
            <a:r>
              <a:rPr lang="en-GB" sz="6000" dirty="0" err="1" smtClean="0"/>
              <a:t>Drei</a:t>
            </a:r>
            <a:endParaRPr lang="en-GB" sz="6000" dirty="0" smtClean="0"/>
          </a:p>
          <a:p>
            <a:r>
              <a:rPr lang="en-GB" sz="6000" dirty="0" smtClean="0"/>
              <a:t>4 - </a:t>
            </a:r>
            <a:r>
              <a:rPr lang="en-GB" sz="6000" dirty="0" err="1" smtClean="0"/>
              <a:t>Vier</a:t>
            </a:r>
            <a:endParaRPr lang="en-GB" sz="6000" dirty="0" smtClean="0"/>
          </a:p>
          <a:p>
            <a:r>
              <a:rPr lang="en-GB" sz="6000" dirty="0" smtClean="0"/>
              <a:t>5 - </a:t>
            </a:r>
            <a:r>
              <a:rPr lang="en-GB" sz="6000" dirty="0" err="1" smtClean="0"/>
              <a:t>Fünf</a:t>
            </a:r>
            <a:endParaRPr lang="en-GB" sz="6000" dirty="0" smtClean="0"/>
          </a:p>
          <a:p>
            <a:endParaRPr lang="en-GB" sz="6000" dirty="0"/>
          </a:p>
        </p:txBody>
      </p:sp>
      <p:sp>
        <p:nvSpPr>
          <p:cNvPr id="15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6000" dirty="0" smtClean="0"/>
              <a:t>6 - </a:t>
            </a:r>
            <a:r>
              <a:rPr lang="en-GB" sz="6000" dirty="0" err="1" smtClean="0"/>
              <a:t>Sechs</a:t>
            </a:r>
            <a:endParaRPr lang="en-GB" sz="6000" dirty="0" smtClean="0"/>
          </a:p>
          <a:p>
            <a:r>
              <a:rPr lang="en-GB" sz="6000" dirty="0" smtClean="0"/>
              <a:t>7 - </a:t>
            </a:r>
            <a:r>
              <a:rPr lang="en-GB" sz="6000" dirty="0" err="1" smtClean="0"/>
              <a:t>Sieben</a:t>
            </a:r>
            <a:endParaRPr lang="en-GB" sz="6000" dirty="0" smtClean="0"/>
          </a:p>
          <a:p>
            <a:r>
              <a:rPr lang="en-GB" sz="6000" dirty="0" smtClean="0"/>
              <a:t>8 - </a:t>
            </a:r>
            <a:r>
              <a:rPr lang="en-GB" sz="6000" dirty="0" err="1" smtClean="0"/>
              <a:t>Acht</a:t>
            </a:r>
            <a:endParaRPr lang="en-GB" sz="6000" dirty="0" smtClean="0"/>
          </a:p>
          <a:p>
            <a:r>
              <a:rPr lang="en-GB" sz="6000" dirty="0" smtClean="0"/>
              <a:t>9 - </a:t>
            </a:r>
            <a:r>
              <a:rPr lang="en-GB" sz="6000" dirty="0" err="1" smtClean="0"/>
              <a:t>Neun</a:t>
            </a:r>
            <a:endParaRPr lang="en-GB" sz="6000" dirty="0" smtClean="0"/>
          </a:p>
          <a:p>
            <a:r>
              <a:rPr lang="en-GB" sz="6000" dirty="0" smtClean="0"/>
              <a:t>10 - </a:t>
            </a:r>
            <a:r>
              <a:rPr lang="en-GB" sz="6000" dirty="0" err="1" smtClean="0"/>
              <a:t>Zehn</a:t>
            </a:r>
            <a:endParaRPr lang="en-GB" sz="6000" dirty="0" smtClean="0"/>
          </a:p>
          <a:p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253</Words>
  <Application>Microsoft Office PowerPoint</Application>
  <PresentationFormat>On-screen Show (4:3)</PresentationFormat>
  <Paragraphs>140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www.zeitfuerdeutsch.com</vt:lpstr>
      <vt:lpstr>PowerPoint Presentation</vt:lpstr>
      <vt:lpstr>Deutsch bei der Oval-Grundschule</vt:lpstr>
      <vt:lpstr>Embedding German in the Classroom</vt:lpstr>
      <vt:lpstr>Embedding German in the Classroom</vt:lpstr>
      <vt:lpstr>Embedding German in the Classroom</vt:lpstr>
      <vt:lpstr>Embedding German in the Classroom</vt:lpstr>
      <vt:lpstr>Embedding German in the Classroom</vt:lpstr>
      <vt:lpstr>1 - 10</vt:lpstr>
      <vt:lpstr>11 - 20</vt:lpstr>
      <vt:lpstr>PowerPoint Presentation</vt:lpstr>
      <vt:lpstr>1 - 10</vt:lpstr>
      <vt:lpstr>11 - 20</vt:lpstr>
      <vt:lpstr>Why German?</vt:lpstr>
      <vt:lpstr>Why German?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Sean1982</dc:creator>
  <cp:lastModifiedBy>Sean Sullivan</cp:lastModifiedBy>
  <cp:revision>55</cp:revision>
  <dcterms:created xsi:type="dcterms:W3CDTF">2014-07-27T15:37:59Z</dcterms:created>
  <dcterms:modified xsi:type="dcterms:W3CDTF">2017-05-18T15:06:07Z</dcterms:modified>
</cp:coreProperties>
</file>