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3" r:id="rId3"/>
    <p:sldId id="259" r:id="rId4"/>
    <p:sldId id="315" r:id="rId5"/>
    <p:sldId id="316" r:id="rId6"/>
    <p:sldId id="317" r:id="rId7"/>
    <p:sldId id="318" r:id="rId8"/>
    <p:sldId id="320" r:id="rId9"/>
    <p:sldId id="321" r:id="rId10"/>
    <p:sldId id="322" r:id="rId11"/>
    <p:sldId id="319" r:id="rId12"/>
    <p:sldId id="323" r:id="rId13"/>
    <p:sldId id="311" r:id="rId14"/>
    <p:sldId id="324" r:id="rId15"/>
    <p:sldId id="325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7729-395D-428F-A542-1A0D41880150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7C8A-F312-48E5-92D9-B701136C8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47C8A-F312-48E5-92D9-B701136C86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7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8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8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2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59B5-039D-4303-8612-22DB6E35505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6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en.wikipedia.org/wiki/File:Flag_of_Europe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837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 smtClean="0">
                <a:latin typeface="Comic Sans MS" pitchFamily="66" charset="0"/>
              </a:rPr>
              <a:t>Onkel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008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uncle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ie Oma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2266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granny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 smtClean="0">
                <a:latin typeface="Comic Sans MS" pitchFamily="66" charset="0"/>
              </a:rPr>
              <a:t>Familie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family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7638"/>
            <a:ext cx="838200" cy="13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285" y="2869130"/>
            <a:ext cx="787400" cy="13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orld Versus - side The Simps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54" y="4445950"/>
            <a:ext cx="2145137" cy="1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 dirty="0" err="1">
                <a:solidFill>
                  <a:schemeClr val="tx2"/>
                </a:solidFill>
                <a:latin typeface="Comic Sans MS" pitchFamily="66" charset="0"/>
              </a:rPr>
              <a:t>meine</a:t>
            </a:r>
            <a:r>
              <a:rPr lang="en-GB" sz="4400" u="sng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Familie</a:t>
            </a:r>
            <a:r>
              <a:rPr lang="en-GB" sz="4400" u="sng" dirty="0" smtClean="0">
                <a:solidFill>
                  <a:schemeClr val="tx2"/>
                </a:solidFill>
                <a:latin typeface="Comic Sans MS" pitchFamily="66" charset="0"/>
              </a:rPr>
              <a:t> –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neu</a:t>
            </a:r>
            <a:r>
              <a:rPr lang="en-GB" sz="4400" u="sng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Vokabeln</a:t>
            </a:r>
            <a:endParaRPr lang="en-US" sz="4400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Sohn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Tochter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Cousin/die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Cousine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der/die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Stiefmutter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Stiefbruder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 son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daughter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cousin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 …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stepmother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stepbrother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Familie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dirty="0"/>
              <a:t>y</a:t>
            </a:r>
            <a:r>
              <a:rPr lang="en-GB" dirty="0" smtClean="0"/>
              <a:t>our 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habe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ein</a:t>
            </a:r>
            <a:r>
              <a:rPr lang="en-GB" sz="3200" b="1" dirty="0" smtClean="0">
                <a:solidFill>
                  <a:srgbClr val="FF0000"/>
                </a:solidFill>
              </a:rPr>
              <a:t>/</a:t>
            </a:r>
            <a:r>
              <a:rPr lang="en-GB" sz="3200" b="1" dirty="0" err="1" smtClean="0">
                <a:solidFill>
                  <a:srgbClr val="FF0000"/>
                </a:solidFill>
              </a:rPr>
              <a:t>zwei</a:t>
            </a:r>
            <a:r>
              <a:rPr lang="en-GB" sz="32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Mein Papa </a:t>
            </a:r>
            <a:r>
              <a:rPr lang="en-GB" sz="3200" b="1" dirty="0" err="1" smtClean="0">
                <a:solidFill>
                  <a:srgbClr val="FF0000"/>
                </a:solidFill>
              </a:rPr>
              <a:t>heißt</a:t>
            </a:r>
            <a:r>
              <a:rPr lang="en-GB" sz="32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Meine</a:t>
            </a:r>
            <a:r>
              <a:rPr lang="en-GB" sz="3200" b="1" dirty="0" smtClean="0">
                <a:solidFill>
                  <a:srgbClr val="FF0000"/>
                </a:solidFill>
              </a:rPr>
              <a:t> Mutter </a:t>
            </a:r>
            <a:r>
              <a:rPr lang="en-GB" sz="3200" b="1" dirty="0" err="1" smtClean="0">
                <a:solidFill>
                  <a:srgbClr val="FF0000"/>
                </a:solidFill>
              </a:rPr>
              <a:t>heißt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Sie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heißt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Er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heißt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Er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Sie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/>
              <a:t>I have a/two …</a:t>
            </a:r>
          </a:p>
          <a:p>
            <a:r>
              <a:rPr lang="en-GB" sz="3200" b="1" dirty="0" smtClean="0"/>
              <a:t>My dad is called …</a:t>
            </a:r>
          </a:p>
          <a:p>
            <a:r>
              <a:rPr lang="en-GB" sz="3200" b="1" dirty="0" smtClean="0"/>
              <a:t>  My mum is called …</a:t>
            </a:r>
          </a:p>
          <a:p>
            <a:r>
              <a:rPr lang="en-GB" sz="3200" b="1" dirty="0" smtClean="0"/>
              <a:t>She is called …</a:t>
            </a:r>
          </a:p>
          <a:p>
            <a:r>
              <a:rPr lang="en-GB" sz="3200" b="1" dirty="0" smtClean="0"/>
              <a:t>He is called …</a:t>
            </a:r>
          </a:p>
          <a:p>
            <a:endParaRPr lang="en-GB" sz="3200" b="1" dirty="0"/>
          </a:p>
          <a:p>
            <a:r>
              <a:rPr lang="en-GB" sz="3200" b="1" dirty="0" smtClean="0"/>
              <a:t>He is …</a:t>
            </a:r>
          </a:p>
          <a:p>
            <a:r>
              <a:rPr lang="en-GB" sz="3200" b="1" dirty="0" smtClean="0"/>
              <a:t>She is …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6024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Comprehension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24736" cy="470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Mein Papa </a:t>
            </a:r>
            <a:r>
              <a:rPr lang="en-GB" dirty="0" err="1" smtClean="0"/>
              <a:t>heißt</a:t>
            </a:r>
            <a:r>
              <a:rPr lang="en-GB" dirty="0" smtClean="0"/>
              <a:t> Adam und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groß</a:t>
            </a:r>
            <a:r>
              <a:rPr lang="en-GB" dirty="0" smtClean="0"/>
              <a:t>. </a:t>
            </a:r>
            <a:r>
              <a:rPr lang="en-GB" dirty="0" err="1" smtClean="0"/>
              <a:t>Meine</a:t>
            </a:r>
            <a:r>
              <a:rPr lang="en-GB" dirty="0" smtClean="0"/>
              <a:t> Mutter </a:t>
            </a:r>
            <a:r>
              <a:rPr lang="en-GB" dirty="0" err="1" smtClean="0"/>
              <a:t>heißt</a:t>
            </a:r>
            <a:r>
              <a:rPr lang="en-GB" dirty="0" smtClean="0"/>
              <a:t> Claire und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sehr</a:t>
            </a:r>
            <a:r>
              <a:rPr lang="en-GB" dirty="0" smtClean="0"/>
              <a:t> intelligent. </a:t>
            </a:r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habe</a:t>
            </a:r>
            <a:r>
              <a:rPr lang="en-GB" dirty="0" smtClean="0"/>
              <a:t> </a:t>
            </a:r>
            <a:r>
              <a:rPr lang="en-GB" dirty="0" err="1" smtClean="0"/>
              <a:t>zwei</a:t>
            </a:r>
            <a:r>
              <a:rPr lang="en-GB" dirty="0" smtClean="0"/>
              <a:t> </a:t>
            </a:r>
            <a:r>
              <a:rPr lang="en-GB" dirty="0" err="1" smtClean="0"/>
              <a:t>Brüder</a:t>
            </a:r>
            <a:r>
              <a:rPr lang="en-GB" dirty="0" smtClean="0"/>
              <a:t> und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Schwester</a:t>
            </a:r>
            <a:r>
              <a:rPr lang="en-GB" dirty="0" smtClean="0"/>
              <a:t>. </a:t>
            </a:r>
            <a:r>
              <a:rPr lang="en-GB" dirty="0" err="1" smtClean="0"/>
              <a:t>Meine</a:t>
            </a:r>
            <a:r>
              <a:rPr lang="en-GB" dirty="0" smtClean="0"/>
              <a:t> </a:t>
            </a:r>
            <a:r>
              <a:rPr lang="en-GB" dirty="0" err="1" smtClean="0"/>
              <a:t>Brüder</a:t>
            </a:r>
            <a:r>
              <a:rPr lang="en-GB" dirty="0" smtClean="0"/>
              <a:t> </a:t>
            </a:r>
            <a:r>
              <a:rPr lang="en-GB" dirty="0" err="1" smtClean="0"/>
              <a:t>heißen</a:t>
            </a:r>
            <a:r>
              <a:rPr lang="en-GB" dirty="0" smtClean="0"/>
              <a:t> David und Jack. Jack </a:t>
            </a:r>
            <a:r>
              <a:rPr lang="en-GB" dirty="0" err="1" smtClean="0"/>
              <a:t>spielt</a:t>
            </a:r>
            <a:r>
              <a:rPr lang="en-GB" dirty="0" smtClean="0"/>
              <a:t> </a:t>
            </a:r>
            <a:r>
              <a:rPr lang="en-GB" dirty="0" err="1" smtClean="0"/>
              <a:t>gern</a:t>
            </a:r>
            <a:r>
              <a:rPr lang="en-GB" dirty="0" smtClean="0"/>
              <a:t> </a:t>
            </a:r>
            <a:r>
              <a:rPr lang="en-GB" dirty="0" err="1" smtClean="0"/>
              <a:t>Fußball</a:t>
            </a:r>
            <a:r>
              <a:rPr lang="en-GB" dirty="0" smtClean="0"/>
              <a:t>. </a:t>
            </a:r>
            <a:r>
              <a:rPr lang="en-GB" dirty="0" err="1" smtClean="0"/>
              <a:t>Meine</a:t>
            </a:r>
            <a:r>
              <a:rPr lang="en-GB" dirty="0" smtClean="0"/>
              <a:t> </a:t>
            </a:r>
            <a:r>
              <a:rPr lang="en-GB" dirty="0" err="1" smtClean="0"/>
              <a:t>Schwester</a:t>
            </a:r>
            <a:r>
              <a:rPr lang="en-GB" dirty="0" smtClean="0"/>
              <a:t> </a:t>
            </a:r>
            <a:r>
              <a:rPr lang="en-GB" dirty="0" err="1" smtClean="0"/>
              <a:t>heißt</a:t>
            </a:r>
            <a:r>
              <a:rPr lang="en-GB" dirty="0" smtClean="0"/>
              <a:t> Ella. </a:t>
            </a:r>
            <a:r>
              <a:rPr lang="en-GB" dirty="0" err="1" smtClean="0"/>
              <a:t>Ich</a:t>
            </a:r>
            <a:r>
              <a:rPr lang="en-GB" dirty="0" smtClean="0"/>
              <a:t> mag </a:t>
            </a:r>
            <a:r>
              <a:rPr lang="en-GB" dirty="0" err="1" smtClean="0"/>
              <a:t>meine</a:t>
            </a:r>
            <a:r>
              <a:rPr lang="en-GB" dirty="0" smtClean="0"/>
              <a:t> </a:t>
            </a:r>
            <a:r>
              <a:rPr lang="en-GB" dirty="0" err="1" smtClean="0"/>
              <a:t>Schwester</a:t>
            </a:r>
            <a:r>
              <a:rPr lang="en-GB" dirty="0" smtClean="0"/>
              <a:t>, </a:t>
            </a:r>
            <a:r>
              <a:rPr lang="en-GB" dirty="0" err="1" smtClean="0"/>
              <a:t>weil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freundlich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. </a:t>
            </a:r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habe</a:t>
            </a:r>
            <a:r>
              <a:rPr lang="en-GB" dirty="0" smtClean="0"/>
              <a:t> </a:t>
            </a:r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Onkel</a:t>
            </a:r>
            <a:r>
              <a:rPr lang="en-GB" dirty="0" smtClean="0"/>
              <a:t>,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Tante</a:t>
            </a:r>
            <a:r>
              <a:rPr lang="en-GB" dirty="0" smtClean="0"/>
              <a:t> und </a:t>
            </a:r>
            <a:r>
              <a:rPr lang="en-GB" dirty="0" err="1" smtClean="0"/>
              <a:t>viele</a:t>
            </a:r>
            <a:r>
              <a:rPr lang="en-GB" dirty="0" smtClean="0"/>
              <a:t> </a:t>
            </a:r>
            <a:r>
              <a:rPr lang="en-GB" dirty="0" err="1" smtClean="0"/>
              <a:t>Cousinen</a:t>
            </a:r>
            <a:r>
              <a:rPr lang="en-GB" dirty="0" smtClean="0"/>
              <a:t>. </a:t>
            </a:r>
            <a:r>
              <a:rPr lang="en-GB" dirty="0" err="1" smtClean="0"/>
              <a:t>Ich</a:t>
            </a:r>
            <a:r>
              <a:rPr lang="en-GB" dirty="0" smtClean="0"/>
              <a:t> </a:t>
            </a:r>
            <a:r>
              <a:rPr lang="en-GB" dirty="0" err="1" smtClean="0"/>
              <a:t>habe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große</a:t>
            </a:r>
            <a:r>
              <a:rPr lang="en-GB" dirty="0" smtClean="0"/>
              <a:t> </a:t>
            </a:r>
            <a:r>
              <a:rPr lang="en-GB" dirty="0" err="1" smtClean="0"/>
              <a:t>Familie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37286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is his mother’s name?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Tell me something about his mum and dad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does Jack like to do?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Why does he like his sister?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How many brothers does he have?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Does he have many cousins?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07496" y="454967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err="1" smtClean="0">
                <a:solidFill>
                  <a:srgbClr val="FF0000"/>
                </a:solidFill>
              </a:rPr>
              <a:t>Wie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heißt</a:t>
            </a:r>
            <a:r>
              <a:rPr lang="en-GB" dirty="0" smtClean="0">
                <a:solidFill>
                  <a:srgbClr val="FF0000"/>
                </a:solidFill>
              </a:rPr>
              <a:t> seine Mutter?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>
                <a:solidFill>
                  <a:srgbClr val="FF0000"/>
                </a:solidFill>
              </a:rPr>
              <a:t>Erzähl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mir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etwas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über</a:t>
            </a:r>
            <a:r>
              <a:rPr lang="en-GB" dirty="0" smtClean="0">
                <a:solidFill>
                  <a:srgbClr val="FF0000"/>
                </a:solidFill>
              </a:rPr>
              <a:t> seine Mutter und Papa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Was </a:t>
            </a:r>
            <a:r>
              <a:rPr lang="en-GB" dirty="0" err="1" smtClean="0">
                <a:solidFill>
                  <a:srgbClr val="FF0000"/>
                </a:solidFill>
              </a:rPr>
              <a:t>macht</a:t>
            </a:r>
            <a:r>
              <a:rPr lang="en-GB" dirty="0" smtClean="0">
                <a:solidFill>
                  <a:srgbClr val="FF0000"/>
                </a:solidFill>
              </a:rPr>
              <a:t> Jack </a:t>
            </a:r>
            <a:r>
              <a:rPr lang="en-GB" dirty="0" err="1" smtClean="0">
                <a:solidFill>
                  <a:srgbClr val="FF0000"/>
                </a:solidFill>
              </a:rPr>
              <a:t>gern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>
                <a:solidFill>
                  <a:srgbClr val="FF0000"/>
                </a:solidFill>
              </a:rPr>
              <a:t>Warum</a:t>
            </a:r>
            <a:r>
              <a:rPr lang="en-GB" dirty="0" smtClean="0">
                <a:solidFill>
                  <a:srgbClr val="FF0000"/>
                </a:solidFill>
              </a:rPr>
              <a:t> mag </a:t>
            </a:r>
            <a:r>
              <a:rPr lang="en-GB" dirty="0" err="1" smtClean="0">
                <a:solidFill>
                  <a:srgbClr val="FF0000"/>
                </a:solidFill>
              </a:rPr>
              <a:t>er</a:t>
            </a:r>
            <a:r>
              <a:rPr lang="en-GB" dirty="0" smtClean="0">
                <a:solidFill>
                  <a:srgbClr val="FF0000"/>
                </a:solidFill>
              </a:rPr>
              <a:t> seine </a:t>
            </a:r>
            <a:r>
              <a:rPr lang="en-GB" dirty="0" err="1" smtClean="0">
                <a:solidFill>
                  <a:srgbClr val="FF0000"/>
                </a:solidFill>
              </a:rPr>
              <a:t>Schwester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>
                <a:solidFill>
                  <a:srgbClr val="FF0000"/>
                </a:solidFill>
              </a:rPr>
              <a:t>Wie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viele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Brüder</a:t>
            </a:r>
            <a:r>
              <a:rPr lang="en-GB" dirty="0" smtClean="0">
                <a:solidFill>
                  <a:srgbClr val="FF0000"/>
                </a:solidFill>
              </a:rPr>
              <a:t> hat </a:t>
            </a:r>
            <a:r>
              <a:rPr lang="en-GB" dirty="0" err="1" smtClean="0">
                <a:solidFill>
                  <a:srgbClr val="FF0000"/>
                </a:solidFill>
              </a:rPr>
              <a:t>er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Hat </a:t>
            </a:r>
            <a:r>
              <a:rPr lang="en-GB" dirty="0" err="1" smtClean="0">
                <a:solidFill>
                  <a:srgbClr val="FF0000"/>
                </a:solidFill>
              </a:rPr>
              <a:t>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viele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Cousinen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76873"/>
            <a:ext cx="3168352" cy="3600400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717032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276873"/>
            <a:ext cx="3024336" cy="3672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8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Letter to </a:t>
            </a:r>
            <a:r>
              <a:rPr lang="en-GB" sz="6000" b="1" dirty="0" err="1" smtClean="0"/>
              <a:t>Penpal</a:t>
            </a:r>
            <a:r>
              <a:rPr lang="en-GB" sz="6000" b="1" dirty="0" smtClean="0"/>
              <a:t> 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Write a letter to someone in Germany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introduce myself by saying my name, how old I am and whether I am a boy or girl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write where I live and when my birthday is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I am wearing and what the weather is like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do a reading comprehension and then write about my own family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Letter to </a:t>
            </a:r>
            <a:r>
              <a:rPr lang="en-GB" sz="6000" b="1" dirty="0" err="1" smtClean="0"/>
              <a:t>Penpal</a:t>
            </a:r>
            <a:r>
              <a:rPr lang="en-GB" sz="6000" b="1" dirty="0" smtClean="0"/>
              <a:t> 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Write a letter to someone in Germany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introduce myself by saying my name, how old I am and whether I am a boy or girl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write where I live and when my birthday is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I am wearing and what the weather is like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do a reading comprehension and then write about my own family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9087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27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Fünf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Fragen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Five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243714" cy="230425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geht’s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wohnst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168" y="1024136"/>
            <a:ext cx="4242320" cy="226084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What is your name?</a:t>
            </a:r>
          </a:p>
          <a:p>
            <a:r>
              <a:rPr lang="en-GB" b="1" dirty="0" smtClean="0"/>
              <a:t>How old are you?</a:t>
            </a:r>
          </a:p>
          <a:p>
            <a:r>
              <a:rPr lang="en-GB" b="1" dirty="0" smtClean="0"/>
              <a:t>How are you?</a:t>
            </a:r>
          </a:p>
          <a:p>
            <a:r>
              <a:rPr lang="en-GB" b="1" dirty="0" smtClean="0"/>
              <a:t>Where do you live?</a:t>
            </a:r>
          </a:p>
          <a:p>
            <a:r>
              <a:rPr lang="en-GB" b="1" dirty="0" smtClean="0"/>
              <a:t>When have you birthday?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32849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Fünf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Antworten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en-GB" sz="4400" b="1" noProof="0" dirty="0" smtClean="0">
                <a:latin typeface="+mj-lt"/>
                <a:ea typeface="+mj-ea"/>
                <a:cs typeface="+mj-cs"/>
              </a:rPr>
              <a:t>Five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Answers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4149080"/>
            <a:ext cx="4546848" cy="2708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Wunderbar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danke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wohne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habe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im</a:t>
            </a:r>
            <a:r>
              <a:rPr lang="en-GB" sz="2800" b="1" dirty="0" smtClean="0">
                <a:solidFill>
                  <a:srgbClr val="FF0000"/>
                </a:solidFill>
              </a:rPr>
              <a:t>/am … </a:t>
            </a:r>
            <a:r>
              <a:rPr lang="en-GB" sz="2800" b="1" dirty="0" err="1" smtClean="0">
                <a:solidFill>
                  <a:srgbClr val="FF0000"/>
                </a:solidFill>
              </a:rPr>
              <a:t>Geburtstag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88024" y="4149080"/>
            <a:ext cx="4176464" cy="2260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name is (I am called)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smtClean="0"/>
              <a:t>I am ... years old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Wonderful,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baseline="0" dirty="0" smtClean="0"/>
              <a:t>I live</a:t>
            </a:r>
            <a:r>
              <a:rPr lang="en-GB" sz="2800" b="1" dirty="0" smtClean="0"/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have in … birthday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404664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Ich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heiße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600" b="1" dirty="0" err="1" smtClean="0">
                <a:solidFill>
                  <a:srgbClr val="0070C0"/>
                </a:solidFill>
              </a:rPr>
              <a:t>Ich</a:t>
            </a:r>
            <a:r>
              <a:rPr lang="en-GB" sz="3600" b="1" dirty="0" smtClean="0">
                <a:solidFill>
                  <a:srgbClr val="0070C0"/>
                </a:solidFill>
              </a:rPr>
              <a:t> bin </a:t>
            </a:r>
            <a:r>
              <a:rPr lang="en-GB" sz="3600" b="1" dirty="0" err="1" smtClean="0">
                <a:solidFill>
                  <a:srgbClr val="0070C0"/>
                </a:solidFill>
              </a:rPr>
              <a:t>ein</a:t>
            </a:r>
            <a:r>
              <a:rPr lang="en-GB" sz="3600" b="1" dirty="0" smtClean="0">
                <a:solidFill>
                  <a:srgbClr val="0070C0"/>
                </a:solidFill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</a:rPr>
              <a:t>Junge</a:t>
            </a:r>
            <a:r>
              <a:rPr lang="en-GB" sz="3600" b="1" dirty="0" smtClean="0">
                <a:solidFill>
                  <a:srgbClr val="0070C0"/>
                </a:solidFill>
              </a:rPr>
              <a:t>/</a:t>
            </a:r>
            <a:r>
              <a:rPr lang="en-GB" sz="3600" b="1" dirty="0" err="1" smtClean="0">
                <a:solidFill>
                  <a:srgbClr val="0070C0"/>
                </a:solidFill>
              </a:rPr>
              <a:t>Mädchen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bin ... </a:t>
            </a:r>
            <a:r>
              <a:rPr lang="en-GB" sz="3600" b="1" dirty="0" err="1" smtClean="0">
                <a:solidFill>
                  <a:srgbClr val="FF0000"/>
                </a:solidFill>
              </a:rPr>
              <a:t>Jahre</a:t>
            </a:r>
            <a:r>
              <a:rPr lang="en-GB" sz="3600" b="1" dirty="0" smtClean="0">
                <a:solidFill>
                  <a:srgbClr val="FF0000"/>
                </a:solidFill>
              </a:rPr>
              <a:t> alt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Ich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wohne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im</a:t>
            </a:r>
            <a:r>
              <a:rPr lang="en-GB" sz="3600" b="1" dirty="0" smtClean="0">
                <a:solidFill>
                  <a:srgbClr val="FF0000"/>
                </a:solidFill>
              </a:rPr>
              <a:t>/am … </a:t>
            </a:r>
            <a:r>
              <a:rPr lang="en-GB" sz="3600" b="1" dirty="0" err="1" smtClean="0">
                <a:solidFill>
                  <a:srgbClr val="FF0000"/>
                </a:solidFill>
              </a:rPr>
              <a:t>Geburtstag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Im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Moment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habe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ich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… an und das Wetter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ist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…..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52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Walk Around</a:t>
            </a:r>
            <a:endParaRPr lang="en-GB" dirty="0"/>
          </a:p>
        </p:txBody>
      </p:sp>
      <p:pic>
        <p:nvPicPr>
          <p:cNvPr id="5" name="Picture 10" descr="http://43p.plymouthgrove.net/files/2013/10/13-TEACHINGS-DISCUSSION-3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56792"/>
            <a:ext cx="59046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2015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>
                <a:latin typeface="Comic Sans MS" pitchFamily="66" charset="0"/>
              </a:rPr>
              <a:t>Mutter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84663" y="1916113"/>
            <a:ext cx="1899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mum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-36513" y="3213100"/>
            <a:ext cx="162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er Papa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84663" y="3284538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dad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" y="4724400"/>
            <a:ext cx="2040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Bruder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64025" y="4629150"/>
            <a:ext cx="2478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brother</a:t>
            </a:r>
          </a:p>
        </p:txBody>
      </p:sp>
      <p:pic>
        <p:nvPicPr>
          <p:cNvPr id="15369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2875"/>
            <a:ext cx="8493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24175"/>
            <a:ext cx="10302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7" grpId="0"/>
      <p:bldP spid="25608" grpId="0"/>
      <p:bldP spid="25609" grpId="0"/>
      <p:bldP spid="25610" grpId="0"/>
      <p:bldP spid="256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Opa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499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grandad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784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Tante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1883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aunt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2598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Schwester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4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sister</a:t>
            </a:r>
          </a:p>
        </p:txBody>
      </p:sp>
      <p:pic>
        <p:nvPicPr>
          <p:cNvPr id="16393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65625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0686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484313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5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658</Words>
  <Application>Microsoft Office PowerPoint</Application>
  <PresentationFormat>On-screen Show (4:3)</PresentationFormat>
  <Paragraphs>163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www.zeitfuerdeutsch.com</vt:lpstr>
      <vt:lpstr> Letter to Penpal 1</vt:lpstr>
      <vt:lpstr>Das Kartenspiel</vt:lpstr>
      <vt:lpstr>Fünf Fragen - Five Questions</vt:lpstr>
      <vt:lpstr>PowerPoint Presentation</vt:lpstr>
      <vt:lpstr>Walk Around</vt:lpstr>
      <vt:lpstr>?</vt:lpstr>
      <vt:lpstr>PowerPoint Presentation</vt:lpstr>
      <vt:lpstr>PowerPoint Presentation</vt:lpstr>
      <vt:lpstr>PowerPoint Presentation</vt:lpstr>
      <vt:lpstr>PowerPoint Presentation</vt:lpstr>
      <vt:lpstr>deine Familie – your Family</vt:lpstr>
      <vt:lpstr>Reading Comprehension</vt:lpstr>
      <vt:lpstr>PowerPoint Presentation</vt:lpstr>
      <vt:lpstr>Its all about Franzi – where is she? Es geht um Franzi – wo ist sie?</vt:lpstr>
      <vt:lpstr> Letter to Penpal 1</vt:lpstr>
    </vt:vector>
  </TitlesOfParts>
  <Company>The Oval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www.zeitfuerdeutsch.com</dc:title>
  <dc:creator>Sean Sullivan</dc:creator>
  <cp:lastModifiedBy>Sean Sullivan</cp:lastModifiedBy>
  <cp:revision>15</cp:revision>
  <dcterms:created xsi:type="dcterms:W3CDTF">2017-02-05T12:00:27Z</dcterms:created>
  <dcterms:modified xsi:type="dcterms:W3CDTF">2017-02-21T13:55:29Z</dcterms:modified>
</cp:coreProperties>
</file>