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68" r:id="rId2"/>
    <p:sldId id="256" r:id="rId3"/>
    <p:sldId id="470" r:id="rId4"/>
    <p:sldId id="486" r:id="rId5"/>
    <p:sldId id="481" r:id="rId6"/>
    <p:sldId id="482" r:id="rId7"/>
    <p:sldId id="477" r:id="rId8"/>
    <p:sldId id="478" r:id="rId9"/>
    <p:sldId id="479" r:id="rId10"/>
    <p:sldId id="480" r:id="rId11"/>
    <p:sldId id="485" r:id="rId12"/>
    <p:sldId id="484" r:id="rId1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04/01/2017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cad=rja&amp;uact=8&amp;ved=0ahUKEwiMuO6Kx67KAhUFPxQKHaNhCzEQjRwIBw&amp;url=http://www.canstockphoto.com/ringing-phone-6781954.html&amp;psig=AFQjCNFqaHYpx9TntjRIaBpbYT20Aejpzw&amp;ust=1453041278106192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hyperlink" Target="http://www.google.co.uk/url?sa=i&amp;rct=j&amp;q=&amp;esrc=s&amp;source=images&amp;cd=&amp;cad=rja&amp;uact=8&amp;ved=0ahUKEwi4ron9x67KAhVH7BQKHbrUAK8QjRwIBw&amp;url=http://www.sherv.net/goodbye-emoticons.html&amp;psig=AFQjCNGKin2aSiZf2PsUF7fOMIW1lkH9Zg&amp;ust=1453041596826947" TargetMode="External"/><Relationship Id="rId4" Type="http://schemas.openxmlformats.org/officeDocument/2006/relationships/hyperlink" Target="http://www.google.co.uk/url?sa=i&amp;rct=j&amp;q=&amp;esrc=s&amp;source=images&amp;cd=&amp;cad=rja&amp;uact=8&amp;ved=0ahUKEwjwjtfKxq7KAhUD7BQKHdjAAi8QjRwIBw&amp;url=http://lmoptics.2ap.pl/cell-phone-ringing-sound.htm&amp;bvm=bv.112064104,d.d24&amp;psig=AFQjCNF4W1y2lxn6CWVWD_iDY1NuAyFZ1A&amp;ust=1453041237223540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en.wikipedia.org/wiki/File:Flag_of_Europe.sv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ved=0ahUKEwim0ci5xPrPAhWK1BoKHY3aA-wQjRwIBw&amp;url=http://totsandme.blogspot.com/2011/12/giveaway-opportunity-at-midnight-mommy.html&amp;bvm=bv.136811127,d.d24&amp;psig=AFQjCNHhCdr_KjrHnKYTsoJdu145ONkNdQ&amp;ust=1477642230605017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0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l.thumbs.canstockphoto.com/canstock678195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837" y="3717032"/>
            <a:ext cx="178720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The number is …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Nummer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911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00 44 – Great Britain</a:t>
            </a:r>
          </a:p>
          <a:p>
            <a:r>
              <a:rPr lang="en-GB" dirty="0" smtClean="0"/>
              <a:t>00 49 - Germany</a:t>
            </a:r>
          </a:p>
          <a:p>
            <a:r>
              <a:rPr lang="en-GB" dirty="0" smtClean="0"/>
              <a:t>00 43 - Austria</a:t>
            </a:r>
          </a:p>
          <a:p>
            <a:r>
              <a:rPr lang="en-GB" dirty="0" smtClean="0"/>
              <a:t>00 41 – Switzerland</a:t>
            </a:r>
          </a:p>
          <a:p>
            <a:endParaRPr lang="en-GB" dirty="0"/>
          </a:p>
          <a:p>
            <a:r>
              <a:rPr lang="en-GB" dirty="0" smtClean="0"/>
              <a:t>My new phone</a:t>
            </a:r>
            <a:endParaRPr lang="en-GB" dirty="0"/>
          </a:p>
          <a:p>
            <a:r>
              <a:rPr lang="en-GB" dirty="0" smtClean="0"/>
              <a:t>It is ringing</a:t>
            </a:r>
          </a:p>
          <a:p>
            <a:endParaRPr lang="en-GB" dirty="0"/>
          </a:p>
          <a:p>
            <a:r>
              <a:rPr lang="en-GB" dirty="0" smtClean="0"/>
              <a:t>Goodbye                     (hear you again)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3095"/>
          </a:xfrm>
        </p:spPr>
        <p:txBody>
          <a:bodyPr>
            <a:normAutofit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Großbrittanien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Deutschland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Österreich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Schweiz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Mein neues Telefon</a:t>
            </a:r>
          </a:p>
          <a:p>
            <a:r>
              <a:rPr lang="de-DE" b="1" dirty="0">
                <a:solidFill>
                  <a:srgbClr val="FF0000"/>
                </a:solidFill>
              </a:rPr>
              <a:t>Es </a:t>
            </a:r>
            <a:r>
              <a:rPr lang="de-DE" b="1" dirty="0" smtClean="0">
                <a:solidFill>
                  <a:srgbClr val="FF0000"/>
                </a:solidFill>
              </a:rPr>
              <a:t>klingelt</a:t>
            </a:r>
          </a:p>
          <a:p>
            <a:endParaRPr lang="de-DE" b="1" dirty="0">
              <a:solidFill>
                <a:srgbClr val="FF000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Auf wiederhören</a:t>
            </a:r>
          </a:p>
          <a:p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data:image/jpeg;base64,/9j/4AAQSkZJRgABAQAAAQABAAD/2wCEAAkGBxQSEhUUExQVFhQWFxgbFhYYFxcfHRgXHBwaFxwXGBsYHCggGxonGxYfITEhJSkrLi4uGB8zODMsNygtLiwBCgoKDg0OGhAQGCwkHyQsLCwsLCwsLCwsLCwsLCwsLCwsLCssLCwsLCwsLCwsLCw3LCwsLCwsLCwsLCwsLCwsLP/AABEIARAAuQMBIgACEQEDEQH/xAAcAAEAAgIDAQAAAAAAAAAAAAAABQYHCAEDBAL/xABJEAACAQMBAwkEBwYDBQkBAAABAgMABBEFEiExBgcTIkFRYXGBFDKRoSNCUnKCorEIM2KSssFTc9EVNENjkxYkVIPC0tPh8Bf/xAAYAQEBAQEBAAAAAAAAAAAAAAAAAQIDBP/EACIRAQEAAgICAQUBAAAAAAAAAAABETECIRJBUQNCYYHRMv/aAAwDAQACEQMRAD8AzjSlKBSlKBSlKBSlKBSlKBSlKBSlKBWAueDlPJ/tWO3FzNBbxrGJehdlILnaZsLxIUjv3Cs+1hX9oDkpD0Y1BTsS7SRuuN0mc4PgwA49oAoOzQpNRgxLZ36ahAOMMrLlvBZcnZbcd5IHeKyzpF8J4Y5lDKJEVgGGCMjOCOw1rNyG5v76+jEsLCO3kbYkbpCpZARtDZHveAPbW0UEKooVRhVAAHcBuAHpU7HZSlKoUpSgUpSgUpSgUpXxMmQR3gjd47t1B90qE5Hasbq0ilb95grKO6VCY3H8ympugUpSgUpSgUpSgUpSgVhb9pG/xFaQfad5D5IAoz/1D8KzTWtn7Ql9t6msed0UCD1Ysx9cEUGXOZi06PR7XvcO5/E7EfLFXeojkjZ9DY2sX2IIl+CipegUpSgUpSgUpSgUpSgUpSgxXzc60tvqGp2UrKoFw80RYgDrHLjJ3dqn1NZNs7yOVdqJ1dckbSsCMjcRkdta4c6nJ2efXZooImkeUROqqOzo1UsTwC7SneSBV/8A2fJ2W1ubZ9zwXByp4rtAAg/iQ0GV6UpQKUpQKUpQKUpQcGtSuW9x7ZrFxjft3XRjxCsIl+IWtqtWvRBDLK25Y43cnwVSx+QrVDkBEbnVrXa3lrhZG81PSH+mg25iQKABwAAHkN1fVcCuaBSlKBSlKBSlKBSlKBSlKDqFuoYuFUOwALADJAzgE8SBk/E1RtI032TXbjZGIr63Eo7ulicK4+D7X4qv1R+o2G3JBINzROTnvRlKMvlvDeaCgkK4zUXr+vQ2UDT3D7Ea+pZuxVHax7vPsGawXyk58LuRiLWNII9+C423Pic9UHwwfOg2JpWqP/8AVtW/8Y3/AEoP/jqQtOejVE4vE/3oxv8A5SKDZ6la/wCn8/lwv760if7jsh+YYVa9N59LF8CWKeI9+FcflOflQZVrhqrej8vdPusdDdxEn6rHYb+WQA/KvZyr1kWlnPcH/hxsV8WxhR6sRQa9c7PLKefULiOKeVYEzDsJI4R9nKvtKDhssWG/iAKh+QN/7Bcw38kZeBJGjbGMhim8gHiQGz41VZZCzFmOSSST3k7yauuowCPQbfdvlu3c+isoPwQVKNp4HyoI3ggEHwO+uyvLpZ+hi/y0/pFeqqFKUoFKUoFKUoPl+FeXTb4SpngysyOv2XU4I/uD2gg9tes1S9cv/wDZ+oRSucWt7iGU9iXIH0chPYGQFD9xT2GgutK+dqvg3C7QTI2iCQuRkgbiQOON43+NB21wa5rquZQisx4KCT5AZNBrZz7cpGub9oFY9DbdQDO4yne7ee8L4bJ7zWNa9erXpmnllPGSR3P4mLf3r38kdAa9uBEDsqOtI+PdUf3JOB4mgi7a1eRgkas7ngqgkn0FTq8hr8jPssmPNc/DOayZrGpWmjQqkUWXcbkB6zY+tIx34z5+A3bqbrvKi6ltVnF7HGXkKeyRZEiIAeuze9g47+0Y7hq447YnK8tKPc27RsUdSrLuKsCCD4g11VKjTLmeGW62XkijIEsrNnBOAAdo5PEcM4zUakZOcAnAycDgO8+HjWcxt8V611SYQmASydCSCY9o7GQdrOzwG/fXlIr3alo8sCxtIuFlQOjdhBGceBGd4oPBWR+XcfR6TpsfhtepQMeHcXxWOK9DXTFBGWJQEkKTuBIwSB2E4HwqYyNztGP/AHeH/LT+kV7KxnzMcu/b4TbygLPbqoBG4SR+6GA7GG4Hs3g9uBkyqFKVwTQc0rgGuTQKV0T3aJjaYLkgDJG8ngB3nwrt2vA0H1Vf5d6AL6xnt/rMmYyeyResh8toAHwJqwUoMF6dzym308RSRl9QizFhgdnCjAlkOck9hUHJKnhnNU7kXy2mXWIru5lLdIejlJO4RvuAA4KithsDcMVduVfNNJd6wzR/R2koEssm7quSQ6IO1yRtd3WPlXu50ebCEWKPYxbMlqu9F4yx8WLHi0g3tnzHcKDMAqs85t90Ol3j5wTCyDzfqbvHrZr45s9f9u06CYnLhdiTv206pJ88BvxVWf2hb/Y01YhxmnQH7qhpCfiq/Gg1trJfMuw2rkfWxH8Mt/c/OsaVL8ltbazuFmXeBudftIeK+e4EeIFXjcVnlMzD2cvbtpb+4LZ6rbAB7FUAAeHDPmTXi1mC2VIPZ5XkdkzOGTZCPu6q9/bv39m/fU5y9tY5JVvYTt29xgsRgFJAMMjbuqxxkZ8ageUM1s8xNpG8cOFwkjbTZA6xJyeJ7M/6VOX+l46d02mSx2cc/TR9HM7AQrKdvKZ6zxjcBu4+I4Zrt0K9vLeC4kgVhBIoimk6PKjPBdojCnf8x3iujWNOhiEHRXAm6SNWl2VI6JjxjyfeI/t41etN0azt7KKW5u5za3D7SwkOqO67tpo49ok9XiSBurG5i47vtbcKhyO5KyX0uMFYVI6STw+yvex7O7iayxy30hJrCVMAdEhePH1TGM4H4QV9a6ND5UW8zrBZQuyrxIQJHGvaTntPdjJPxrjnF1xLa0kjz9LMpRF7dk7mY+AB+JFeiSSOF5W8owaamddtwILNwPfhbPiVkcfoRULVo5Upiz07/JkPxkrnNO92kOZi+MWr22OEheNvEMhwP5gp9K2qrUHm3bGqWeP8dP1rb0moDNisG843O663SQ2LZigkVppBj6YqcmJT/h9hPb5cZjl9yluNRmbTNKBbHVurgHCIDkGPb7BxyRknBAB31UecTmxj03TY5UZpJhMomkO4bLKRhR2IGA3nJ63oAze3Ki1W1S6eaOOGRVZWdgMhhnA7S3gN+6qBdc6k17N7Lo9uZJDxnlUhEHa5Ubwvi2PI8KxTyI5F3WquqgstvFuMr5KoDklYwTvY8cDd2nFbKclOS1vp0Iht0wPrMcbbt9p27T8h2UHm5McmTB9NcSvc3Te9K/BOGUgThGm7s3nt7hYtmvqlApSlBxihFc0oKVyc0b/Z1/NHHutbz6WJQN0U6D6SMeDL1h/lkDhWOf2kNRzNawA+7G8jD7x2AfyGs7vEDjIBwcjwPf8AOtW+eu/6bVpx2RBIx+FQT+ZjQVWw0WeZS8UMkig4JVScHGcbvCvNc2zxnDoyHuZSD8xVtl1GWy0+0WF2jkneSZip4jdGoPhgcPA102/OLfqMPIkq/ZkjUj8oB+dXEZzVVSdgrKGIVsbQ7DjeMjtxXxtVcv8Atday/wC86dC2eLRMUPyGfnQpo83A3VsfEB1+WTin7M/hD6ULJwBcGeJvtx7LqfNSAynyJHlVgtodFTBea4mx9Uqyj8qj9a8Z5Gxyf7tf20p7FYmNvgc1G3/I+8hBLQOyj6yYdfPKZq9nV9rXdc48UMfRWFssS9jNjce8IOJ8WJ41QNQv5J3Mkrl3PFj/APtw8BXQUPDtHEV81LbVnGTRmrby3GIdOXutFb+Y5qpAZ3Vc+dJdm5hjHCO2iX4bVJo9x5ObGLa1WyH/ADlPwyf7Vsrr0Vxdk28LNBD/AMa4HvkdsUHc2PekO4AgLtHOxrzzLwbes2oxuUysfDETkH44rauoqM0DQ4LOFYbeMRovYOJP2mJ3knvNOUOixXlu9vMCY32doA4PVYMMHs3qKk6UHm0+xjhjWKJFSNBhVUYAHhXppSgUpSgUqAGuiK6FtcdQy5NtJ9WUDjH4SrkdXtBBHaBPbVBzSuA1c0Hy7AAk7gOJ8K0w128NzdTy7yZZnYD7zEgfPFbX84Wp+zabdy5wVhYKf4m6i/mYVq1yNsemvbdOzpFLfdTrt8l+dIPdzg4SeOAH/d7eGL1C7TepLVkux5trJ7eHpImEvRJtsjsCXwCTgnHE91YsuWN5qZ7emusD7pfZHoF/StixwAHZWPqX4XhGOLrmfgP7ueZfvBGHyAqDvOZ+6X93PC4/i20Pwww+dZjpXPzreI191Dm81CLJNu0gHbEQ/wCVet8qiBLdWh3G4gPd9In+lbMV8yxK4wwDDuIBHwNan1E8Wtmoa9LcLibYkbskKKHH41wT65qJxV9527S3huY44Ikj+j2pNhdkEsxxuG7gPnVbvbYJY27dsssx/Cuwn65rrO2NPJocG3cQJ9qWNfiwFTvOfPtajMBwTYUeij+5rr5t7XpNRg3bkJc/hUkH44qL5T3HSXdw/wBqaT4bRA+WKvpn7mQP2drTa1GSTsjgb0LMoHyBrY+sH/s12RxeTEbiYo1Pltsw+a1nCo0UpXXPOqKWdgqjizEAAd5J4UHZSoLQOVtreyzR20nSmEJtsoOz1trAVvre72bqnaBSlKCA5a8mk1C1eBjst70UnbHKPdcdvHcfAmsKXvOtqNrBJZTIBdxMYzcMesFG73cYZu5+BBzg8a2JIqqa5yAtLu9ivJk2njXBXPVkIOULjt2d/nuByBQYx5tuUt5pgRtQSX2G8baSeQ52JH37bHJIVuJDY+0O3OeEbIyOB4V1XloksbRyKrowwyMAQw7iD2VG6DoxtF6FGJt1A6JWJLRAbuj2jvZO7O8cN4xgKH+0Pqgj09Ie2eUbv4Y+uT/Nsj1rDnIZuiW8uu2G3IT/ADJDsr+hq3/tF6oJL2GAHPQRZPg0hzg+Oyqn1FY5g1EJaPCPeklVn8URTsj+Zs+lEqw801h0uoITwiR5D8kH5nFZ4rXXkjysl093aNEcOAHDA8BkjZIO7eayLpvO5bvgTxSRnvUh1+WG+Vc+fG1uWRkWlQOn8sbGbGxcxAn6rkofzgZqejwwypBHeCCPlXPDZSuSK8+o3YhhllbGI42f+UZqbo195wr7ptRuWByA+wPJAE3eqn4128uI+iFpb/4Nupb78hLt67x8ajeT1kbq7hjbLGSUbfiM7TfIGu/lxfCe+uJBvG2VHkvUGPDq16p1HG7TXNZ1Jbm4PuwW0jZ8Tgj5KapRYk5O8k7/ADNXPk+eh0i9l7ZXWEeO4Z+TmqUKXSTdbM8wlh0elK+MGaWR/PB6PP5PlWQb69jhQySusaKMszkAAeJNRfIfTfZtPtYe1IUz94jaY+rEn1rum5O27yCSSJZZB7rS5fZ7OoHyE/CBUaUzVuc1pcx6TaS3j5I6XZZYVI/iIG1v7N3nVC5V8k9buoJrrUZlSOJHk6HbHZvAVIuoO7JJPfWwirgY7KjOVWltd2c9urBWljZAxzgFhjJxQa082XLoaS8zNC0olVBgOF2dkk53g/arIlvz9K7BE0+VnO4KsoJJ7gBHk1IaBzGWcQBuZJLhu0DMafBTtfm7PSsjaRodvars28McQ/gUDPmRxoILQ+Ud/c4J00wIcdaa4UHHbhVjLZ8wB41Z9t+5f5j/AO2u+lApSlArgmuagOXureyafcz5wUiOz99uov5mFBq5y91cXeoXM4OVeU7JzxRcIpHhsqKr4pSgkrVbZwBIZYm3ddQHXzKkhh6E+Rr3xck5JRm2lhuP4Y5AHx3mOTZYVXq5RsHIOCOB7qI9t9pM8Oelhljx9tGHzIxXRbXkkZzHI6HvViP0NTWmctb2Dcs7Ov2JOuPzbx6GpROWdvL/AL3p9uxPF4lCN/8Afxq9Hfwj7Hl5fxYxcuwHY+H+bAn517NW5xru5t3gkEWzJgM6qwbAIJHvY347u+vSltotxjEtxasexhlfjhv6hXavN3HNvtb6CTuB4+uySflTwPN4ubVAks90eFtA7j7zAqPlmqeTnjWRtU0J9M0udJGQy3EqKShJGwvWxvAPY2RjtrHcERdlVeLEAeZOB+tWpLntc+UWIdIsYe2V3mI9CB8nHwqtcmtPNxd28I/4ksanyLDJ9Bk+lWDnQlAuo4FPVt4I4wPHGSfgR8KkOYrTOm1aNiN0KPIfPGwPm/yqU46bPqMDA4VzXArmo0UpSgUpSgUpSgUpSgViT9ofVStrBarveeXawO1Uxj4s4+HhWWjWvvLq/F3yiRDvjtAAe4GNTMx/m6vmKDGEOkySXHs8SmSQuyKox1iuc+AG7PlXVqlj0EhjLqzLufYOVDA4Kg4347xu7iakOS/KGSyuVuVAduttKfrBuIzjdvwcivdr76dMGmhaeCU5JgaMOpY7+q+0NkZ8/IU9irUrleNXbljyehsLe3XYMk0ybbXBLbKcDsRqu4nfxbJxggDO5aKRSuSK4AoOQaZrkocZwcHge/HdXzQeie+kdQryOyg5CszEA94BOAameQFj019CMdVG228k6364+NV6rvyDHQ21/d8CkPRxn+N/9Or8as2l0rXKO+6e6mlJztyMR93OFH8oFZm/Zt036O6uMe8yRD8I22/rWsEGtq+ZzTOg0m2GN8imU+PSHaB/lxUVdhSlKBSlKBSlKBSlKBSlKDy6nerDDJK+5I0Z28lBJ/StWdHumMOpXz/vHHRqc/XnbLYz3LvrNPPtrXs+mNGDhrh1j/B77nywuPxVhHWvoNNtIODTs9w/l7kefMb/AEqxK9MPJ4LpS3UMfTyyORIcFugQFhuQfWOB1iDja3d9UpjUhpOtXFq21BM8ZPHZbcfvKdzeorr1bVJbl9uZgz4xkKq/HYABPjxrMyrxrVj0zllcwRdCdiaDGBFOm2oHcvAgeAO6nN/DbPexC7K9FvwGxsl8dVXzuxnv3Hd316ucHTbxbh3niIjyREyKeiEf1VTAwox2bjT8Cu6neLK+0kKQg/VjLkZ7+uzY8huqQ5EyQLewm6x0IbrbXu5wdkv/AAhsZqEFSr6DMluLh1CRN+7LMAZPuLxYeOMVaLXzh8mL1riSdUaeBz9E0Q2gkX1U2VzsgDdu6p49tUKeBkOGBU9xBB+BqS07lHd242YrmZF+yrnZHkM4HnXiuLmSZy8jvJI2MliWZjwG85JqTK15qvGrH2fRbaLg9zI0rfcHu/LYNVx9EcXYtcjpC6ocbwGOMjx2SSD5Gp3nTugbsQp7lvGiAdgOAxx6YH4a1NMXcisaXZGeaKJfelkRB5swUfrW59jbiNEjXcqKqgDsAAA/StZeY3Sun1WNj7sCPKfMYRfzOD6VtDUac0pSgUpSgUpSgUpSgVxXNdVxKEUsxwFBJPcBvJ+FBgLnyvGu9Ut7JDkRqoIH+JKd+fJAvzqraosV5qywO+xboywKwIGFjXGATuGWGM+Nd2kan017fam28RiWRM/bclIV9Aceg76oxDMe0k5J7T3k1fSe1l5wNLa3uWT2cQwgkREKcOo4MXO9mPE5O7uFVcLU1FyrvFjMQuJOjIxsk7Qx3dbOKhc1JFSEmiTrALhkKxNuVmIG2f4ATlt2/cK+rPlBdRLsR3EyJ9kSNjHlnFXTX7q21ZInS6S3njiWP2ebKx7t/UfGBv3eIC8MVRNU09oH2H2M8epIjjHmhI+O+pOx5CcnJ7eNZMTULLVbWCC4m9lubddlGb3GGAvbgb8DcSCDnBNU/kpyakvpCiFVVF2pJG4IvfgbyfAf2qKvY0ViI3LoDuYrs7Xjs5OB6/Cl7VK8o+Tfsm/2i3mBOB0T5bH2iuNw3d9SPNzp6tNJcyAGK1jMpz2uMlR8ifQVUhV8b/umiDskvZMnv6Nezywv5zWozy+HHNnB017Jdy7xCryOf422v7bR9BVO1S9aeWSVvekdmPhk5x5DOPSrtEvseiM3CS8bHjsZx/QpP46x/Vukm7Wff2cdI2be4uSN8kgjU/woMkjw2nx+HwrMlV7kDo3sen20BGGWMFx/zG67/mY1Yay0UpSgUpSgUpSgUpSgVR+eXWPZtKn39aYCFfHpMhvyBqu5rAn7Qms9Nc29kh9wbbd3SSHZUHyUZ/FQUK8+g0yKPg91KZW/yk6iDyLZap+2sEutLihsZEWdWLXMJYK8x34OTuZRxAJx6iofnNi6K6jhG5YbaKNfIA7/AFNVAGnKJxr1ajpssDlJkaN8Z2WGDjv8q9Whcn5rsv0YASMbUkjkKka8cux4cKi2Yk5Jye81bOR/KiKCGe1uY2e3uPeaPG2p4ZGTgjd8u0EipVir3EQVmAYMASAwzg+Izvx511Gp/WtJtlUyW15HKnZG6uso8MbOyfPIqEt49pgo4kgD1OKomuR/KaSwm6RFDqw2ZIz9ZePHsIPbU9qT6LcAyK1xayHJMaptLnt2RnHzHkKjuXHJuPT2jhBkeYoGdzgJxI2UGMnhvJPdVVFTGe1e3T7Dp50hjJPSSBVJGDgnG0QCcbt53nG+rfy5X2i/gsYfdhCQrjgCcbR9FAz92uvmztljM99IOpbRts+MhGcDx2RjzcV3c34zLdajPvEKu2ewyvknHpu/EK3I5295dHOpfqbhLaPdHaoFA7mIXI9FCj0NR3Npo3tepW0WMqHDyfcTrnPngD1qvXly0sjyOcs7FmPid9Zt/Zx0HAuLxhxxFGfLrOR+UehqW5a4zEwzctc0pUUpSlApSlApSlApSlB1XU6xozscKqlmPcAMk/KtNeUertd3U1w/GWQsPAfVX0XA9K2Z55dRMGkXOOMgWP0dgrflzWqhoJXW9de7WLpQDJGux0na6cVD97A539u1vqJpSgUrvtJVVgWQOvapLDPqpyKsNoNLm/ee02zd4YSJ/Rt4qxFXrkGrh/2IWUZtL23n/hYmNv5WJwfPFRl7yOvYvftpfNQHHxQmmKZicsecBZIlh1G2W6RfdfOJB5ntPDeMHdvzmq7q8lvNKq2cEkYJwFaTbLMTgBd274mvPFolwzYEExPd0b/6VkTkXyR9iVr69whjUsiEglB9s4z1+wDx78CpOBeWEZy2UWNlb2Cn6RvpbjHafHw2hu8I1rq5Tt7HpltZjdLN9NOO3vAPjkAf+XXm0YtqmqdLLuQEyOPswx4wvl7oPmaheVur+13Uk31SxCDuRdy/Lf61rLMn9RAXPD4Vt/yC0IWNhBb46ypl/GRus/5iR6CteOZrk97ZqUW0MxQfSyfh9wer49Aa2nFZbc0pSgUpSgUpSgUpSgUpSgxvz+RE6S5HBZYifLOP1Na3WWxtASFgnaVwSPEA8cd27PeK3E5TaOt5azWz8JUK57jxVvRgD6Vp9q+nSW0zwSqVkjYqwIPEdozxUjeD2gg0Exccj5inS2xW5h+1EesO3DRnrBu8b6r0kRU4YFWHEEYI8wa9ek6vNbP0kMhRu3HAjuYcCPA1erbnBt7hQuoWqSH/ABEVT64Y5Ho3kK10zmxjelZKbk/o91vguehY8FZwBn7soz8Grz3PNTPxhnhkXx2lPyDD508aecY9Fe6z1aeH91NKgHYrsB8AcVN3fN9fp/wNsfwMp+Wc/Koe40K5T37edfOJx/6amLFzKk4eXeoLwuXPmEb+pa8mscp7q7ULPKXUHIXCgZ7yFAyd/E1EyRFfeBHmCKRYzv4duO7w8aZpiLTbzex6cx4TXpKjvFsuQT5M2R5b6qgFe3V9RM8m1jChQka/YjUYVR6ce8kmp3m05KnUb5IiD0SdeY/wA+7nvY9X1J7KZJGbuYzkx7JYCZ1xLdEOc8RGM9GPgS346yTXzGgAAAwAMAdw7q+qilKUoFKUoFKUoFKUoFKUoOCKpPOHzdQ6mobdHcoMJKBxHYkg+sufUdnaDd6UGnXKjkld6fJsXMRUfVkG+NvusBj0OD4VB4rdye3V1Kuqsp4qwBB8wax9yh5nNOuMtGjW7ntiPV/kbK48Big1jr0W97JH+7d0+6xH6GsrapzC3S74LmGXwdWjPy2h86q17zU6rHnNozDvR42z6Bs/EUERa8s76MYW6lP3zt/15qUh5zL9R78Z84x/bFQ9zySvozh7O5Hj0TkfEDFR0thKvvRyKfFGH6irmp4z4WW95xb2QYJjXPasa59C2cVU3bJzvOe012Q2jucKjsfBSf0qyaNzd6jckCO1lAJHWkHRqB3nbwceQJ7s1MkkiswQM7KqgszEBVHEknAAHfmtquavkcNNtArAe0S4aZu443Rg9y/qSai+bbmti04ieYia6xuOOpHnjsA7y38R7OAGTWRwKK5pSlApSlApSlApSlApSlApSlB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828800"/>
            <a:ext cx="2590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cell phone ringing"/>
          <p:cNvSpPr>
            <a:spLocks noChangeAspect="1" noChangeArrowheads="1"/>
          </p:cNvSpPr>
          <p:nvPr/>
        </p:nvSpPr>
        <p:spPr bwMode="auto">
          <a:xfrm>
            <a:off x="63500" y="-136525"/>
            <a:ext cx="35242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cell phone ringing"/>
          <p:cNvSpPr>
            <a:spLocks noChangeAspect="1" noChangeArrowheads="1"/>
          </p:cNvSpPr>
          <p:nvPr/>
        </p:nvSpPr>
        <p:spPr bwMode="auto">
          <a:xfrm>
            <a:off x="215900" y="15875"/>
            <a:ext cx="35242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cell phone ringing"/>
          <p:cNvSpPr>
            <a:spLocks noChangeAspect="1" noChangeArrowheads="1"/>
          </p:cNvSpPr>
          <p:nvPr/>
        </p:nvSpPr>
        <p:spPr bwMode="auto">
          <a:xfrm>
            <a:off x="368300" y="168275"/>
            <a:ext cx="35242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0" descr="https://welltempered.files.wordpress.com/2013/09/cell-phone-ringin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4" descr="data:image/jpeg;base64,/9j/4AAQSkZJRgABAQAAAQABAAD/2wCEAAkGBxETEhITExMWFhUWFxoaGRgXFR0fGxsTGBcZIhcaGh8bKCgiGyMlHRsaIjEiKCkwMC4uGSszODMsNygwMCsBCgoKDg0OGxAQGi0mICU1LTctLTctLzA1LjIxLSsvLS0wLS0rLS0tLzU1LS0vLS0tLS0tLS0tNS01LS0vLS0tLf/AABEIAGQAbAMBEQACEQEDEQH/xAAbAAEAAgMBAQAAAAAAAAAAAAAABQYDBAcCAf/EADQQAAEDAgMFBgQGAwAAAAAAAAEAAhEDBBIhMQUGQVFhEzJxgZGxIkKhwRRTcoKS0QdSYv/EABsBAQACAwEBAAAAAAAAAAAAAAADBAEFBgIH/8QALxEAAgICAAQEAwgDAAAAAAAAAAECAwQRBRIhMRNBUXFhgZEGFCIjMqGx8CRCwf/aAAwDAQACEQMRAD8A7igCAIAgCAIAgCAIAgCAIAgCAIAgCAIAgCAIAgCAIAgCAIAgCAIAgCAIAgCAIAgCAIAgCAIAgCAIAgCAIAgCAIAgCAIAgCAIAgCAIAgCAIAgCAIAgCAIAgCAICNdtygDEuzMAhhhx5NOjlXeVUm1zHvw5G3aXbagJbORggggg9QehCkrtjYtxZ5cWu5nUhgIDQ2vtq2tWtdcVmUg4kDEYmBnHggPp2vbyB2rSSJGEzl5SoZ5FUHqUls9qEmtpFGtP8u2r7kUTScyk6r2TaxJzdMA4cMAE5d4nopOZa2zzrrov9pe0qgmm9rvA5jxGoXmu2Fi3BpmZRce6NhSHkIAgCAICJ2/ePYAxhwue15xRMBoEx1lzVruJZyxYJ+pNTXzsgfxMMtiO61zPQsIHuFw0Mme5RfxNg60SuzLoNrVS4w00muJOgwOIJ9HD0XR/Z7J51Ym+2n/ACVcmGktGeht3E4A03NYXQHSJkmBLdQCtnj8Xovs5IfUinjyitslatVrWlziAAJJOgC2cpKK2yFLfRHPNu7ut2hfCvdhzLKlQAY0uw9q973TiAzAyBjjIVeF6sjzdl5fFHtw09d2Wzdy2s6FPsbUBrG54ZMif1Zws+JBNtLqYafmYrqua1Ml/YNoEwBWE4oORmQG6SMivUPEsW0Yk4x7itSZWzc3BVb8zHZidC1wiQVrMmC5uv4Zeq/vUnhLS6dUfNn7Zcx/Y1yDJhtTnOgdyPVMLiblZ4F36vJ+osp6c0OxYFuSsEAQBAQW81MzRfwBc0/vAI+rQPNc79pKXPHU1/q/5LmHLUmiuYXFhpAaHJx0AmWnrHLouO2lLnf99S+bDml2Ehw0LXZatJBIHLNoU2Plyx42Riv1rR5lBS18CT2Jamq/tD3GHIf7VBr5N9/BdD9nuHaX3ifyX/SrlW6/AjLtmt2lenQ+RvxvHM/K3y19Fs+I3qVscfy7v2XkQ0x1Fz+h52neBpqVXNLxb0jUDBxeS4D0DT6q5h/m2e2v3IbpeHW2Q+7O9bdoU31hSwPtyzPOCHzjbmAcoP0Ks51KVfN7kONc5ScfYbx7svvqFGlTrmhVt3ETE5RAMeABB6lMK+MqtfJjIqbkpIlmbPFsy1pBxcWMLC46uaADMePutbxq1JRn57ZYxIcseT0I3bQDonkQuSy7OaUWjY1rWyc3W2iatIhxl9M4SeY+U+Y+oK7PhuV94oUn3XRmvvr5JdCaWwIQgCA0ts2xqUXtb3olv6gZCrZdHj0Sr9Ue65cskylPupYSOI9Bx9F84jVqxRl6m430MtWtAhgk6NaOPIBZ8J2W6Rjeltly2TSa2jSDTiGAEHnImfOV9KohGFcYx7JI0823JtlUZeTdVnf9ubrPdy+y5HLyP8+T+RsIw/KSJH8QWvDwJEFrhzbw8Yzy6q1h8QjTb+LsyKyrmjoyPuKWEU6NMMaTLsLcIgGfMlXeJcWp8PlhLbf7EVOO4vetH25qAmdHcxrHLqueXE51Pmg9MsKnfRmm5+ZcSSYiTyVPJ4jbkS3Y9k0KlFdCM2jcgRMmeWfmoI7sZJrRk3RucN2WcKlMz4sMg+hPqun4BY1KUPUq5a3FMva6k14QBAEBU94tiVO0x0Gy13fAiccmXQeB+3Vc9xXhcrZqymO359dfMu496S1JnjZWwKsguBYIgkkYsPENDcmyOKqYfBLnNSuel6Lu/dnu3JjrUepbabA0BoEAAAAcANAurS0tI15zq7bguK7T+Y4/yOIe64Xi1Thkz+v1NrS9wRu2d8HiWkGDGXMarV2ynHpIlUUbYqKq5NmdAuXkyale7GjfidyHDxPBSxrfd9EDQq5SSZceP2HIKxHr0XYwbO5tLHeYvy6bj/IgD7+i6bgNb55S+BUyn+HR0BdQa8IAgCAIAgCApG+1gWVBXaPheIf0eNCfEZeS53jeK3q2K9y7i2dOVkHQFMx8IHUZGPJcxLm9S6brP1v/AJf2oH7Iyey1p1c53Qu/pYTfkkDw+uAIEAcgsqDb2wRt3cq1XWYLpuNs/s6BquEOrQ79g7nuT+5dpwvG8Gnb7s1uRPmlr0LItkVwgCAIAgCAIDFc0G1GuY8S1wgjovMoqScX2ZlNp7RzjbuxKtqS7N9Gcn8QOT+Xjp4Llc7hcqm5Q6x/g2NV6n0fcjqd4tO6ic9m8WPCM7NetecypIVbekY2WHdvdZ9VwqXDS2mMww6v5SOA910OBwtpqy36FS7IS6ROggLoCiEAQBAEAQBAEAQAoCFu91bOocRpBpz7hLZmNY8FVswqLOsoksbpx7Mjm7k2uLWqRJyx5RnlpP1VdcLx99v3Pf3mZL7O3etaJBp0m4ho45u9SrlePVX+mKRFKyUu7JRTHgIAgCA/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571500"/>
            <a:ext cx="12858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0" name="Picture 16" descr="I'm Outta Here Bye Bye animated emoticon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50" y="5517232"/>
            <a:ext cx="104775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9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Its all about </a:t>
            </a:r>
            <a:r>
              <a:rPr lang="en-GB" dirty="0" err="1" smtClean="0"/>
              <a:t>Franzi</a:t>
            </a:r>
            <a:r>
              <a:rPr lang="en-GB" dirty="0" smtClean="0"/>
              <a:t> – where is she?</a:t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Es </a:t>
            </a:r>
            <a:r>
              <a:rPr lang="en-GB" b="1" dirty="0" err="1" smtClean="0">
                <a:solidFill>
                  <a:srgbClr val="FF0000"/>
                </a:solidFill>
              </a:rPr>
              <a:t>geht</a:t>
            </a:r>
            <a:r>
              <a:rPr lang="en-GB" b="1" dirty="0" smtClean="0">
                <a:solidFill>
                  <a:srgbClr val="FF0000"/>
                </a:solidFill>
              </a:rPr>
              <a:t> um </a:t>
            </a:r>
            <a:r>
              <a:rPr lang="en-GB" b="1" dirty="0" err="1" smtClean="0">
                <a:solidFill>
                  <a:srgbClr val="FF0000"/>
                </a:solidFill>
              </a:rPr>
              <a:t>Franzi</a:t>
            </a:r>
            <a:r>
              <a:rPr lang="en-GB" b="1" dirty="0" smtClean="0">
                <a:solidFill>
                  <a:srgbClr val="FF0000"/>
                </a:solidFill>
              </a:rPr>
              <a:t> – </a:t>
            </a:r>
            <a:r>
              <a:rPr lang="en-GB" b="1" dirty="0" err="1" smtClean="0">
                <a:solidFill>
                  <a:srgbClr val="FF0000"/>
                </a:solidFill>
              </a:rPr>
              <a:t>wo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016" y="16288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Warm</a:t>
            </a:r>
          </a:p>
          <a:p>
            <a:r>
              <a:rPr lang="en-GB" b="1" dirty="0" smtClean="0"/>
              <a:t>Hot</a:t>
            </a:r>
          </a:p>
          <a:p>
            <a:r>
              <a:rPr lang="en-GB" b="1" dirty="0" smtClean="0"/>
              <a:t>Cold</a:t>
            </a:r>
          </a:p>
          <a:p>
            <a:r>
              <a:rPr lang="en-GB" b="1" dirty="0" smtClean="0"/>
              <a:t>Ice cold</a:t>
            </a:r>
          </a:p>
          <a:p>
            <a:r>
              <a:rPr lang="en-GB" b="1" dirty="0" smtClean="0"/>
              <a:t>Left </a:t>
            </a:r>
          </a:p>
          <a:p>
            <a:r>
              <a:rPr lang="en-GB" b="1" dirty="0" smtClean="0"/>
              <a:t>Right</a:t>
            </a:r>
          </a:p>
          <a:p>
            <a:r>
              <a:rPr lang="en-GB" b="1" dirty="0" smtClean="0"/>
              <a:t>Stop</a:t>
            </a:r>
          </a:p>
          <a:p>
            <a:r>
              <a:rPr lang="en-GB" b="1" dirty="0" smtClean="0"/>
              <a:t>Straight on</a:t>
            </a:r>
          </a:p>
          <a:p>
            <a:r>
              <a:rPr lang="en-GB" b="1" dirty="0" smtClean="0"/>
              <a:t>I need help</a:t>
            </a:r>
          </a:p>
          <a:p>
            <a:r>
              <a:rPr lang="en-GB" b="1" dirty="0" smtClean="0"/>
              <a:t>I have found </a:t>
            </a:r>
            <a:r>
              <a:rPr lang="en-GB" b="1" dirty="0" err="1" smtClean="0"/>
              <a:t>Franzi</a:t>
            </a:r>
            <a:endParaRPr lang="en-GB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4038600" cy="460851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Warm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Heiß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Kalt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Eiskalt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Links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Rechts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Halt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Gerade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aus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brauche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Hilfe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Franzi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gefunden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images.clipartlogo.com/files/images/44/443334/various-cliparts-clip-art_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772816"/>
            <a:ext cx="1809750" cy="1495425"/>
          </a:xfrm>
          <a:prstGeom prst="rect">
            <a:avLst/>
          </a:prstGeom>
          <a:noFill/>
        </p:spPr>
      </p:pic>
      <p:pic>
        <p:nvPicPr>
          <p:cNvPr id="8" name="Picture 2" descr="Flag of Europe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80000"/>
          </a:blip>
          <a:srcRect/>
          <a:stretch>
            <a:fillRect/>
          </a:stretch>
        </p:blipFill>
        <p:spPr bwMode="auto">
          <a:xfrm>
            <a:off x="0" y="0"/>
            <a:ext cx="9144000" cy="68959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King or Queen of Knowledge</a:t>
            </a:r>
            <a:b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König oder Königin von Kenntnissen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http://www.clker.com/cliparts/9/2/f/f/1197148439997296199liftarn_Crown_of_Saint_Edward.svg.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276873"/>
            <a:ext cx="3168352" cy="3600400"/>
          </a:xfrm>
          <a:prstGeom prst="rect">
            <a:avLst/>
          </a:prstGeom>
          <a:noFill/>
        </p:spPr>
      </p:pic>
      <p:pic>
        <p:nvPicPr>
          <p:cNvPr id="13" name="Picture 4" descr="http://www.frog-clip-art.com/free_frog_clipart/clip_art_illustration_of_a_frog_wearing_a_crown__wearing_lipstick_and_holding_a_bouquet_of_flowers_0521-1102-0812-4800_SM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3717032"/>
            <a:ext cx="1152128" cy="1003312"/>
          </a:xfrm>
          <a:prstGeom prst="rect">
            <a:avLst/>
          </a:prstGeom>
          <a:noFill/>
        </p:spPr>
      </p:pic>
      <p:pic>
        <p:nvPicPr>
          <p:cNvPr id="14" name="Picture 6" descr="http://ibytemedia.com/wp-content/uploads/2012/03/Crown-with-Diamonds-Clip-Ar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104" y="2276873"/>
            <a:ext cx="3024336" cy="3672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3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Phone 2 – </a:t>
            </a:r>
            <a:r>
              <a:rPr lang="en-GB" sz="6000" b="1" dirty="0" smtClean="0">
                <a:solidFill>
                  <a:srgbClr val="FF0000"/>
                </a:solidFill>
              </a:rPr>
              <a:t>Das </a:t>
            </a:r>
            <a:r>
              <a:rPr lang="en-GB" sz="6000" b="1" dirty="0" err="1" smtClean="0">
                <a:solidFill>
                  <a:srgbClr val="FF0000"/>
                </a:solidFill>
              </a:rPr>
              <a:t>Telefon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Speak on the phone in German</a:t>
            </a:r>
            <a:endParaRPr lang="en-GB" i="1" dirty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I can </a:t>
            </a:r>
            <a:r>
              <a:rPr lang="en-GB" b="1" dirty="0" smtClean="0">
                <a:solidFill>
                  <a:schemeClr val="tx2"/>
                </a:solidFill>
              </a:rPr>
              <a:t>have a conversation on the phone in German</a:t>
            </a:r>
            <a:endParaRPr lang="en-GB" b="1" i="1" dirty="0">
              <a:solidFill>
                <a:schemeClr val="tx2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that different countries have different dialling codes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play German card and number games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Phone 2 – </a:t>
            </a:r>
            <a:r>
              <a:rPr lang="en-GB" sz="6000" b="1" dirty="0" smtClean="0">
                <a:solidFill>
                  <a:srgbClr val="FF0000"/>
                </a:solidFill>
              </a:rPr>
              <a:t>Das </a:t>
            </a:r>
            <a:r>
              <a:rPr lang="en-GB" sz="6000" b="1" dirty="0" err="1" smtClean="0">
                <a:solidFill>
                  <a:srgbClr val="FF0000"/>
                </a:solidFill>
              </a:rPr>
              <a:t>Telefon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Speak on the phone in German</a:t>
            </a:r>
            <a:endParaRPr lang="en-GB" i="1" dirty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I can </a:t>
            </a:r>
            <a:r>
              <a:rPr lang="en-GB" b="1" dirty="0" smtClean="0">
                <a:solidFill>
                  <a:schemeClr val="tx2"/>
                </a:solidFill>
              </a:rPr>
              <a:t>have a conversation on the phone in German</a:t>
            </a:r>
            <a:endParaRPr lang="en-GB" b="1" i="1" dirty="0">
              <a:solidFill>
                <a:schemeClr val="tx2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that different countries have different dialling codes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play German card and number games</a:t>
            </a:r>
            <a:endParaRPr lang="en-GB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85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260648"/>
            <a:ext cx="547260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1</a:t>
            </a:r>
            <a:r>
              <a:rPr lang="en-GB" sz="2800" b="1" dirty="0" smtClean="0"/>
              <a:t>: Hallo, </a:t>
            </a:r>
            <a:r>
              <a:rPr lang="en-GB" sz="2800" b="1" dirty="0" err="1" smtClean="0"/>
              <a:t>hier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ist</a:t>
            </a:r>
            <a:r>
              <a:rPr lang="en-GB" sz="2800" b="1" dirty="0" smtClean="0"/>
              <a:t> ___________</a:t>
            </a:r>
            <a:endParaRPr lang="en-GB" sz="2800" b="1" u="sng" dirty="0"/>
          </a:p>
          <a:p>
            <a:r>
              <a:rPr lang="en-GB" sz="2800" b="1" dirty="0">
                <a:solidFill>
                  <a:schemeClr val="tx2"/>
                </a:solidFill>
              </a:rPr>
              <a:t>2</a:t>
            </a:r>
            <a:r>
              <a:rPr lang="en-GB" sz="2800" b="1" dirty="0" smtClean="0">
                <a:solidFill>
                  <a:schemeClr val="tx2"/>
                </a:solidFill>
              </a:rPr>
              <a:t>: </a:t>
            </a:r>
            <a:r>
              <a:rPr lang="en-GB" sz="2800" b="1" dirty="0" err="1">
                <a:solidFill>
                  <a:schemeClr val="tx2"/>
                </a:solidFill>
              </a:rPr>
              <a:t>Guten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smtClean="0">
                <a:solidFill>
                  <a:schemeClr val="tx2"/>
                </a:solidFill>
              </a:rPr>
              <a:t>Tag _____, _____ </a:t>
            </a:r>
            <a:r>
              <a:rPr lang="en-GB" sz="2800" b="1" dirty="0" err="1" smtClean="0">
                <a:solidFill>
                  <a:schemeClr val="tx2"/>
                </a:solidFill>
              </a:rPr>
              <a:t>ist</a:t>
            </a:r>
            <a:r>
              <a:rPr lang="en-GB" sz="2800" b="1" dirty="0" smtClean="0">
                <a:solidFill>
                  <a:schemeClr val="tx2"/>
                </a:solidFill>
              </a:rPr>
              <a:t> </a:t>
            </a:r>
            <a:r>
              <a:rPr lang="en-GB" sz="2800" b="1" dirty="0" err="1" smtClean="0">
                <a:solidFill>
                  <a:schemeClr val="tx2"/>
                </a:solidFill>
              </a:rPr>
              <a:t>dran</a:t>
            </a:r>
            <a:r>
              <a:rPr lang="en-GB" sz="2800" b="1" dirty="0" smtClean="0">
                <a:solidFill>
                  <a:schemeClr val="tx2"/>
                </a:solidFill>
              </a:rPr>
              <a:t>!</a:t>
            </a:r>
            <a:endParaRPr lang="en-GB" sz="2800" b="1" dirty="0">
              <a:solidFill>
                <a:schemeClr val="tx2"/>
              </a:solidFill>
            </a:endParaRPr>
          </a:p>
          <a:p>
            <a:r>
              <a:rPr lang="en-GB" sz="2800" b="1" dirty="0" smtClean="0"/>
              <a:t>1: </a:t>
            </a:r>
            <a:r>
              <a:rPr lang="en-GB" sz="2800" b="1" dirty="0" err="1" smtClean="0"/>
              <a:t>Wie</a:t>
            </a:r>
            <a:r>
              <a:rPr lang="en-GB" sz="2800" b="1" dirty="0" smtClean="0"/>
              <a:t> </a:t>
            </a:r>
            <a:r>
              <a:rPr lang="en-GB" sz="2800" b="1" dirty="0" err="1"/>
              <a:t>geht's</a:t>
            </a:r>
            <a:r>
              <a:rPr lang="en-GB" sz="2800" b="1" dirty="0"/>
              <a:t>?</a:t>
            </a:r>
          </a:p>
          <a:p>
            <a:r>
              <a:rPr lang="de-DE" sz="2800" b="1" dirty="0">
                <a:solidFill>
                  <a:schemeClr val="tx2"/>
                </a:solidFill>
              </a:rPr>
              <a:t>2</a:t>
            </a:r>
            <a:r>
              <a:rPr lang="de-DE" sz="2800" b="1" dirty="0" smtClean="0">
                <a:solidFill>
                  <a:schemeClr val="tx2"/>
                </a:solidFill>
              </a:rPr>
              <a:t>: Wunderbar danke! </a:t>
            </a:r>
            <a:r>
              <a:rPr lang="de-DE" sz="2800" b="1" dirty="0">
                <a:solidFill>
                  <a:schemeClr val="tx2"/>
                </a:solidFill>
              </a:rPr>
              <a:t>Und dir?</a:t>
            </a:r>
          </a:p>
          <a:p>
            <a:r>
              <a:rPr lang="en-GB" sz="2800" b="1" dirty="0"/>
              <a:t>1</a:t>
            </a:r>
            <a:r>
              <a:rPr lang="en-GB" sz="2800" b="1" dirty="0" smtClean="0"/>
              <a:t>: </a:t>
            </a:r>
            <a:r>
              <a:rPr lang="en-GB" sz="2800" b="1" dirty="0" err="1"/>
              <a:t>Danke</a:t>
            </a:r>
            <a:r>
              <a:rPr lang="en-GB" sz="2800" b="1" dirty="0"/>
              <a:t>, gut. </a:t>
            </a:r>
          </a:p>
          <a:p>
            <a:r>
              <a:rPr lang="en-GB" sz="2800" b="1" dirty="0">
                <a:solidFill>
                  <a:schemeClr val="tx2"/>
                </a:solidFill>
              </a:rPr>
              <a:t>2</a:t>
            </a:r>
            <a:r>
              <a:rPr lang="en-GB" sz="2800" b="1" dirty="0" smtClean="0">
                <a:solidFill>
                  <a:schemeClr val="tx2"/>
                </a:solidFill>
              </a:rPr>
              <a:t>: Auf </a:t>
            </a:r>
            <a:r>
              <a:rPr lang="en-GB" sz="2800" b="1" dirty="0" err="1" smtClean="0">
                <a:solidFill>
                  <a:schemeClr val="tx2"/>
                </a:solidFill>
              </a:rPr>
              <a:t>wiederhören</a:t>
            </a:r>
            <a:r>
              <a:rPr lang="en-GB" sz="2800" b="1" dirty="0" smtClean="0">
                <a:solidFill>
                  <a:schemeClr val="tx2"/>
                </a:solidFill>
              </a:rPr>
              <a:t>!</a:t>
            </a:r>
            <a:endParaRPr lang="en-GB" sz="2800" b="1" dirty="0">
              <a:solidFill>
                <a:schemeClr val="tx2"/>
              </a:solidFill>
            </a:endParaRPr>
          </a:p>
          <a:p>
            <a:r>
              <a:rPr lang="de-DE" sz="2800" b="1" dirty="0"/>
              <a:t>1</a:t>
            </a:r>
            <a:r>
              <a:rPr lang="de-DE" sz="2800" b="1" dirty="0" smtClean="0"/>
              <a:t>: </a:t>
            </a:r>
            <a:r>
              <a:rPr lang="de-DE" sz="2800" b="1" dirty="0"/>
              <a:t>Tschüss, </a:t>
            </a:r>
            <a:r>
              <a:rPr lang="de-DE" sz="2800" b="1" dirty="0" smtClean="0"/>
              <a:t>______. </a:t>
            </a:r>
            <a:r>
              <a:rPr lang="de-DE" sz="2800" b="1" dirty="0"/>
              <a:t>Bis bald!</a:t>
            </a:r>
          </a:p>
          <a:p>
            <a:r>
              <a:rPr lang="en-GB" b="1" u="sng" dirty="0"/>
              <a:t>  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107504" y="3897710"/>
            <a:ext cx="3240360" cy="2699642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heißt</a:t>
            </a:r>
            <a:r>
              <a:rPr lang="en-GB" b="1" dirty="0" smtClean="0">
                <a:solidFill>
                  <a:srgbClr val="FF0000"/>
                </a:solidFill>
              </a:rPr>
              <a:t> du?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alt </a:t>
            </a:r>
            <a:r>
              <a:rPr lang="en-GB" b="1" dirty="0" err="1" smtClean="0">
                <a:solidFill>
                  <a:srgbClr val="FF0000"/>
                </a:solidFill>
              </a:rPr>
              <a:t>bist</a:t>
            </a:r>
            <a:r>
              <a:rPr lang="en-GB" b="1" dirty="0" smtClean="0">
                <a:solidFill>
                  <a:srgbClr val="FF0000"/>
                </a:solidFill>
              </a:rPr>
              <a:t> du?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Wo </a:t>
            </a:r>
            <a:r>
              <a:rPr lang="en-GB" b="1" dirty="0" err="1" smtClean="0">
                <a:solidFill>
                  <a:srgbClr val="FF0000"/>
                </a:solidFill>
              </a:rPr>
              <a:t>wohnst</a:t>
            </a:r>
            <a:r>
              <a:rPr lang="en-GB" b="1" dirty="0" smtClean="0">
                <a:solidFill>
                  <a:srgbClr val="FF0000"/>
                </a:solidFill>
              </a:rPr>
              <a:t> du?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Wann</a:t>
            </a:r>
            <a:r>
              <a:rPr lang="en-GB" b="1" dirty="0" smtClean="0">
                <a:solidFill>
                  <a:srgbClr val="FF0000"/>
                </a:solidFill>
              </a:rPr>
              <a:t> hast du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627784" y="3886800"/>
            <a:ext cx="3888432" cy="2710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Ich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heiße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dirty="0" err="1" smtClean="0">
                <a:solidFill>
                  <a:srgbClr val="FF0000"/>
                </a:solidFill>
              </a:rPr>
              <a:t>Ich</a:t>
            </a:r>
            <a:r>
              <a:rPr lang="en-GB" sz="2800" b="1" dirty="0" smtClean="0">
                <a:solidFill>
                  <a:srgbClr val="FF0000"/>
                </a:solidFill>
              </a:rPr>
              <a:t> bin ... </a:t>
            </a:r>
            <a:r>
              <a:rPr lang="en-GB" sz="2800" b="1" dirty="0" err="1" smtClean="0">
                <a:solidFill>
                  <a:srgbClr val="FF0000"/>
                </a:solidFill>
              </a:rPr>
              <a:t>Jahre</a:t>
            </a:r>
            <a:r>
              <a:rPr lang="en-GB" sz="2800" b="1" dirty="0" smtClean="0">
                <a:solidFill>
                  <a:srgbClr val="FF0000"/>
                </a:solidFill>
              </a:rPr>
              <a:t> alt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Ich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wohne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dirty="0" err="1" smtClean="0">
                <a:solidFill>
                  <a:srgbClr val="FF0000"/>
                </a:solidFill>
              </a:rPr>
              <a:t>Ich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habe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im</a:t>
            </a:r>
            <a:r>
              <a:rPr lang="en-GB" sz="2800" b="1" dirty="0" smtClean="0">
                <a:solidFill>
                  <a:srgbClr val="FF0000"/>
                </a:solidFill>
              </a:rPr>
              <a:t>/am … </a:t>
            </a:r>
            <a:r>
              <a:rPr lang="en-GB" sz="2800" b="1" dirty="0" err="1" smtClean="0">
                <a:solidFill>
                  <a:srgbClr val="FF0000"/>
                </a:solidFill>
              </a:rPr>
              <a:t>Geburtstag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8"/>
          <p:cNvSpPr>
            <a:spLocks noGrp="1"/>
          </p:cNvSpPr>
          <p:nvPr>
            <p:ph sz="half" idx="1"/>
          </p:nvPr>
        </p:nvSpPr>
        <p:spPr>
          <a:xfrm>
            <a:off x="6300192" y="3133775"/>
            <a:ext cx="2664296" cy="3471183"/>
          </a:xfrm>
        </p:spPr>
        <p:txBody>
          <a:bodyPr>
            <a:noAutofit/>
          </a:bodyPr>
          <a:lstStyle/>
          <a:p>
            <a:r>
              <a:rPr lang="en-GB" sz="2600" b="1" dirty="0" smtClean="0">
                <a:solidFill>
                  <a:srgbClr val="00B05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00B05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00B050"/>
                </a:solidFill>
              </a:rPr>
              <a:t>Ausgezeichnet</a:t>
            </a:r>
            <a:endParaRPr lang="en-GB" sz="2600" b="1" dirty="0" smtClean="0">
              <a:solidFill>
                <a:srgbClr val="00B050"/>
              </a:solidFill>
            </a:endParaRPr>
          </a:p>
          <a:p>
            <a:r>
              <a:rPr lang="en-GB" sz="2600" b="1" dirty="0" err="1" smtClean="0">
                <a:solidFill>
                  <a:srgbClr val="00B050"/>
                </a:solidFill>
              </a:rPr>
              <a:t>Fantastisch</a:t>
            </a:r>
            <a:endParaRPr lang="en-GB" sz="2600" b="1" dirty="0" smtClean="0">
              <a:solidFill>
                <a:srgbClr val="00B050"/>
              </a:solidFill>
            </a:endParaRPr>
          </a:p>
          <a:p>
            <a:r>
              <a:rPr lang="en-GB" sz="2600" b="1" dirty="0" smtClean="0">
                <a:solidFill>
                  <a:srgbClr val="00B05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00B050"/>
                </a:solidFill>
              </a:rPr>
              <a:t>Großartig</a:t>
            </a:r>
            <a:endParaRPr lang="en-GB" sz="2600" b="1" dirty="0" smtClean="0">
              <a:solidFill>
                <a:srgbClr val="00B050"/>
              </a:solidFill>
            </a:endParaRPr>
          </a:p>
          <a:p>
            <a:r>
              <a:rPr lang="en-GB" sz="2600" b="1" dirty="0" smtClean="0">
                <a:solidFill>
                  <a:srgbClr val="00B050"/>
                </a:solidFill>
              </a:rPr>
              <a:t>Prima</a:t>
            </a:r>
            <a:endParaRPr lang="en-GB" sz="2600" b="1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915816" y="2420888"/>
            <a:ext cx="3312368" cy="108012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Phone, Conversation, Communication, Talking, Telephon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4488"/>
            <a:ext cx="3203848" cy="241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0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Vocabulary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Vokabeln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016" y="1628800"/>
            <a:ext cx="4038600" cy="4896544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The mobile phone</a:t>
            </a:r>
          </a:p>
          <a:p>
            <a:r>
              <a:rPr lang="en-GB" b="1" dirty="0" smtClean="0"/>
              <a:t>The telephone/phone</a:t>
            </a:r>
          </a:p>
          <a:p>
            <a:r>
              <a:rPr lang="en-GB" b="1" dirty="0" smtClean="0"/>
              <a:t>The photo</a:t>
            </a:r>
          </a:p>
          <a:p>
            <a:r>
              <a:rPr lang="en-GB" b="1" dirty="0" smtClean="0"/>
              <a:t>The app</a:t>
            </a:r>
          </a:p>
          <a:p>
            <a:r>
              <a:rPr lang="en-GB" b="1" dirty="0" smtClean="0"/>
              <a:t>The letter(box)</a:t>
            </a:r>
          </a:p>
          <a:p>
            <a:r>
              <a:rPr lang="en-GB" b="1" dirty="0" smtClean="0"/>
              <a:t>It is ringing</a:t>
            </a:r>
          </a:p>
          <a:p>
            <a:r>
              <a:rPr lang="en-GB" b="1" dirty="0" smtClean="0"/>
              <a:t>also</a:t>
            </a:r>
          </a:p>
          <a:p>
            <a:r>
              <a:rPr lang="en-GB" b="1" dirty="0" smtClean="0"/>
              <a:t>That is our house</a:t>
            </a:r>
          </a:p>
          <a:p>
            <a:r>
              <a:rPr lang="en-GB" b="1" dirty="0" smtClean="0"/>
              <a:t>My new phone</a:t>
            </a:r>
          </a:p>
          <a:p>
            <a:r>
              <a:rPr lang="en-GB" b="1" dirty="0" smtClean="0"/>
              <a:t>Speak to you again soon</a:t>
            </a:r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en-GB" b="1" dirty="0" smtClean="0"/>
              <a:t>    (hear you again)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4038600" cy="460851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Das Handy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Telefon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Das Photo/s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Die App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Der Brief(</a:t>
            </a:r>
            <a:r>
              <a:rPr lang="en-GB" b="1" dirty="0" err="1" smtClean="0">
                <a:solidFill>
                  <a:srgbClr val="FF0000"/>
                </a:solidFill>
              </a:rPr>
              <a:t>kasten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klingelt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auch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unser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Haus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neues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Telefon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Auf </a:t>
            </a:r>
            <a:r>
              <a:rPr lang="en-GB" b="1" dirty="0" err="1" smtClean="0">
                <a:solidFill>
                  <a:srgbClr val="FF0000"/>
                </a:solidFill>
              </a:rPr>
              <a:t>wiederhören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Pairs</a:t>
            </a:r>
            <a:endParaRPr lang="en-GB" dirty="0"/>
          </a:p>
        </p:txBody>
      </p:sp>
      <p:sp>
        <p:nvSpPr>
          <p:cNvPr id="3" name="AutoShape 2" descr="Image result for match cards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38671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http://www.excited2learn.com/shop/bmz_cache/2/26407e16ddb6679f8bd13926413c826b.image.550x5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48880"/>
            <a:ext cx="352839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7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88640"/>
            <a:ext cx="8352928" cy="6669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21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Einund</a:t>
            </a:r>
            <a:r>
              <a:rPr lang="en-GB" sz="3000" dirty="0" err="1" smtClean="0"/>
              <a:t>zwanzig</a:t>
            </a:r>
            <a:r>
              <a:rPr lang="en-GB" sz="3000" dirty="0" smtClean="0"/>
              <a:t> – 	1 and 20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22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Zweiund</a:t>
            </a:r>
            <a:r>
              <a:rPr lang="en-GB" sz="3000" dirty="0" err="1" smtClean="0"/>
              <a:t>zwanzig</a:t>
            </a:r>
            <a:r>
              <a:rPr lang="en-GB" sz="3000" dirty="0" smtClean="0"/>
              <a:t> – 	2 and 20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23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Dreiundzwanzig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– 	3 and 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24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Vierundzwanzig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25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Fünfundzwanzig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26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Sechsundzwanzig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27 – </a:t>
            </a:r>
            <a:r>
              <a:rPr lang="en-GB" sz="3000" dirty="0" err="1" smtClean="0"/>
              <a:t>Siebenundzwanzig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28 – </a:t>
            </a:r>
            <a:r>
              <a:rPr lang="en-GB" sz="3000" dirty="0" err="1" smtClean="0"/>
              <a:t>Achtundzwanzig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29 – </a:t>
            </a:r>
            <a:r>
              <a:rPr lang="en-GB" sz="3000" dirty="0" err="1" smtClean="0"/>
              <a:t>Neunundzwanzig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30 – </a:t>
            </a:r>
            <a:r>
              <a:rPr lang="en-GB" sz="3000" dirty="0" err="1" smtClean="0"/>
              <a:t>dreißig</a:t>
            </a:r>
            <a:r>
              <a:rPr lang="en-GB" sz="3000" dirty="0" smtClean="0"/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31 – </a:t>
            </a:r>
            <a:r>
              <a:rPr lang="en-GB" sz="3000" dirty="0" err="1" smtClean="0"/>
              <a:t>einunddreißig</a:t>
            </a:r>
            <a:r>
              <a:rPr lang="en-GB" sz="3000" dirty="0" smtClean="0"/>
              <a:t>		1 and 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32 – </a:t>
            </a:r>
            <a:r>
              <a:rPr lang="en-GB" sz="3000" dirty="0" err="1" smtClean="0"/>
              <a:t>zweiundreißig</a:t>
            </a:r>
            <a:r>
              <a:rPr lang="en-GB" sz="3000" dirty="0" smtClean="0"/>
              <a:t>		2 and 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950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88640"/>
            <a:ext cx="8352928" cy="6669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21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22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23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24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25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26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27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28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29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30 – 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31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32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102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Maths in German – </a:t>
            </a:r>
            <a:r>
              <a:rPr lang="en-GB" b="1" dirty="0" err="1" smtClean="0">
                <a:solidFill>
                  <a:srgbClr val="FF0000"/>
                </a:solidFill>
              </a:rPr>
              <a:t>Mathe</a:t>
            </a:r>
            <a:r>
              <a:rPr lang="en-GB" b="1" dirty="0" smtClean="0">
                <a:solidFill>
                  <a:srgbClr val="FF0000"/>
                </a:solidFill>
              </a:rPr>
              <a:t> auf Deutsch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...?</a:t>
            </a:r>
          </a:p>
          <a:p>
            <a:r>
              <a:rPr lang="en-GB" dirty="0" smtClean="0"/>
              <a:t>Add</a:t>
            </a:r>
          </a:p>
          <a:p>
            <a:r>
              <a:rPr lang="en-GB" dirty="0" smtClean="0"/>
              <a:t>Take away</a:t>
            </a:r>
          </a:p>
          <a:p>
            <a:r>
              <a:rPr lang="en-GB" dirty="0" smtClean="0"/>
              <a:t>Times</a:t>
            </a:r>
          </a:p>
          <a:p>
            <a:r>
              <a:rPr lang="en-GB" dirty="0" smtClean="0"/>
              <a:t>Divided by	</a:t>
            </a:r>
          </a:p>
          <a:p>
            <a:r>
              <a:rPr lang="en-GB" dirty="0" smtClean="0"/>
              <a:t>A half (of)</a:t>
            </a:r>
          </a:p>
          <a:p>
            <a:r>
              <a:rPr lang="en-GB" dirty="0" smtClean="0"/>
              <a:t>A third</a:t>
            </a:r>
          </a:p>
          <a:p>
            <a:r>
              <a:rPr lang="en-GB" dirty="0" smtClean="0"/>
              <a:t>A quarter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...?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Plus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Minus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Mal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Geteilt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durch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Halb</a:t>
            </a:r>
            <a:r>
              <a:rPr lang="en-GB" b="1" dirty="0" smtClean="0">
                <a:solidFill>
                  <a:srgbClr val="FF0000"/>
                </a:solidFill>
              </a:rPr>
              <a:t> (von)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Drittel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Viertel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428</Words>
  <Application>Microsoft Office PowerPoint</Application>
  <PresentationFormat>On-screen Show (4:3)</PresentationFormat>
  <Paragraphs>167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www.zeitfuerdeutsch.com</vt:lpstr>
      <vt:lpstr> Phone 2 – Das Telefon 2</vt:lpstr>
      <vt:lpstr>Das Kartenspiel</vt:lpstr>
      <vt:lpstr>PowerPoint Presentation</vt:lpstr>
      <vt:lpstr>The Vocabulary – Die Vokabeln</vt:lpstr>
      <vt:lpstr>Pairs</vt:lpstr>
      <vt:lpstr>PowerPoint Presentation</vt:lpstr>
      <vt:lpstr>PowerPoint Presentation</vt:lpstr>
      <vt:lpstr>Maths in German – Mathe auf Deutsch</vt:lpstr>
      <vt:lpstr>The number is … – die Nummer ist …</vt:lpstr>
      <vt:lpstr>Its all about Franzi – where is she? Es geht um Franzi – wo ist sie?</vt:lpstr>
      <vt:lpstr> Phone 2 – Das Telefon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107</cp:revision>
  <cp:lastPrinted>2015-06-05T11:59:55Z</cp:lastPrinted>
  <dcterms:created xsi:type="dcterms:W3CDTF">2014-08-31T12:54:10Z</dcterms:created>
  <dcterms:modified xsi:type="dcterms:W3CDTF">2017-01-04T15:15:03Z</dcterms:modified>
</cp:coreProperties>
</file>