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675D8-2740-44EA-A7EF-8CA8CFAB4234}" type="datetimeFigureOut">
              <a:rPr lang="en-GB" smtClean="0"/>
              <a:t>30/12/2016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50396-82AF-416A-90CD-6816380350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742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0ahUKEwi8oZmc1YfRAhXDuRoKHfndAo4QjRwIBw&amp;url=https://de.wikipedia.org/wiki/Datei:Bahnhof_Saalfeld_1597.jpg&amp;bvm=bv.142059868,d.ZWM&amp;psig=AFQjCNFUQ5gf6qYVKqe8zUZtBbDmZ9BRVw&amp;ust=1482491378937725" TargetMode="External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hyperlink" Target="https://www.google.co.uk/url?sa=i&amp;rct=j&amp;q=&amp;esrc=s&amp;source=images&amp;cd=&amp;cad=rja&amp;uact=8&amp;ved=0ahUKEwjh65261YfRAhUCOxoKHS0cCJQQjRwIBw&amp;url=https://commons.wikimedia.org/wiki/File:Arnhem_Station_ICE_4652.jpg&amp;bvm=bv.142059868,d.ZWM&amp;psig=AFQjCNEWaui4oqJxWpMAV2hMZ4cobOu0wA&amp;ust=1482491508850347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0ahUKEwi8oZmc1YfRAhXDuRoKHfndAo4QjRwIBw&amp;url=https://de.wikipedia.org/wiki/Datei:Bahnhof_Saalfeld_1597.jpg&amp;bvm=bv.142059868,d.ZWM&amp;psig=AFQjCNFUQ5gf6qYVKqe8zUZtBbDmZ9BRVw&amp;ust=1482491378937725" TargetMode="External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hyperlink" Target="https://www.google.co.uk/url?sa=i&amp;rct=j&amp;q=&amp;esrc=s&amp;source=images&amp;cd=&amp;cad=rja&amp;uact=8&amp;ved=0ahUKEwjh65261YfRAhUCOxoKHS0cCJQQjRwIBw&amp;url=https://commons.wikimedia.org/wiki/File:Arnhem_Station_ICE_4652.jpg&amp;bvm=bv.142059868,d.ZWM&amp;psig=AFQjCNEWaui4oqJxWpMAV2hMZ4cobOu0wA&amp;ust=1482491508850347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Bahnhof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Image result for bahnhof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train station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49815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https://upload.wikimedia.org/wikipedia/commons/4/4a/Arnhem_Station_ICE_4652.jpg"/>
          <p:cNvSpPr>
            <a:spLocks noChangeAspect="1" noChangeArrowheads="1"/>
          </p:cNvSpPr>
          <p:nvPr/>
        </p:nvSpPr>
        <p:spPr bwMode="auto">
          <a:xfrm>
            <a:off x="63500" y="-136525"/>
            <a:ext cx="766762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81" y="1700808"/>
            <a:ext cx="6696744" cy="443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Post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20891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84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Laden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076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60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Restaurant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552728" cy="405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1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Cafe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583506" cy="481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01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</a:t>
            </a:r>
            <a:r>
              <a:rPr lang="en-GB" dirty="0" err="1" smtClean="0"/>
              <a:t>Schule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840760" cy="429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90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Kino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70949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35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Bahnhof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Image result for bahnhof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train station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49815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https://upload.wikimedia.org/wikipedia/commons/4/4a/Arnhem_Station_ICE_4652.jpg"/>
          <p:cNvSpPr>
            <a:spLocks noChangeAspect="1" noChangeArrowheads="1"/>
          </p:cNvSpPr>
          <p:nvPr/>
        </p:nvSpPr>
        <p:spPr bwMode="auto">
          <a:xfrm>
            <a:off x="63500" y="-136525"/>
            <a:ext cx="766762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81" y="1700808"/>
            <a:ext cx="6696744" cy="443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59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</a:t>
            </a:r>
            <a:r>
              <a:rPr lang="en-GB" dirty="0" err="1" smtClean="0"/>
              <a:t>Bushaltestelle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8" y="1595438"/>
            <a:ext cx="8054608" cy="449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63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</a:t>
            </a:r>
            <a:r>
              <a:rPr lang="en-GB" dirty="0" err="1" smtClean="0"/>
              <a:t>Krankenhaus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https://upload.wikimedia.org/wikipedia/commons/2/29/Krankenhaus_G%C3%B6ttlicher_Heiland_01.jpg"/>
          <p:cNvSpPr>
            <a:spLocks noChangeAspect="1" noChangeArrowheads="1"/>
          </p:cNvSpPr>
          <p:nvPr/>
        </p:nvSpPr>
        <p:spPr bwMode="auto">
          <a:xfrm>
            <a:off x="63500" y="-136525"/>
            <a:ext cx="102489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05" y="1484784"/>
            <a:ext cx="711964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00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</a:t>
            </a:r>
            <a:r>
              <a:rPr lang="en-GB" dirty="0" err="1" smtClean="0"/>
              <a:t>Bushaltestelle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8" y="1595438"/>
            <a:ext cx="8054608" cy="449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49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Hotel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48883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02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Supermarkt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4" y="1340768"/>
            <a:ext cx="7416824" cy="500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71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Bank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3" descr="https://upload.wikimedia.org/wikipedia/commons/7/76/First_Bank_of_Hope,_AR_IMG_6453.jpg"/>
          <p:cNvSpPr>
            <a:spLocks noChangeAspect="1" noChangeArrowheads="1"/>
          </p:cNvSpPr>
          <p:nvPr/>
        </p:nvSpPr>
        <p:spPr bwMode="auto">
          <a:xfrm>
            <a:off x="63500" y="-136525"/>
            <a:ext cx="76866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074" y="1307395"/>
            <a:ext cx="6765243" cy="507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04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</a:t>
            </a:r>
            <a:r>
              <a:rPr lang="en-GB" dirty="0" err="1" smtClean="0"/>
              <a:t>Toiletten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408712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16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Briefkasten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https://upload.wikimedia.org/wikipedia/commons/thumb/5/52/Bamberg-Winter-Briefkasten-1150207.jpg/1218px-Bamberg-Winter-Briefkasten-1150207.jpg"/>
          <p:cNvSpPr>
            <a:spLocks noChangeAspect="1" noChangeArrowheads="1"/>
          </p:cNvSpPr>
          <p:nvPr/>
        </p:nvSpPr>
        <p:spPr bwMode="auto">
          <a:xfrm>
            <a:off x="63500" y="-136525"/>
            <a:ext cx="68580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008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68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</a:t>
            </a:r>
            <a:r>
              <a:rPr lang="en-GB" dirty="0" err="1" smtClean="0"/>
              <a:t>Krankenhaus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https://upload.wikimedia.org/wikipedia/commons/2/29/Krankenhaus_G%C3%B6ttlicher_Heiland_01.jpg"/>
          <p:cNvSpPr>
            <a:spLocks noChangeAspect="1" noChangeArrowheads="1"/>
          </p:cNvSpPr>
          <p:nvPr/>
        </p:nvSpPr>
        <p:spPr bwMode="auto">
          <a:xfrm>
            <a:off x="63500" y="-136525"/>
            <a:ext cx="102489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05" y="1484784"/>
            <a:ext cx="711964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80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Flughafen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91276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89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36</Words>
  <Application>Microsoft Office PowerPoint</Application>
  <PresentationFormat>On-screen Show (4:3)</PresentationFormat>
  <Paragraphs>18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Der Bahnhof</vt:lpstr>
      <vt:lpstr>Die Bushaltestelle</vt:lpstr>
      <vt:lpstr>Das Hotel</vt:lpstr>
      <vt:lpstr>Der Supermarkt</vt:lpstr>
      <vt:lpstr>Die Bank</vt:lpstr>
      <vt:lpstr>Die Toiletten</vt:lpstr>
      <vt:lpstr>Der Briefkasten</vt:lpstr>
      <vt:lpstr>Das Krankenhaus</vt:lpstr>
      <vt:lpstr>Der Flughafen</vt:lpstr>
      <vt:lpstr>Die Post</vt:lpstr>
      <vt:lpstr>Der Laden</vt:lpstr>
      <vt:lpstr>Das Restaurant</vt:lpstr>
      <vt:lpstr>Das Cafe</vt:lpstr>
      <vt:lpstr>Die Schule</vt:lpstr>
      <vt:lpstr>Das Kino</vt:lpstr>
      <vt:lpstr>Der Bahnhof</vt:lpstr>
      <vt:lpstr>Die Bushaltestelle</vt:lpstr>
      <vt:lpstr>Das Krankenhaus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Bahnhof</dc:title>
  <dc:creator>Sean Sullivan</dc:creator>
  <cp:lastModifiedBy>Sean Sullivan</cp:lastModifiedBy>
  <cp:revision>1</cp:revision>
  <dcterms:created xsi:type="dcterms:W3CDTF">2006-08-16T00:00:00Z</dcterms:created>
  <dcterms:modified xsi:type="dcterms:W3CDTF">2016-12-30T11:47:53Z</dcterms:modified>
</cp:coreProperties>
</file>