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441" r:id="rId2"/>
    <p:sldId id="256" r:id="rId3"/>
    <p:sldId id="560" r:id="rId4"/>
    <p:sldId id="577" r:id="rId5"/>
    <p:sldId id="610" r:id="rId6"/>
    <p:sldId id="611" r:id="rId7"/>
    <p:sldId id="612" r:id="rId8"/>
    <p:sldId id="613" r:id="rId9"/>
    <p:sldId id="614" r:id="rId10"/>
    <p:sldId id="615" r:id="rId11"/>
    <p:sldId id="616" r:id="rId12"/>
    <p:sldId id="617" r:id="rId13"/>
    <p:sldId id="618" r:id="rId14"/>
    <p:sldId id="619" r:id="rId15"/>
    <p:sldId id="620" r:id="rId16"/>
    <p:sldId id="606" r:id="rId17"/>
    <p:sldId id="607" r:id="rId18"/>
    <p:sldId id="608" r:id="rId19"/>
    <p:sldId id="609" r:id="rId20"/>
    <p:sldId id="621" r:id="rId21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60"/>
  </p:normalViewPr>
  <p:slideViewPr>
    <p:cSldViewPr>
      <p:cViewPr varScale="1">
        <p:scale>
          <a:sx n="69" d="100"/>
          <a:sy n="69" d="100"/>
        </p:scale>
        <p:origin x="-141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02075" y="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6328AA-8747-4686-A990-A9845E527D35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02075" y="9518650"/>
            <a:ext cx="2984500" cy="5016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1C8E73-9675-48EC-8DCB-A6EE6D1944F5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63703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867383F-0FA4-4542-895D-A3D01E16D30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0C2A8675-6B04-4B46-B924-0FBD3F8E3EB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88487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4448D3-95D5-4BD6-A76E-1C08D6C962A0}" type="slidenum">
              <a:rPr lang="en-GB" smtClean="0"/>
              <a:pPr/>
              <a:t>3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8A308-58CA-43D1-B08D-CB9F0FB17627}" type="datetimeFigureOut">
              <a:rPr lang="en-GB" smtClean="0"/>
              <a:pPr/>
              <a:t>22/12/2016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0D5DE3-B418-4108-A220-56E0D9BD4642}" type="slidenum">
              <a:rPr lang="en-GB" smtClean="0"/>
              <a:pPr/>
              <a:t>‹#›</a:t>
            </a:fld>
            <a:endParaRPr lang="en-GB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.uk/url?sa=i&amp;rct=j&amp;q=&amp;esrc=s&amp;source=images&amp;cd=&amp;cad=rja&amp;uact=8&amp;ved=0ahUKEwi8oZmc1YfRAhXDuRoKHfndAo4QjRwIBw&amp;url=https://de.wikipedia.org/wiki/Datei:Bahnhof_Saalfeld_1597.jpg&amp;bvm=bv.142059868,d.ZWM&amp;psig=AFQjCNFUQ5gf6qYVKqe8zUZtBbDmZ9BRVw&amp;ust=1482491378937725" TargetMode="External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png"/><Relationship Id="rId4" Type="http://schemas.openxmlformats.org/officeDocument/2006/relationships/hyperlink" Target="https://www.google.co.uk/url?sa=i&amp;rct=j&amp;q=&amp;esrc=s&amp;source=images&amp;cd=&amp;cad=rja&amp;uact=8&amp;ved=0ahUKEwjh65261YfRAhUCOxoKHS0cCJQQjRwIBw&amp;url=https://commons.wikimedia.org/wiki/File:Arnhem_Station_ICE_4652.jpg&amp;bvm=bv.142059868,d.ZWM&amp;psig=AFQjCNEWaui4oqJxWpMAV2hMZ4cobOu0wA&amp;ust=1482491508850347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www.google.co.uk/url?sa=i&amp;rct=j&amp;q=&amp;esrc=s&amp;source=images&amp;cd=&amp;cad=rja&amp;uact=8&amp;ved=0ahUKEwim0ci5xPrPAhWK1BoKHY3aA-wQjRwIBw&amp;url=http://totsandme.blogspot.com/2011/12/giveaway-opportunity-at-midnight-mommy.html&amp;bvm=bv.136811127,d.d24&amp;psig=AFQjCNHhCdr_KjrHnKYTsoJdu145ONkNdQ&amp;ust=1477642230605017" TargetMode="External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ean1982\Downloads\frogGerman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1412776"/>
            <a:ext cx="8572500" cy="544522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www.zeitfuerdeutsch.com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18491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Toiletten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1628800"/>
            <a:ext cx="6408712" cy="4608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Briefkasten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thumb/5/52/Bamberg-Winter-Briefkasten-1150207.jpg/1218px-Bamberg-Winter-Briefkasten-1150207.jpg"/>
          <p:cNvSpPr>
            <a:spLocks noChangeAspect="1" noChangeArrowheads="1"/>
          </p:cNvSpPr>
          <p:nvPr/>
        </p:nvSpPr>
        <p:spPr bwMode="auto">
          <a:xfrm>
            <a:off x="63500" y="-136525"/>
            <a:ext cx="68580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268760"/>
            <a:ext cx="7200800" cy="4896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</a:t>
            </a:r>
            <a:r>
              <a:rPr lang="en-GB" dirty="0" err="1" smtClean="0"/>
              <a:t>Krankenhaus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https://upload.wikimedia.org/wikipedia/commons/2/29/Krankenhaus_G%C3%B6ttlicher_Heiland_01.jpg"/>
          <p:cNvSpPr>
            <a:spLocks noChangeAspect="1" noChangeArrowheads="1"/>
          </p:cNvSpPr>
          <p:nvPr/>
        </p:nvSpPr>
        <p:spPr bwMode="auto">
          <a:xfrm>
            <a:off x="63500" y="-136525"/>
            <a:ext cx="10248900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805" y="1484784"/>
            <a:ext cx="7119647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Flughafen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1340768"/>
            <a:ext cx="6912768" cy="4968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Post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4097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8208912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Useful places – </a:t>
            </a:r>
            <a:r>
              <a:rPr lang="en-GB" b="1" dirty="0" err="1" smtClean="0">
                <a:solidFill>
                  <a:srgbClr val="FF0000"/>
                </a:solidFill>
              </a:rPr>
              <a:t>Nützliche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Orte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256584"/>
          </a:xfrm>
        </p:spPr>
        <p:txBody>
          <a:bodyPr>
            <a:normAutofit/>
          </a:bodyPr>
          <a:lstStyle/>
          <a:p>
            <a:r>
              <a:rPr lang="en-GB" b="1" dirty="0" smtClean="0"/>
              <a:t>The train station</a:t>
            </a:r>
          </a:p>
          <a:p>
            <a:r>
              <a:rPr lang="en-GB" b="1" dirty="0" smtClean="0"/>
              <a:t>The bus stop</a:t>
            </a:r>
          </a:p>
          <a:p>
            <a:r>
              <a:rPr lang="en-GB" b="1" dirty="0" smtClean="0"/>
              <a:t>The hotel</a:t>
            </a:r>
          </a:p>
          <a:p>
            <a:r>
              <a:rPr lang="en-GB" b="1" dirty="0" smtClean="0"/>
              <a:t>The supermarket</a:t>
            </a:r>
          </a:p>
          <a:p>
            <a:r>
              <a:rPr lang="en-GB" b="1" dirty="0" smtClean="0"/>
              <a:t>The bank</a:t>
            </a:r>
          </a:p>
          <a:p>
            <a:r>
              <a:rPr lang="en-GB" b="1" dirty="0" smtClean="0"/>
              <a:t>The toilets</a:t>
            </a:r>
          </a:p>
          <a:p>
            <a:r>
              <a:rPr lang="en-GB" b="1" dirty="0" smtClean="0"/>
              <a:t>The </a:t>
            </a:r>
            <a:r>
              <a:rPr lang="en-GB" b="1" dirty="0" err="1" smtClean="0"/>
              <a:t>postbox</a:t>
            </a:r>
            <a:r>
              <a:rPr lang="en-GB" b="1" dirty="0" smtClean="0"/>
              <a:t> (letterbox)</a:t>
            </a:r>
          </a:p>
          <a:p>
            <a:r>
              <a:rPr lang="en-GB" b="1" dirty="0" smtClean="0"/>
              <a:t>The post office</a:t>
            </a:r>
          </a:p>
          <a:p>
            <a:r>
              <a:rPr lang="en-GB" b="1" dirty="0" smtClean="0"/>
              <a:t>The hospital</a:t>
            </a:r>
          </a:p>
          <a:p>
            <a:r>
              <a:rPr lang="en-GB" b="1" dirty="0" smtClean="0"/>
              <a:t>The airport</a:t>
            </a:r>
          </a:p>
          <a:p>
            <a:endParaRPr lang="en-GB" b="1" dirty="0" smtClean="0"/>
          </a:p>
          <a:p>
            <a:endParaRPr lang="en-GB" b="1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355976" y="1340768"/>
            <a:ext cx="4330824" cy="5256584"/>
          </a:xfrm>
        </p:spPr>
        <p:txBody>
          <a:bodyPr>
            <a:normAutofit/>
          </a:bodyPr>
          <a:lstStyle/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Bahnhof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Bushaltestelle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Das Hotel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Supermarkt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Bank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Die </a:t>
            </a:r>
            <a:r>
              <a:rPr lang="en-GB" b="1" dirty="0" err="1" smtClean="0">
                <a:solidFill>
                  <a:srgbClr val="FF0000"/>
                </a:solidFill>
              </a:rPr>
              <a:t>Toiletten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Briefkasten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Die Post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Das </a:t>
            </a:r>
            <a:r>
              <a:rPr lang="en-GB" b="1" dirty="0" err="1" smtClean="0">
                <a:solidFill>
                  <a:srgbClr val="FF0000"/>
                </a:solidFill>
              </a:rPr>
              <a:t>Krankenhaus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Der </a:t>
            </a:r>
            <a:r>
              <a:rPr lang="en-GB" b="1" dirty="0" err="1" smtClean="0">
                <a:solidFill>
                  <a:srgbClr val="FF0000"/>
                </a:solidFill>
              </a:rPr>
              <a:t>Flughafen</a:t>
            </a:r>
            <a:endParaRPr lang="en-GB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38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Match Up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2" name="Picture 4" descr="http://www.excited2learn.com/shop/bmz_cache/2/26407e16ddb6679f8bd13926413c826b.image.550x55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2348880"/>
            <a:ext cx="3528392" cy="3168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6623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Town Treasure Hunt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C:\Users\s.sullivan\Downloads\treasure-map-153425_1280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016125"/>
            <a:ext cx="5176738" cy="37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10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Treasure Hunt Challenge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C:\Users\s.sullivan\Downloads\treasure-map-153425_1280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550" y="2016125"/>
            <a:ext cx="5176738" cy="3789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0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Blindfolded</a:t>
            </a:r>
            <a:br>
              <a:rPr lang="en-GB" dirty="0" smtClean="0"/>
            </a:br>
            <a:r>
              <a:rPr lang="en-GB" dirty="0" smtClean="0"/>
              <a:t>Treasure Hunt Challenge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6" name="Picture 2" descr="C:\Users\s.sullivan\Downloads\treasure-map-153425_1280 (1)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224" y="2780928"/>
            <a:ext cx="3639973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4" descr="https://upload.wikimedia.org/wikipedia/commons/thumb/6/6f/Blindfold_%28PSF%29.png/256px-Blindfold_%28PSF%29.pn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2053" name="Picture 5" descr="C:\Users\s.sullivan\Downloads\comedy-masks-30411_1280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672916"/>
            <a:ext cx="386053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042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The town 1 – </a:t>
            </a:r>
            <a:r>
              <a:rPr lang="en-GB" sz="6000" b="1" dirty="0" smtClean="0">
                <a:solidFill>
                  <a:srgbClr val="FF0000"/>
                </a:solidFill>
              </a:rPr>
              <a:t>die </a:t>
            </a:r>
            <a:r>
              <a:rPr lang="en-GB" sz="6000" b="1" dirty="0" err="1" smtClean="0">
                <a:solidFill>
                  <a:srgbClr val="FF0000"/>
                </a:solidFill>
              </a:rPr>
              <a:t>Stadt</a:t>
            </a:r>
            <a:r>
              <a:rPr lang="en-GB" sz="6000" b="1" dirty="0" smtClean="0">
                <a:solidFill>
                  <a:srgbClr val="FF0000"/>
                </a:solidFill>
              </a:rPr>
              <a:t> 1</a:t>
            </a:r>
            <a:br>
              <a:rPr lang="en-GB" sz="6000" b="1" dirty="0" smtClean="0">
                <a:solidFill>
                  <a:srgbClr val="FF0000"/>
                </a:solidFill>
              </a:rPr>
            </a:b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208912" cy="4392488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</a:t>
            </a:r>
            <a:r>
              <a:rPr lang="en-GB" dirty="0" smtClean="0">
                <a:solidFill>
                  <a:schemeClr val="tx1"/>
                </a:solidFill>
              </a:rPr>
              <a:t>Find my way around a German town</a:t>
            </a:r>
            <a:endParaRPr lang="en-GB" dirty="0" smtClean="0">
              <a:solidFill>
                <a:schemeClr val="tx1"/>
              </a:solidFill>
            </a:endParaRPr>
          </a:p>
          <a:p>
            <a:pPr lvl="0" algn="l"/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ask somebody for directions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give directions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10 useful places in a town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play treasure hunt games as part of a team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2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548681"/>
            <a:ext cx="9144000" cy="1080120"/>
          </a:xfrm>
        </p:spPr>
        <p:txBody>
          <a:bodyPr>
            <a:normAutofit fontScale="90000"/>
          </a:bodyPr>
          <a:lstStyle/>
          <a:p>
            <a:r>
              <a:rPr lang="en-GB" sz="6000" b="1" dirty="0" smtClean="0"/>
              <a:t> </a:t>
            </a:r>
            <a:br>
              <a:rPr lang="en-GB" sz="6000" b="1" dirty="0" smtClean="0"/>
            </a:br>
            <a:r>
              <a:rPr lang="en-GB" sz="6000" b="1" dirty="0" smtClean="0"/>
              <a:t>The town 1 – </a:t>
            </a:r>
            <a:r>
              <a:rPr lang="en-GB" sz="6000" b="1" dirty="0" smtClean="0">
                <a:solidFill>
                  <a:srgbClr val="FF0000"/>
                </a:solidFill>
              </a:rPr>
              <a:t>die </a:t>
            </a:r>
            <a:r>
              <a:rPr lang="en-GB" sz="6000" b="1" dirty="0" err="1" smtClean="0">
                <a:solidFill>
                  <a:srgbClr val="FF0000"/>
                </a:solidFill>
              </a:rPr>
              <a:t>Stadt</a:t>
            </a:r>
            <a:r>
              <a:rPr lang="en-GB" sz="6000" b="1" dirty="0" smtClean="0">
                <a:solidFill>
                  <a:srgbClr val="FF0000"/>
                </a:solidFill>
              </a:rPr>
              <a:t> 1</a:t>
            </a:r>
            <a:br>
              <a:rPr lang="en-GB" sz="6000" b="1" dirty="0" smtClean="0">
                <a:solidFill>
                  <a:srgbClr val="FF0000"/>
                </a:solidFill>
              </a:rPr>
            </a:br>
            <a:endParaRPr lang="en-GB" sz="6000" b="1" dirty="0">
              <a:solidFill>
                <a:srgbClr val="FF00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208912" cy="4392488"/>
          </a:xfrm>
        </p:spPr>
        <p:txBody>
          <a:bodyPr>
            <a:normAutofit/>
          </a:bodyPr>
          <a:lstStyle/>
          <a:p>
            <a:pPr lvl="0"/>
            <a:r>
              <a:rPr lang="en-GB" u="sng" dirty="0" smtClean="0">
                <a:solidFill>
                  <a:schemeClr val="tx1"/>
                </a:solidFill>
              </a:rPr>
              <a:t>LO</a:t>
            </a:r>
            <a:r>
              <a:rPr lang="en-GB" dirty="0" smtClean="0">
                <a:solidFill>
                  <a:schemeClr val="tx1"/>
                </a:solidFill>
              </a:rPr>
              <a:t>: </a:t>
            </a:r>
            <a:r>
              <a:rPr lang="en-GB" dirty="0" smtClean="0">
                <a:solidFill>
                  <a:schemeClr val="tx1"/>
                </a:solidFill>
              </a:rPr>
              <a:t>Find my way around a German town</a:t>
            </a:r>
            <a:endParaRPr lang="en-GB" dirty="0" smtClean="0">
              <a:solidFill>
                <a:schemeClr val="tx1"/>
              </a:solidFill>
            </a:endParaRPr>
          </a:p>
          <a:p>
            <a:pPr lvl="0" algn="l"/>
            <a:r>
              <a:rPr lang="en-GB" u="sng" dirty="0" smtClean="0">
                <a:solidFill>
                  <a:schemeClr val="tx1"/>
                </a:solidFill>
              </a:rPr>
              <a:t>SC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ask somebody for directions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give directions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name 10 useful places in a town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r>
              <a:rPr lang="en-GB" dirty="0" smtClean="0">
                <a:solidFill>
                  <a:schemeClr val="tx1"/>
                </a:solidFill>
              </a:rPr>
              <a:t>I can play treasure hunt games as part of a team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indent="-457200" algn="l">
              <a:buFont typeface="Arial" pitchFamily="34" charset="0"/>
              <a:buChar char="•"/>
            </a:pPr>
            <a:endParaRPr lang="en-GB" dirty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dirty="0" smtClean="0">
              <a:solidFill>
                <a:schemeClr val="tx1"/>
              </a:solidFill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149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http://ts4.mm.bing.net/images/thumbnail.aspx?q=1610562471095&amp;id=63fb67c96104385e1403f2551571ea05"/>
          <p:cNvPicPr>
            <a:picLocks noChangeAspect="1" noChangeArrowheads="1"/>
          </p:cNvPicPr>
          <p:nvPr/>
        </p:nvPicPr>
        <p:blipFill>
          <a:blip r:embed="rId3" cstate="print">
            <a:lum bright="85000" contrast="-23000"/>
          </a:blip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>
          <a:xfrm>
            <a:off x="539552" y="1556792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smtClean="0"/>
              <a:t>Yes, correct</a:t>
            </a:r>
          </a:p>
          <a:p>
            <a:r>
              <a:rPr lang="en-GB" sz="2600" b="1" dirty="0" smtClean="0"/>
              <a:t>No, incorrect</a:t>
            </a:r>
          </a:p>
          <a:p>
            <a:r>
              <a:rPr lang="en-GB" sz="2600" b="1" dirty="0" smtClean="0"/>
              <a:t>Good</a:t>
            </a:r>
          </a:p>
          <a:p>
            <a:r>
              <a:rPr lang="en-GB" sz="2600" b="1" dirty="0" smtClean="0"/>
              <a:t>Super</a:t>
            </a:r>
          </a:p>
          <a:p>
            <a:r>
              <a:rPr lang="en-GB" sz="2600" b="1" dirty="0" smtClean="0"/>
              <a:t>Excellent</a:t>
            </a:r>
          </a:p>
          <a:p>
            <a:r>
              <a:rPr lang="en-GB" sz="2600" b="1" dirty="0" smtClean="0"/>
              <a:t>Fantastic</a:t>
            </a:r>
          </a:p>
          <a:p>
            <a:r>
              <a:rPr lang="en-GB" sz="2600" b="1" dirty="0" smtClean="0"/>
              <a:t>Brilliant</a:t>
            </a:r>
          </a:p>
          <a:p>
            <a:r>
              <a:rPr lang="en-GB" sz="2600" b="1" dirty="0" smtClean="0"/>
              <a:t>Wonderful</a:t>
            </a:r>
          </a:p>
          <a:p>
            <a:r>
              <a:rPr lang="en-GB" sz="2600" b="1" dirty="0" smtClean="0"/>
              <a:t>Great</a:t>
            </a:r>
          </a:p>
          <a:p>
            <a:r>
              <a:rPr lang="en-GB" sz="2600" b="1" dirty="0" smtClean="0"/>
              <a:t>Tremendous/super/great</a:t>
            </a:r>
          </a:p>
          <a:p>
            <a:r>
              <a:rPr lang="en-GB" sz="2600" b="1" dirty="0" smtClean="0"/>
              <a:t>Beautiful/great</a:t>
            </a:r>
            <a:endParaRPr lang="en-GB" sz="2600" b="1" dirty="0"/>
          </a:p>
        </p:txBody>
      </p:sp>
      <p:sp>
        <p:nvSpPr>
          <p:cNvPr id="9" name="Content Placeholder 8"/>
          <p:cNvSpPr>
            <a:spLocks noGrp="1"/>
          </p:cNvSpPr>
          <p:nvPr>
            <p:ph sz="half" idx="1"/>
          </p:nvPr>
        </p:nvSpPr>
        <p:spPr>
          <a:xfrm>
            <a:off x="4572000" y="1556792"/>
            <a:ext cx="4038600" cy="4525963"/>
          </a:xfrm>
        </p:spPr>
        <p:txBody>
          <a:bodyPr>
            <a:noAutofit/>
          </a:bodyPr>
          <a:lstStyle/>
          <a:p>
            <a:r>
              <a:rPr lang="en-GB" sz="2600" b="1" dirty="0" err="1" smtClean="0">
                <a:solidFill>
                  <a:srgbClr val="FF0000"/>
                </a:solidFill>
              </a:rPr>
              <a:t>Ja</a:t>
            </a:r>
            <a:r>
              <a:rPr lang="en-GB" sz="2600" b="1" dirty="0" smtClean="0">
                <a:solidFill>
                  <a:srgbClr val="FF0000"/>
                </a:solidFill>
              </a:rPr>
              <a:t>, </a:t>
            </a:r>
            <a:r>
              <a:rPr lang="en-GB" sz="2600" b="1" dirty="0" err="1" smtClean="0">
                <a:solidFill>
                  <a:srgbClr val="FF0000"/>
                </a:solidFill>
              </a:rPr>
              <a:t>Richtig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Nein, </a:t>
            </a:r>
            <a:r>
              <a:rPr lang="en-GB" sz="2600" b="1" dirty="0" err="1" smtClean="0">
                <a:solidFill>
                  <a:srgbClr val="FF0000"/>
                </a:solidFill>
              </a:rPr>
              <a:t>Falsch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Gut</a:t>
            </a:r>
          </a:p>
          <a:p>
            <a:r>
              <a:rPr lang="en-GB" sz="2600" b="1" dirty="0" smtClean="0">
                <a:solidFill>
                  <a:srgbClr val="FF0000"/>
                </a:solidFill>
              </a:rPr>
              <a:t>Super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Ausgezeichnet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Fantastisch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Brilliant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Wunderbar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Großartig</a:t>
            </a:r>
            <a:endParaRPr lang="en-GB" sz="2600" b="1" dirty="0" smtClean="0">
              <a:solidFill>
                <a:srgbClr val="FF0000"/>
              </a:solidFill>
            </a:endParaRPr>
          </a:p>
          <a:p>
            <a:r>
              <a:rPr lang="en-GB" sz="2600" b="1" dirty="0" smtClean="0">
                <a:solidFill>
                  <a:srgbClr val="FF0000"/>
                </a:solidFill>
              </a:rPr>
              <a:t>Prima</a:t>
            </a:r>
          </a:p>
          <a:p>
            <a:r>
              <a:rPr lang="en-GB" sz="2600" b="1" dirty="0" err="1" smtClean="0">
                <a:solidFill>
                  <a:srgbClr val="FF0000"/>
                </a:solidFill>
              </a:rPr>
              <a:t>Schön</a:t>
            </a:r>
            <a:endParaRPr lang="en-GB" sz="2600" b="1" dirty="0">
              <a:solidFill>
                <a:srgbClr val="FF0000"/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Das </a:t>
            </a:r>
            <a:r>
              <a:rPr lang="en-GB" b="1" dirty="0" err="1" smtClean="0"/>
              <a:t>Kartenspiel</a:t>
            </a:r>
            <a:endParaRPr lang="en-GB" b="1" dirty="0"/>
          </a:p>
        </p:txBody>
      </p:sp>
    </p:spTree>
    <p:extLst>
      <p:ext uri="{BB962C8B-B14F-4D97-AF65-F5344CB8AC3E}">
        <p14:creationId xmlns:p14="http://schemas.microsoft.com/office/powerpoint/2010/main" val="3347725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/>
              <a:t>The Hotel – </a:t>
            </a:r>
            <a:r>
              <a:rPr lang="en-GB" b="1" dirty="0" smtClean="0">
                <a:solidFill>
                  <a:srgbClr val="FF0000"/>
                </a:solidFill>
              </a:rPr>
              <a:t>das Hotel</a:t>
            </a:r>
            <a:endParaRPr lang="en-GB" b="1" dirty="0">
              <a:solidFill>
                <a:srgbClr val="FF00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4038600" cy="5184576"/>
          </a:xfrm>
        </p:spPr>
        <p:txBody>
          <a:bodyPr>
            <a:normAutofit lnSpcReduction="10000"/>
          </a:bodyPr>
          <a:lstStyle/>
          <a:p>
            <a:r>
              <a:rPr lang="en-GB" b="1" dirty="0" smtClean="0"/>
              <a:t>Excuse me</a:t>
            </a:r>
          </a:p>
          <a:p>
            <a:r>
              <a:rPr lang="en-GB" b="1" dirty="0" smtClean="0"/>
              <a:t>Where is …?</a:t>
            </a:r>
          </a:p>
          <a:p>
            <a:r>
              <a:rPr lang="en-GB" b="1" dirty="0" smtClean="0"/>
              <a:t>Is there here …?</a:t>
            </a:r>
          </a:p>
          <a:p>
            <a:endParaRPr lang="en-GB" b="1" dirty="0"/>
          </a:p>
          <a:p>
            <a:r>
              <a:rPr lang="en-GB" b="1" dirty="0" smtClean="0"/>
              <a:t>Left, right</a:t>
            </a:r>
          </a:p>
          <a:p>
            <a:r>
              <a:rPr lang="en-GB" b="1" dirty="0" smtClean="0"/>
              <a:t>Straight on</a:t>
            </a:r>
          </a:p>
          <a:p>
            <a:r>
              <a:rPr lang="en-GB" b="1" dirty="0" smtClean="0"/>
              <a:t>And then</a:t>
            </a:r>
          </a:p>
          <a:p>
            <a:r>
              <a:rPr lang="en-GB" b="1" dirty="0" smtClean="0"/>
              <a:t>On the right hand side</a:t>
            </a:r>
          </a:p>
          <a:p>
            <a:r>
              <a:rPr lang="en-GB" b="1" dirty="0" smtClean="0"/>
              <a:t>On the left hand side</a:t>
            </a:r>
          </a:p>
          <a:p>
            <a:r>
              <a:rPr lang="en-GB" b="1" dirty="0" smtClean="0"/>
              <a:t>Thank you very much</a:t>
            </a:r>
          </a:p>
          <a:p>
            <a:r>
              <a:rPr lang="en-GB" b="1" dirty="0" smtClean="0"/>
              <a:t>You’re </a:t>
            </a:r>
            <a:r>
              <a:rPr lang="en-GB" b="1" dirty="0" smtClean="0"/>
              <a:t>welcome</a:t>
            </a:r>
          </a:p>
          <a:p>
            <a:endParaRPr lang="en-GB" b="1" dirty="0" smtClean="0"/>
          </a:p>
          <a:p>
            <a:endParaRPr lang="en-GB" b="1" dirty="0"/>
          </a:p>
          <a:p>
            <a:endParaRPr lang="en-GB" b="1" dirty="0" smtClean="0"/>
          </a:p>
          <a:p>
            <a:endParaRPr lang="en-GB" b="1" dirty="0" smtClean="0"/>
          </a:p>
          <a:p>
            <a:endParaRPr lang="en-GB" b="1" dirty="0" smtClean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4648200" y="1340768"/>
            <a:ext cx="4038600" cy="5328592"/>
          </a:xfrm>
        </p:spPr>
        <p:txBody>
          <a:bodyPr>
            <a:normAutofit lnSpcReduction="10000"/>
          </a:bodyPr>
          <a:lstStyle/>
          <a:p>
            <a:r>
              <a:rPr lang="en-GB" b="1" dirty="0" err="1" smtClean="0">
                <a:solidFill>
                  <a:srgbClr val="FF0000"/>
                </a:solidFill>
              </a:rPr>
              <a:t>Entschuldigung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Wo </a:t>
            </a:r>
            <a:r>
              <a:rPr lang="en-GB" b="1" dirty="0" err="1">
                <a:solidFill>
                  <a:srgbClr val="FF0000"/>
                </a:solidFill>
              </a:rPr>
              <a:t>ist</a:t>
            </a:r>
            <a:r>
              <a:rPr lang="en-GB" b="1" dirty="0">
                <a:solidFill>
                  <a:srgbClr val="FF0000"/>
                </a:solidFill>
              </a:rPr>
              <a:t> … ?</a:t>
            </a:r>
          </a:p>
          <a:p>
            <a:r>
              <a:rPr lang="en-GB" b="1" dirty="0" err="1">
                <a:solidFill>
                  <a:srgbClr val="FF0000"/>
                </a:solidFill>
              </a:rPr>
              <a:t>Gibt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es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hier</a:t>
            </a:r>
            <a:r>
              <a:rPr lang="en-GB" b="1" dirty="0">
                <a:solidFill>
                  <a:srgbClr val="FF0000"/>
                </a:solidFill>
              </a:rPr>
              <a:t> …?</a:t>
            </a:r>
          </a:p>
          <a:p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Links, </a:t>
            </a:r>
            <a:r>
              <a:rPr lang="en-GB" b="1" dirty="0" err="1">
                <a:solidFill>
                  <a:srgbClr val="FF0000"/>
                </a:solidFill>
              </a:rPr>
              <a:t>r</a:t>
            </a:r>
            <a:r>
              <a:rPr lang="en-GB" b="1" dirty="0" err="1" smtClean="0">
                <a:solidFill>
                  <a:srgbClr val="FF0000"/>
                </a:solidFill>
              </a:rPr>
              <a:t>echts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 err="1">
                <a:solidFill>
                  <a:srgbClr val="FF0000"/>
                </a:solidFill>
              </a:rPr>
              <a:t>Gerade</a:t>
            </a:r>
            <a:r>
              <a:rPr lang="en-GB" b="1" dirty="0">
                <a:solidFill>
                  <a:srgbClr val="FF0000"/>
                </a:solidFill>
              </a:rPr>
              <a:t> </a:t>
            </a:r>
            <a:r>
              <a:rPr lang="en-GB" b="1" dirty="0" err="1">
                <a:solidFill>
                  <a:srgbClr val="FF0000"/>
                </a:solidFill>
              </a:rPr>
              <a:t>aus</a:t>
            </a:r>
            <a:endParaRPr lang="en-GB" b="1" dirty="0">
              <a:solidFill>
                <a:srgbClr val="FF0000"/>
              </a:solidFill>
            </a:endParaRPr>
          </a:p>
          <a:p>
            <a:r>
              <a:rPr lang="en-GB" b="1" dirty="0">
                <a:solidFill>
                  <a:srgbClr val="FF0000"/>
                </a:solidFill>
              </a:rPr>
              <a:t>Und </a:t>
            </a:r>
            <a:r>
              <a:rPr lang="en-GB" b="1" dirty="0" err="1" smtClean="0">
                <a:solidFill>
                  <a:srgbClr val="FF0000"/>
                </a:solidFill>
              </a:rPr>
              <a:t>dann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Auf der </a:t>
            </a:r>
            <a:r>
              <a:rPr lang="en-GB" b="1" dirty="0" err="1" smtClean="0">
                <a:solidFill>
                  <a:srgbClr val="FF0000"/>
                </a:solidFill>
              </a:rPr>
              <a:t>rechten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Seite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smtClean="0">
                <a:solidFill>
                  <a:srgbClr val="FF0000"/>
                </a:solidFill>
              </a:rPr>
              <a:t>Auf der </a:t>
            </a:r>
            <a:r>
              <a:rPr lang="en-GB" b="1" dirty="0" err="1" smtClean="0">
                <a:solidFill>
                  <a:srgbClr val="FF0000"/>
                </a:solidFill>
              </a:rPr>
              <a:t>linken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Seite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Danke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schön</a:t>
            </a: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b="1" dirty="0" err="1" smtClean="0">
                <a:solidFill>
                  <a:srgbClr val="FF0000"/>
                </a:solidFill>
              </a:rPr>
              <a:t>Bitte</a:t>
            </a:r>
            <a:r>
              <a:rPr lang="en-GB" b="1" dirty="0" smtClean="0">
                <a:solidFill>
                  <a:srgbClr val="FF0000"/>
                </a:solidFill>
              </a:rPr>
              <a:t> </a:t>
            </a:r>
            <a:r>
              <a:rPr lang="en-GB" b="1" dirty="0" err="1" smtClean="0">
                <a:solidFill>
                  <a:srgbClr val="FF0000"/>
                </a:solidFill>
              </a:rPr>
              <a:t>schön</a:t>
            </a:r>
            <a:endParaRPr lang="en-GB" b="1" dirty="0">
              <a:solidFill>
                <a:srgbClr val="FF00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>
            <a:off x="251520" y="2924944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403920" y="5589240"/>
            <a:ext cx="842493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02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Bahnhof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2" descr="Image result for bahnhof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53975" y="-1790700"/>
            <a:ext cx="4991100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6" name="AutoShape 6" descr="Image result for train station">
            <a:hlinkClick r:id="rId4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98157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8" descr="https://upload.wikimedia.org/wikipedia/commons/4/4a/Arnhem_Station_ICE_4652.jpg"/>
          <p:cNvSpPr>
            <a:spLocks noChangeAspect="1" noChangeArrowheads="1"/>
          </p:cNvSpPr>
          <p:nvPr/>
        </p:nvSpPr>
        <p:spPr bwMode="auto">
          <a:xfrm>
            <a:off x="63500" y="-136525"/>
            <a:ext cx="76676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3321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4381" y="1700808"/>
            <a:ext cx="6696744" cy="4437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7322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</a:t>
            </a:r>
            <a:r>
              <a:rPr lang="en-GB" dirty="0" err="1" smtClean="0"/>
              <a:t>Bushaltestelle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228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848" y="1595438"/>
            <a:ext cx="8054608" cy="4497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Das Hotel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1265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484784"/>
            <a:ext cx="7488832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Der </a:t>
            </a:r>
            <a:r>
              <a:rPr lang="en-GB" dirty="0" err="1" smtClean="0"/>
              <a:t>Supermarkt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464" y="1340768"/>
            <a:ext cx="7416824" cy="5006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Die Bank</a:t>
            </a:r>
            <a:endParaRPr lang="en-GB" dirty="0"/>
          </a:p>
        </p:txBody>
      </p:sp>
      <p:sp>
        <p:nvSpPr>
          <p:cNvPr id="3" name="AutoShape 2" descr="Image result for match cards game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53975" y="-1851025"/>
            <a:ext cx="3867150" cy="3867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" name="AutoShape 3" descr="https://upload.wikimedia.org/wikipedia/commons/7/76/First_Bank_of_Hope,_AR_IMG_6453.jpg"/>
          <p:cNvSpPr>
            <a:spLocks noChangeAspect="1" noChangeArrowheads="1"/>
          </p:cNvSpPr>
          <p:nvPr/>
        </p:nvSpPr>
        <p:spPr bwMode="auto">
          <a:xfrm>
            <a:off x="63500" y="-136525"/>
            <a:ext cx="768667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5074" y="1307395"/>
            <a:ext cx="6765243" cy="5073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9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2801</TotalTime>
  <Words>261</Words>
  <Application>Microsoft Office PowerPoint</Application>
  <PresentationFormat>On-screen Show (4:3)</PresentationFormat>
  <Paragraphs>104</Paragraphs>
  <Slides>20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www.zeitfuerdeutsch.com</vt:lpstr>
      <vt:lpstr>  The town 1 – die Stadt 1 </vt:lpstr>
      <vt:lpstr>Das Kartenspiel</vt:lpstr>
      <vt:lpstr>The Hotel – das Hotel</vt:lpstr>
      <vt:lpstr>Der Bahnhof</vt:lpstr>
      <vt:lpstr>Die Bushaltestelle</vt:lpstr>
      <vt:lpstr>Das Hotel</vt:lpstr>
      <vt:lpstr>Der Supermarkt</vt:lpstr>
      <vt:lpstr>Die Bank</vt:lpstr>
      <vt:lpstr>Die Toiletten</vt:lpstr>
      <vt:lpstr>Der Briefkasten</vt:lpstr>
      <vt:lpstr>Das Krankenhaus</vt:lpstr>
      <vt:lpstr>Der Flughafen</vt:lpstr>
      <vt:lpstr>Die Post</vt:lpstr>
      <vt:lpstr>Useful places – Nützliche Orte</vt:lpstr>
      <vt:lpstr>Match Up</vt:lpstr>
      <vt:lpstr>Town Treasure Hunt</vt:lpstr>
      <vt:lpstr>Treasure Hunt Challenge</vt:lpstr>
      <vt:lpstr>Blindfolded Treasure Hunt Challenge</vt:lpstr>
      <vt:lpstr>  The town 1 – die Stadt 1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German - Deutsch</dc:title>
  <dc:creator>Sean1982</dc:creator>
  <cp:lastModifiedBy>Sean Sullivan</cp:lastModifiedBy>
  <cp:revision>195</cp:revision>
  <cp:lastPrinted>2015-06-05T11:59:55Z</cp:lastPrinted>
  <dcterms:created xsi:type="dcterms:W3CDTF">2014-08-31T12:54:10Z</dcterms:created>
  <dcterms:modified xsi:type="dcterms:W3CDTF">2016-12-22T14:14:02Z</dcterms:modified>
</cp:coreProperties>
</file>