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Fußball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smtClean="0"/>
              <a:t>Football</a:t>
            </a:r>
            <a:br>
              <a:rPr lang="en-GB" b="1" dirty="0" smtClean="0"/>
            </a:br>
            <a:endParaRPr lang="en-GB" b="1" dirty="0"/>
          </a:p>
        </p:txBody>
      </p:sp>
      <p:pic>
        <p:nvPicPr>
          <p:cNvPr id="3" name="Picture 4" descr="Germany 2014 World Cup Champ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391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413164"/>
            <a:ext cx="4038600" cy="5410200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Kein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Englisch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>
                <a:solidFill>
                  <a:srgbClr val="FF0000"/>
                </a:solidFill>
              </a:rPr>
              <a:t>bist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Der Ball/Die </a:t>
            </a:r>
            <a:r>
              <a:rPr lang="en-GB" b="1" dirty="0" err="1">
                <a:solidFill>
                  <a:srgbClr val="FF0000"/>
                </a:solidFill>
              </a:rPr>
              <a:t>Bälle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Bitte</a:t>
            </a:r>
            <a:r>
              <a:rPr lang="en-GB" b="1" dirty="0" smtClean="0">
                <a:solidFill>
                  <a:srgbClr val="FF0000"/>
                </a:solidFill>
              </a:rPr>
              <a:t>/</a:t>
            </a:r>
            <a:r>
              <a:rPr lang="en-GB" b="1" dirty="0" err="1" smtClean="0">
                <a:solidFill>
                  <a:srgbClr val="FF0000"/>
                </a:solidFill>
              </a:rPr>
              <a:t>Danke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Ja</a:t>
            </a:r>
            <a:r>
              <a:rPr lang="en-GB" b="1" dirty="0" smtClean="0">
                <a:solidFill>
                  <a:srgbClr val="FF0000"/>
                </a:solidFill>
              </a:rPr>
              <a:t>/Nein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>
                <a:solidFill>
                  <a:srgbClr val="FF0000"/>
                </a:solidFill>
              </a:rPr>
              <a:t>(name) </a:t>
            </a:r>
            <a:r>
              <a:rPr lang="en-GB" b="1" dirty="0" err="1">
                <a:solidFill>
                  <a:srgbClr val="FF0000"/>
                </a:solidFill>
              </a:rPr>
              <a:t>spielen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Mannschaft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Schießen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Das Tor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Der </a:t>
            </a:r>
            <a:r>
              <a:rPr lang="en-GB" b="1" dirty="0" err="1" smtClean="0">
                <a:solidFill>
                  <a:srgbClr val="FF0000"/>
                </a:solidFill>
              </a:rPr>
              <a:t>Freistoß</a:t>
            </a:r>
            <a:endParaRPr lang="en-GB" b="1" dirty="0" smtClean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82836" y="1406236"/>
            <a:ext cx="4038600" cy="5257800"/>
          </a:xfrm>
        </p:spPr>
        <p:txBody>
          <a:bodyPr>
            <a:normAutofit/>
          </a:bodyPr>
          <a:lstStyle/>
          <a:p>
            <a:r>
              <a:rPr lang="en-GB" b="1" dirty="0" smtClean="0"/>
              <a:t>No English</a:t>
            </a:r>
          </a:p>
          <a:p>
            <a:r>
              <a:rPr lang="en-GB" b="1" dirty="0" smtClean="0"/>
              <a:t>You are out</a:t>
            </a:r>
          </a:p>
          <a:p>
            <a:r>
              <a:rPr lang="en-GB" b="1" dirty="0" smtClean="0"/>
              <a:t>The ball/s</a:t>
            </a:r>
          </a:p>
          <a:p>
            <a:r>
              <a:rPr lang="en-GB" b="1" dirty="0" smtClean="0"/>
              <a:t>Please/Thank you</a:t>
            </a:r>
          </a:p>
          <a:p>
            <a:r>
              <a:rPr lang="en-GB" b="1" dirty="0" smtClean="0"/>
              <a:t>Yes/No</a:t>
            </a:r>
          </a:p>
          <a:p>
            <a:r>
              <a:rPr lang="en-GB" b="1" dirty="0" smtClean="0"/>
              <a:t>(Name) play</a:t>
            </a:r>
          </a:p>
          <a:p>
            <a:r>
              <a:rPr lang="en-GB" b="1" dirty="0" smtClean="0"/>
              <a:t>The team</a:t>
            </a:r>
          </a:p>
          <a:p>
            <a:r>
              <a:rPr lang="en-GB" b="1" dirty="0" smtClean="0"/>
              <a:t>Shoot</a:t>
            </a:r>
          </a:p>
          <a:p>
            <a:r>
              <a:rPr lang="en-GB" b="1" dirty="0" smtClean="0"/>
              <a:t>The goal</a:t>
            </a:r>
          </a:p>
          <a:p>
            <a:r>
              <a:rPr lang="en-GB" b="1" dirty="0" smtClean="0"/>
              <a:t>The free kick</a:t>
            </a:r>
            <a:endParaRPr lang="en-GB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FF0000"/>
                </a:solidFill>
              </a:rPr>
              <a:t>d</a:t>
            </a:r>
            <a:r>
              <a:rPr lang="en-GB" b="1" dirty="0" smtClean="0">
                <a:solidFill>
                  <a:srgbClr val="FF0000"/>
                </a:solidFill>
              </a:rPr>
              <a:t>as </a:t>
            </a:r>
            <a:r>
              <a:rPr lang="en-GB" b="1" dirty="0" err="1" smtClean="0">
                <a:solidFill>
                  <a:srgbClr val="FF0000"/>
                </a:solidFill>
              </a:rPr>
              <a:t>Fußballspiel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smtClean="0"/>
              <a:t>The football game</a:t>
            </a:r>
          </a:p>
          <a:p>
            <a:r>
              <a:rPr lang="en-GB" b="1" dirty="0">
                <a:solidFill>
                  <a:schemeClr val="tx2"/>
                </a:solidFill>
              </a:rPr>
              <a:t>www.zeitfuerdeutsch.com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9616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457200" y="1413164"/>
            <a:ext cx="4038600" cy="5410200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Langsam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Schnell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Kein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Englisch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Springt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Dreht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nach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rechts</a:t>
            </a:r>
            <a:r>
              <a:rPr lang="en-GB" b="1" dirty="0" smtClean="0">
                <a:solidFill>
                  <a:srgbClr val="FF0000"/>
                </a:solidFill>
              </a:rPr>
              <a:t>/links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Joggt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… auf den Boden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>
                <a:solidFill>
                  <a:srgbClr val="FF0000"/>
                </a:solidFill>
              </a:rPr>
              <a:t>bist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raus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Eins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bis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zehn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Plus, minus, mal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257800"/>
          </a:xfrm>
        </p:spPr>
        <p:txBody>
          <a:bodyPr>
            <a:normAutofit/>
          </a:bodyPr>
          <a:lstStyle/>
          <a:p>
            <a:r>
              <a:rPr lang="en-GB" b="1" dirty="0" smtClean="0"/>
              <a:t>Slow(</a:t>
            </a:r>
            <a:r>
              <a:rPr lang="en-GB" b="1" dirty="0" err="1" smtClean="0"/>
              <a:t>ly</a:t>
            </a:r>
            <a:r>
              <a:rPr lang="en-GB" b="1" dirty="0" smtClean="0"/>
              <a:t>)</a:t>
            </a:r>
          </a:p>
          <a:p>
            <a:r>
              <a:rPr lang="en-GB" b="1" dirty="0" smtClean="0"/>
              <a:t>Quick(</a:t>
            </a:r>
            <a:r>
              <a:rPr lang="en-GB" b="1" dirty="0" err="1" smtClean="0"/>
              <a:t>ly</a:t>
            </a:r>
            <a:r>
              <a:rPr lang="en-GB" b="1" dirty="0" smtClean="0"/>
              <a:t>)</a:t>
            </a:r>
          </a:p>
          <a:p>
            <a:r>
              <a:rPr lang="en-GB" b="1" dirty="0" smtClean="0"/>
              <a:t>No English</a:t>
            </a:r>
          </a:p>
          <a:p>
            <a:r>
              <a:rPr lang="en-GB" b="1" dirty="0" smtClean="0"/>
              <a:t>Jump</a:t>
            </a:r>
          </a:p>
          <a:p>
            <a:r>
              <a:rPr lang="en-GB" b="1" dirty="0" smtClean="0"/>
              <a:t>Turn to the right/left</a:t>
            </a:r>
          </a:p>
          <a:p>
            <a:r>
              <a:rPr lang="en-GB" b="1" dirty="0" smtClean="0"/>
              <a:t>Jog</a:t>
            </a:r>
          </a:p>
          <a:p>
            <a:r>
              <a:rPr lang="en-GB" b="1" dirty="0" smtClean="0"/>
              <a:t>… on the floor</a:t>
            </a:r>
          </a:p>
          <a:p>
            <a:r>
              <a:rPr lang="en-GB" b="1" dirty="0" smtClean="0"/>
              <a:t>You </a:t>
            </a:r>
            <a:r>
              <a:rPr lang="en-GB" b="1" dirty="0"/>
              <a:t>are </a:t>
            </a:r>
            <a:r>
              <a:rPr lang="en-GB" b="1" dirty="0" smtClean="0"/>
              <a:t>out</a:t>
            </a:r>
          </a:p>
          <a:p>
            <a:r>
              <a:rPr lang="en-GB" b="1" dirty="0" smtClean="0"/>
              <a:t>1 – 10</a:t>
            </a:r>
          </a:p>
          <a:p>
            <a:r>
              <a:rPr lang="en-GB" b="1" dirty="0" smtClean="0"/>
              <a:t>Add, take way, times</a:t>
            </a:r>
            <a:endParaRPr lang="en-GB" b="1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err="1" smtClean="0">
                <a:solidFill>
                  <a:srgbClr val="FF0000"/>
                </a:solidFill>
              </a:rPr>
              <a:t>Fähigkeiten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smtClean="0"/>
              <a:t>Skills</a:t>
            </a:r>
          </a:p>
          <a:p>
            <a:r>
              <a:rPr lang="en-GB" b="1" dirty="0">
                <a:solidFill>
                  <a:schemeClr val="tx2"/>
                </a:solidFill>
              </a:rPr>
              <a:t>www.zeitfuerdeutsch.com</a:t>
            </a:r>
            <a:endParaRPr lang="en-GB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62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418938" y="574963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8938" y="4343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30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26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www.zeitfuerdeutsch.com</vt:lpstr>
      <vt:lpstr>Fußball – Football </vt:lpstr>
      <vt:lpstr>PowerPoint Presentation</vt:lpstr>
      <vt:lpstr>PowerPoint Presentation</vt:lpstr>
      <vt:lpstr>www.zeitfuerdeutsch.com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Völkerball - Dodgeball</dc:title>
  <dc:creator>Sean Sullivan</dc:creator>
  <cp:lastModifiedBy>Sean Sullivan</cp:lastModifiedBy>
  <cp:revision>15</cp:revision>
  <dcterms:created xsi:type="dcterms:W3CDTF">2006-08-16T00:00:00Z</dcterms:created>
  <dcterms:modified xsi:type="dcterms:W3CDTF">2016-12-21T13:52:21Z</dcterms:modified>
</cp:coreProperties>
</file>