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00" r:id="rId2"/>
    <p:sldId id="256" r:id="rId3"/>
    <p:sldId id="501" r:id="rId4"/>
    <p:sldId id="504" r:id="rId5"/>
    <p:sldId id="505" r:id="rId6"/>
    <p:sldId id="508" r:id="rId7"/>
    <p:sldId id="507" r:id="rId8"/>
    <p:sldId id="394" r:id="rId9"/>
    <p:sldId id="395" r:id="rId10"/>
    <p:sldId id="396" r:id="rId11"/>
    <p:sldId id="397" r:id="rId12"/>
    <p:sldId id="422" r:id="rId13"/>
    <p:sldId id="423" r:id="rId14"/>
    <p:sldId id="424" r:id="rId15"/>
    <p:sldId id="425" r:id="rId16"/>
    <p:sldId id="426" r:id="rId17"/>
    <p:sldId id="427" r:id="rId18"/>
    <p:sldId id="491" r:id="rId19"/>
    <p:sldId id="492" r:id="rId20"/>
    <p:sldId id="493" r:id="rId21"/>
    <p:sldId id="494" r:id="rId22"/>
    <p:sldId id="509" r:id="rId23"/>
    <p:sldId id="510" r:id="rId24"/>
    <p:sldId id="502" r:id="rId25"/>
    <p:sldId id="511" r:id="rId26"/>
    <p:sldId id="366" r:id="rId27"/>
    <p:sldId id="5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0BA1-D8D3-4B3D-991C-134044A788BF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Photo by Christian Bauer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599F-6C87-4670-8AF1-99EBB1482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641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Photo by Christian Bauer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844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0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sz="5200" b="1" dirty="0" smtClean="0"/>
              <a:t> The breakfast 2 – </a:t>
            </a:r>
            <a:r>
              <a:rPr lang="en-GB" sz="5200" b="1" dirty="0" smtClean="0">
                <a:solidFill>
                  <a:srgbClr val="FF0000"/>
                </a:solidFill>
              </a:rPr>
              <a:t>Das </a:t>
            </a:r>
            <a:r>
              <a:rPr lang="en-GB" sz="52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200" b="1" dirty="0" smtClean="0">
                <a:solidFill>
                  <a:srgbClr val="FF0000"/>
                </a:solidFill>
              </a:rPr>
              <a:t> 2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Identify breakfast food and drink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for many breakfast items 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what breakfast items I don’t like</a:t>
            </a:r>
          </a:p>
          <a:p>
            <a:pPr lvl="0" algn="l">
              <a:buFont typeface="Arial" pitchFamily="34" charset="0"/>
              <a:buChar char="•"/>
            </a:pP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I can memorise and tell my partner German sentences about breakfast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list what I eat and drink for breakfast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328592"/>
          </a:xfrm>
        </p:spPr>
        <p:txBody>
          <a:bodyPr>
            <a:normAutofit fontScale="92500"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>
                <a:solidFill>
                  <a:srgbClr val="0070C0"/>
                </a:solidFill>
              </a:rPr>
              <a:t>Ich</a:t>
            </a:r>
            <a:r>
              <a:rPr lang="en-GB" sz="3000" b="1" dirty="0">
                <a:solidFill>
                  <a:srgbClr val="0070C0"/>
                </a:solidFill>
              </a:rPr>
              <a:t> mag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...</a:t>
            </a:r>
          </a:p>
          <a:p>
            <a:r>
              <a:rPr lang="en-GB" sz="3000" b="1" dirty="0">
                <a:solidFill>
                  <a:srgbClr val="0070C0"/>
                </a:solidFill>
              </a:rPr>
              <a:t> ... </a:t>
            </a:r>
            <a:r>
              <a:rPr lang="en-GB" sz="3000" b="1" dirty="0" err="1">
                <a:solidFill>
                  <a:srgbClr val="0070C0"/>
                </a:solidFill>
              </a:rPr>
              <a:t>ist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dirty="0" err="1">
                <a:solidFill>
                  <a:srgbClr val="0070C0"/>
                </a:solidFill>
              </a:rPr>
              <a:t>lecker</a:t>
            </a:r>
            <a:r>
              <a:rPr lang="en-GB" sz="3000" b="1" dirty="0">
                <a:solidFill>
                  <a:srgbClr val="0070C0"/>
                </a:solidFill>
              </a:rPr>
              <a:t>/</a:t>
            </a:r>
            <a:r>
              <a:rPr lang="en-GB" sz="3000" b="1" dirty="0" err="1">
                <a:solidFill>
                  <a:srgbClr val="0070C0"/>
                </a:solidFill>
              </a:rPr>
              <a:t>gesund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453952"/>
            <a:ext cx="4244280" cy="5373216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don’t eat ...</a:t>
            </a:r>
          </a:p>
          <a:p>
            <a:r>
              <a:rPr lang="en-GB" sz="3000" dirty="0" smtClean="0"/>
              <a:t>I </a:t>
            </a:r>
            <a:r>
              <a:rPr lang="en-GB" sz="3000" dirty="0" smtClean="0"/>
              <a:t>don’t like </a:t>
            </a:r>
            <a:r>
              <a:rPr lang="en-GB" sz="3000" dirty="0" smtClean="0"/>
              <a:t>to eat ...</a:t>
            </a:r>
          </a:p>
          <a:p>
            <a:endParaRPr lang="en-GB" sz="3000" dirty="0" smtClean="0"/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endParaRPr lang="en-GB" sz="3000" dirty="0" smtClean="0"/>
          </a:p>
          <a:p>
            <a:r>
              <a:rPr lang="en-GB" sz="3000" dirty="0" smtClean="0"/>
              <a:t>I </a:t>
            </a:r>
            <a:r>
              <a:rPr lang="en-GB" sz="3000" dirty="0"/>
              <a:t>don’t like ...</a:t>
            </a:r>
          </a:p>
          <a:p>
            <a:r>
              <a:rPr lang="en-GB" sz="3000" dirty="0"/>
              <a:t>... is not delicious/healthy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95936" y="429309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328592"/>
          </a:xfrm>
        </p:spPr>
        <p:txBody>
          <a:bodyPr>
            <a:normAutofit fontScale="92500"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>
                <a:solidFill>
                  <a:srgbClr val="0070C0"/>
                </a:solidFill>
              </a:rPr>
              <a:t>Ich</a:t>
            </a:r>
            <a:r>
              <a:rPr lang="en-GB" sz="3000" b="1" dirty="0">
                <a:solidFill>
                  <a:srgbClr val="0070C0"/>
                </a:solidFill>
              </a:rPr>
              <a:t> mag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...</a:t>
            </a:r>
          </a:p>
          <a:p>
            <a:r>
              <a:rPr lang="en-GB" sz="3000" b="1" dirty="0">
                <a:solidFill>
                  <a:srgbClr val="0070C0"/>
                </a:solidFill>
              </a:rPr>
              <a:t> ... </a:t>
            </a:r>
            <a:r>
              <a:rPr lang="en-GB" sz="3000" b="1" dirty="0" err="1">
                <a:solidFill>
                  <a:srgbClr val="0070C0"/>
                </a:solidFill>
              </a:rPr>
              <a:t>ist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dirty="0" err="1">
                <a:solidFill>
                  <a:srgbClr val="0070C0"/>
                </a:solidFill>
              </a:rPr>
              <a:t>lecker</a:t>
            </a:r>
            <a:r>
              <a:rPr lang="en-GB" sz="3000" b="1" dirty="0">
                <a:solidFill>
                  <a:srgbClr val="0070C0"/>
                </a:solidFill>
              </a:rPr>
              <a:t>/</a:t>
            </a:r>
            <a:r>
              <a:rPr lang="en-GB" sz="3000" b="1" dirty="0" err="1">
                <a:solidFill>
                  <a:srgbClr val="0070C0"/>
                </a:solidFill>
              </a:rPr>
              <a:t>gesund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453952"/>
            <a:ext cx="4244280" cy="5373216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don’t drink ...</a:t>
            </a:r>
          </a:p>
          <a:p>
            <a:r>
              <a:rPr lang="en-GB" sz="3000" dirty="0" smtClean="0"/>
              <a:t>I don’t like to drink ...</a:t>
            </a:r>
          </a:p>
          <a:p>
            <a:endParaRPr lang="en-GB" sz="3000" dirty="0" smtClean="0"/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endParaRPr lang="en-GB" sz="3000" dirty="0" smtClean="0"/>
          </a:p>
          <a:p>
            <a:r>
              <a:rPr lang="en-GB" sz="3000" dirty="0" smtClean="0"/>
              <a:t>I </a:t>
            </a:r>
            <a:r>
              <a:rPr lang="en-GB" sz="3000" dirty="0"/>
              <a:t>don’t like ...</a:t>
            </a:r>
          </a:p>
          <a:p>
            <a:r>
              <a:rPr lang="en-GB" sz="3000" dirty="0"/>
              <a:t>... is not delicious/healthy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95936" y="429309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      </a:t>
            </a:r>
            <a:r>
              <a:rPr lang="en-GB" b="1" dirty="0" err="1" smtClean="0">
                <a:solidFill>
                  <a:srgbClr val="FF0000"/>
                </a:solidFill>
              </a:rPr>
              <a:t>Wahr</a:t>
            </a:r>
            <a:r>
              <a:rPr lang="en-GB" b="1" dirty="0" smtClean="0">
                <a:solidFill>
                  <a:srgbClr val="FF0000"/>
                </a:solidFill>
              </a:rPr>
              <a:t> 	   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		</a:t>
            </a:r>
            <a:r>
              <a:rPr lang="en-GB" b="1" dirty="0" err="1" smtClean="0">
                <a:solidFill>
                  <a:srgbClr val="FF0000"/>
                </a:solidFill>
              </a:rPr>
              <a:t>Falsch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397799" cy="43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 descr="Symbol thumbs dow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038475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sz="5200" b="1" dirty="0" smtClean="0"/>
              <a:t> The breakfast 2 – </a:t>
            </a:r>
            <a:r>
              <a:rPr lang="en-GB" sz="5200" b="1" dirty="0" smtClean="0">
                <a:solidFill>
                  <a:srgbClr val="FF0000"/>
                </a:solidFill>
              </a:rPr>
              <a:t>Das </a:t>
            </a:r>
            <a:r>
              <a:rPr lang="en-GB" sz="52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200" b="1" dirty="0" smtClean="0">
                <a:solidFill>
                  <a:srgbClr val="FF0000"/>
                </a:solidFill>
              </a:rPr>
              <a:t> 2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Identify breakfast food and drink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for many breakfast items 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what breakfast items I don’t like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</a:t>
            </a:r>
            <a:r>
              <a:rPr lang="en-GB" dirty="0">
                <a:solidFill>
                  <a:schemeClr val="tx1"/>
                </a:solidFill>
              </a:rPr>
              <a:t>can memorise and tell my partner German sentences about breakfast</a:t>
            </a:r>
            <a:endParaRPr lang="en-GB" i="1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list what I eat and drink for breakfast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12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328592"/>
          </a:xfrm>
        </p:spPr>
        <p:txBody>
          <a:bodyPr>
            <a:normAutofit fontScale="92500"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>
                <a:solidFill>
                  <a:srgbClr val="0070C0"/>
                </a:solidFill>
              </a:rPr>
              <a:t>Ich</a:t>
            </a:r>
            <a:r>
              <a:rPr lang="en-GB" sz="3000" b="1" dirty="0">
                <a:solidFill>
                  <a:srgbClr val="0070C0"/>
                </a:solidFill>
              </a:rPr>
              <a:t> mag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...</a:t>
            </a:r>
          </a:p>
          <a:p>
            <a:r>
              <a:rPr lang="en-GB" sz="3000" b="1" dirty="0">
                <a:solidFill>
                  <a:srgbClr val="0070C0"/>
                </a:solidFill>
              </a:rPr>
              <a:t> ... </a:t>
            </a:r>
            <a:r>
              <a:rPr lang="en-GB" sz="3000" b="1" dirty="0" err="1">
                <a:solidFill>
                  <a:srgbClr val="0070C0"/>
                </a:solidFill>
              </a:rPr>
              <a:t>ist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dirty="0" err="1">
                <a:solidFill>
                  <a:srgbClr val="0070C0"/>
                </a:solidFill>
              </a:rPr>
              <a:t>lecker</a:t>
            </a:r>
            <a:r>
              <a:rPr lang="en-GB" sz="3000" b="1" dirty="0">
                <a:solidFill>
                  <a:srgbClr val="0070C0"/>
                </a:solidFill>
              </a:rPr>
              <a:t>/</a:t>
            </a:r>
            <a:r>
              <a:rPr lang="en-GB" sz="3000" b="1" dirty="0" err="1">
                <a:solidFill>
                  <a:srgbClr val="0070C0"/>
                </a:solidFill>
              </a:rPr>
              <a:t>gesund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453952"/>
            <a:ext cx="4244280" cy="5373216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don’t eat ...</a:t>
            </a:r>
          </a:p>
          <a:p>
            <a:r>
              <a:rPr lang="en-GB" sz="3000" dirty="0" smtClean="0"/>
              <a:t>I </a:t>
            </a:r>
            <a:r>
              <a:rPr lang="en-GB" sz="3000" dirty="0" smtClean="0"/>
              <a:t>don’t like </a:t>
            </a:r>
            <a:r>
              <a:rPr lang="en-GB" sz="3000" dirty="0" smtClean="0"/>
              <a:t>to eat ...</a:t>
            </a:r>
          </a:p>
          <a:p>
            <a:endParaRPr lang="en-GB" sz="3000" dirty="0" smtClean="0"/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endParaRPr lang="en-GB" sz="3000" dirty="0" smtClean="0"/>
          </a:p>
          <a:p>
            <a:r>
              <a:rPr lang="en-GB" sz="3000" dirty="0" smtClean="0"/>
              <a:t>I </a:t>
            </a:r>
            <a:r>
              <a:rPr lang="en-GB" sz="3000" dirty="0"/>
              <a:t>don’t like ...</a:t>
            </a:r>
          </a:p>
          <a:p>
            <a:r>
              <a:rPr lang="en-GB" sz="3000" dirty="0"/>
              <a:t>... is not delicious/healthy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95936" y="429309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 - 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isst</a:t>
            </a:r>
            <a:r>
              <a:rPr lang="en-GB" sz="32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esse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nicht</a:t>
            </a:r>
            <a:r>
              <a:rPr lang="en-GB" sz="3200" b="1" dirty="0" smtClean="0">
                <a:solidFill>
                  <a:srgbClr val="FF0000"/>
                </a:solidFill>
              </a:rPr>
              <a:t> das </a:t>
            </a:r>
            <a:r>
              <a:rPr lang="en-GB" sz="3200" b="1" dirty="0" err="1" smtClean="0">
                <a:solidFill>
                  <a:srgbClr val="FF0000"/>
                </a:solidFill>
              </a:rPr>
              <a:t>Brot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das </a:t>
            </a:r>
            <a:r>
              <a:rPr lang="en-GB" sz="3200" b="1" dirty="0" err="1" smtClean="0">
                <a:solidFill>
                  <a:srgbClr val="00B050"/>
                </a:solidFill>
              </a:rPr>
              <a:t>Brot</a:t>
            </a:r>
            <a:r>
              <a:rPr lang="en-GB" sz="3200" b="1" dirty="0" smtClean="0">
                <a:solidFill>
                  <a:srgbClr val="00B050"/>
                </a:solidFill>
              </a:rPr>
              <a:t> gut?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Nein, das </a:t>
            </a:r>
            <a:r>
              <a:rPr lang="en-GB" sz="3200" b="1" dirty="0" err="1" smtClean="0">
                <a:solidFill>
                  <a:srgbClr val="00B050"/>
                </a:solidFill>
              </a:rPr>
              <a:t>Brot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nicht</a:t>
            </a:r>
            <a:r>
              <a:rPr lang="en-GB" sz="3200" b="1" dirty="0" smtClean="0">
                <a:solidFill>
                  <a:srgbClr val="00B050"/>
                </a:solidFill>
              </a:rPr>
              <a:t> gut</a:t>
            </a:r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chemeClr val="accent1"/>
                </a:solidFill>
              </a:rPr>
              <a:t>Nein, das </a:t>
            </a:r>
            <a:r>
              <a:rPr lang="en-GB" sz="3200" b="1" dirty="0" err="1">
                <a:solidFill>
                  <a:schemeClr val="accent1"/>
                </a:solidFill>
              </a:rPr>
              <a:t>B</a:t>
            </a:r>
            <a:r>
              <a:rPr lang="en-GB" sz="3200" b="1" dirty="0" err="1" smtClean="0">
                <a:solidFill>
                  <a:schemeClr val="accent1"/>
                </a:solidFill>
              </a:rPr>
              <a:t>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nicht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Ich</a:t>
            </a:r>
            <a:r>
              <a:rPr lang="en-GB" sz="3200" b="1" dirty="0" smtClean="0">
                <a:solidFill>
                  <a:schemeClr val="accent1"/>
                </a:solidFill>
              </a:rPr>
              <a:t> mag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nicht</a:t>
            </a:r>
            <a:endParaRPr lang="en-GB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3324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328592"/>
          </a:xfrm>
        </p:spPr>
        <p:txBody>
          <a:bodyPr>
            <a:normAutofit fontScale="92500"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>
                <a:solidFill>
                  <a:srgbClr val="0070C0"/>
                </a:solidFill>
              </a:rPr>
              <a:t>Ich</a:t>
            </a:r>
            <a:r>
              <a:rPr lang="en-GB" sz="3000" b="1" dirty="0">
                <a:solidFill>
                  <a:srgbClr val="0070C0"/>
                </a:solidFill>
              </a:rPr>
              <a:t> mag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...</a:t>
            </a:r>
          </a:p>
          <a:p>
            <a:r>
              <a:rPr lang="en-GB" sz="3000" b="1" dirty="0">
                <a:solidFill>
                  <a:srgbClr val="0070C0"/>
                </a:solidFill>
              </a:rPr>
              <a:t> ... </a:t>
            </a:r>
            <a:r>
              <a:rPr lang="en-GB" sz="3000" b="1" dirty="0" err="1">
                <a:solidFill>
                  <a:srgbClr val="0070C0"/>
                </a:solidFill>
              </a:rPr>
              <a:t>ist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</a:rPr>
              <a:t>nicht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dirty="0" err="1">
                <a:solidFill>
                  <a:srgbClr val="0070C0"/>
                </a:solidFill>
              </a:rPr>
              <a:t>lecker</a:t>
            </a:r>
            <a:r>
              <a:rPr lang="en-GB" sz="3000" b="1" dirty="0">
                <a:solidFill>
                  <a:srgbClr val="0070C0"/>
                </a:solidFill>
              </a:rPr>
              <a:t>/</a:t>
            </a:r>
            <a:r>
              <a:rPr lang="en-GB" sz="3000" b="1" dirty="0" err="1">
                <a:solidFill>
                  <a:srgbClr val="0070C0"/>
                </a:solidFill>
              </a:rPr>
              <a:t>gesund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453952"/>
            <a:ext cx="4244280" cy="5373216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don’t drink ...</a:t>
            </a:r>
          </a:p>
          <a:p>
            <a:r>
              <a:rPr lang="en-GB" sz="3000" dirty="0" smtClean="0"/>
              <a:t>I don’t like to drink ...</a:t>
            </a:r>
          </a:p>
          <a:p>
            <a:endParaRPr lang="en-GB" sz="3000" dirty="0" smtClean="0"/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endParaRPr lang="en-GB" sz="3000" dirty="0" smtClean="0"/>
          </a:p>
          <a:p>
            <a:r>
              <a:rPr lang="en-GB" sz="3000" dirty="0" smtClean="0"/>
              <a:t>I </a:t>
            </a:r>
            <a:r>
              <a:rPr lang="en-GB" sz="3000" dirty="0"/>
              <a:t>don’t like ...</a:t>
            </a:r>
          </a:p>
          <a:p>
            <a:r>
              <a:rPr lang="en-GB" sz="3000" dirty="0"/>
              <a:t>... is not delicious/healthy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95936" y="429309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 - Drink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5112568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trinkst</a:t>
            </a:r>
            <a:r>
              <a:rPr lang="en-GB" sz="32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trinke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nicht</a:t>
            </a:r>
            <a:r>
              <a:rPr lang="en-GB" sz="3200" b="1" dirty="0" smtClean="0">
                <a:solidFill>
                  <a:srgbClr val="FF0000"/>
                </a:solidFill>
              </a:rPr>
              <a:t> das Wasser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das Wasser gut?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Nein, das </a:t>
            </a:r>
            <a:r>
              <a:rPr lang="en-GB" sz="3200" b="1" dirty="0" smtClean="0">
                <a:solidFill>
                  <a:srgbClr val="00B050"/>
                </a:solidFill>
              </a:rPr>
              <a:t>Wasser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nicht</a:t>
            </a:r>
            <a:r>
              <a:rPr lang="en-GB" sz="3200" b="1" dirty="0" smtClean="0">
                <a:solidFill>
                  <a:srgbClr val="00B050"/>
                </a:solidFill>
              </a:rPr>
              <a:t> gut</a:t>
            </a:r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</a:t>
            </a:r>
            <a:r>
              <a:rPr lang="en-GB" sz="3200" b="1" dirty="0">
                <a:solidFill>
                  <a:schemeClr val="accent1"/>
                </a:solidFill>
              </a:rPr>
              <a:t>W</a:t>
            </a:r>
            <a:r>
              <a:rPr lang="en-GB" sz="3200" b="1" dirty="0" smtClean="0">
                <a:solidFill>
                  <a:schemeClr val="accent1"/>
                </a:solidFill>
              </a:rPr>
              <a:t>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chemeClr val="accent1"/>
                </a:solidFill>
              </a:rPr>
              <a:t>Nein, das Wasser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</a:rPr>
              <a:t>   </a:t>
            </a:r>
            <a:r>
              <a:rPr lang="en-GB" sz="3200" b="1" dirty="0" err="1" smtClean="0">
                <a:solidFill>
                  <a:schemeClr val="accent1"/>
                </a:solidFill>
              </a:rPr>
              <a:t>nicht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Ich</a:t>
            </a:r>
            <a:r>
              <a:rPr lang="en-GB" sz="3200" b="1" dirty="0" smtClean="0">
                <a:solidFill>
                  <a:schemeClr val="accent1"/>
                </a:solidFill>
              </a:rPr>
              <a:t> mag das Wasser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nicht</a:t>
            </a:r>
            <a:endParaRPr lang="en-GB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3324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667</Words>
  <Application>Microsoft Office PowerPoint</Application>
  <PresentationFormat>On-screen Show (4:3)</PresentationFormat>
  <Paragraphs>162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www.zeitfuerdeutsch.com</vt:lpstr>
      <vt:lpstr> The breakfast 2 – Das Frühstück 2</vt:lpstr>
      <vt:lpstr>Das Kartenspiel</vt:lpstr>
      <vt:lpstr>Questions and answers - Food</vt:lpstr>
      <vt:lpstr>Secret Signal - Eat</vt:lpstr>
      <vt:lpstr>Questions and answers - Drink</vt:lpstr>
      <vt:lpstr>Secret Signal - Drink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      Wahr      oder   Falsch</vt:lpstr>
      <vt:lpstr>Running Dictation</vt:lpstr>
      <vt:lpstr>Ich esse zum Frühstück ...</vt:lpstr>
      <vt:lpstr> The breakfast 2 – Das Frühstück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111</cp:revision>
  <dcterms:created xsi:type="dcterms:W3CDTF">2014-08-31T12:54:10Z</dcterms:created>
  <dcterms:modified xsi:type="dcterms:W3CDTF">2016-11-13T14:20:53Z</dcterms:modified>
</cp:coreProperties>
</file>