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8" r:id="rId2"/>
    <p:sldId id="409" r:id="rId3"/>
    <p:sldId id="410" r:id="rId4"/>
    <p:sldId id="411" r:id="rId5"/>
    <p:sldId id="412" r:id="rId6"/>
    <p:sldId id="340" r:id="rId7"/>
    <p:sldId id="341" r:id="rId8"/>
    <p:sldId id="430" r:id="rId9"/>
    <p:sldId id="34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09" r:id="rId42"/>
    <p:sldId id="431" r:id="rId43"/>
    <p:sldId id="317" r:id="rId44"/>
    <p:sldId id="432" r:id="rId45"/>
    <p:sldId id="31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UrpzjGoK3rGUjM&amp;tbnid=XI5rbKPBgSQUBM:&amp;ved=0CAcQjRw&amp;url=http://www.clipartpanda.com/clipart_images/vector-image-of-a-red-jacket-27094918&amp;ei=bTY6VPLrFcz5aty0gZgI&amp;bvm=bv.77161500,d.ZGU&amp;psig=AFQjCNHYBVQXKM8ujFXvAN9totDPkLpu2g&amp;ust=1413187558137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d-k1I6SEv1pYFM&amp;tbnid=ExXr7Am32moqJM:&amp;ved=&amp;url=http://www.wpclipart.com/clothes/shirt/tshirt/T-shirt/T-Shirt_brown.png.html&amp;ei=lzw6VNbQMYqS7AbP6YCoCQ&amp;psig=AFQjCNFcB6XtaphPBkDd8gdFkqWrA6bLdg&amp;ust=1413189144451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w&amp;url=http://en.wikipedia.org/wiki/Astronaut&amp;ei=RhikVOLCH8nkaqXFgcAH&amp;bvm=bv.82001339,d.d2s&amp;psig=AFQjCNGhOoVZCPU2xGkAUCVfmTew4M-Wkw&amp;ust=142012665404258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w&amp;url=http://www.coventgardenentertainment.co.uk/performers/reuben-dot-dot-street-performer-acrobat/&amp;ei=EhmkVL7aD8HuaNHegKAI&amp;bvm=bv.82001339,d.d2s&amp;psig=AFQjCNG2LlZ0Qo6s-sbAZFOZDB_ED0qRgw&amp;ust=142012685130012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eo.org/ende/index_d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list25.com/25-national-flags-and-their-meanings/&amp;ei=JqUeVJ3kOszraLCggNgP&amp;bvm=bv.75775273,d.ZGU&amp;psig=AFQjCNGDtohgXxtkSDBnPFHZjux1haIA9A&amp;ust=1411380881580546" TargetMode="External"/><Relationship Id="rId4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en.wikipedia.org/wiki/File:Flag_of_the_Netherland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en.wikipedia.org/wiki/File:Flag_of_the_Czech_Republic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en.wikipedia.org/wiki/File:Flag_of_Europe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Flag_of_Europe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deserter%20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039649" cy="43204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png;base64,iVBORw0KGgoAAAANSUhEUgAAANcAAADrCAMAAADNG/NRAAAAwFBMVEWlTQD///+ZSAAAAACeSgCbSQCoTgCjTACgSwCrUACNQgCXRwCGPwB7OgCRRAB3OAAVCgBTJwCIQAA+HQBgLQBMJABsMwBCHwA1GQAiEABKIwAxFwB/PABZKgBRJgBxNQDy8vIoEwAYCwBmMAAMBgAzGADr6+uBgYEkEQAWCgDY2NgpKSlvb28yMjK8vLyenp5LS0vLy8sPDw9lZWWjo6ORkZFXV1c9PT2vr68eHh7ExMSTk5N4eHgVFRXW1tZsbGyQnYBnAAAdZUlEQVR4nM2deWObPA/AWWzACQm576RpEnqs63qsW9s967t9/2/1WvIJIQk0UOp/1nYJ+IdkWZZl4XwpuJ3f/Xk9L/qi+ZtT7OXOrwi0q8tiL5u/Fcv1i6j27zHP9x7ffpB/hUq5SK7X38Rq3+8zCu3m1zfxjdcC+1Ic19130bu5QXu4vznypZufb9ajeChOfYviepXPvNOuL22p/e/5/u5yV8POz2/uft5+J8n2q6DuFMN1+eeH7NfS9xwWkfUk3t1vz0//3t6ueHt7u316fvm9A0S28jkUpIwFcD0+6c716o7jeCtCasFostv3A21UZ2Px04+fRRiQU7ku77+Zzi0Bi4OtyZi6LNxmQet0W21Cxp7j1FfqbwVMEydxnd896P5F3YjMPMEV8udPa67LgvbZvLOPaHox3rYDxoIOWeP3DBh5OXVuP4Hr8faH7kdnGzBuL5gjOjggJHRrvLmUBo1ea7XdDpbDcX88Wy4H29Gqveg1woBS6tbc2jXpuPhAvJaNffu3Cq7HK6sL4xajtVpAyMCTYBdkjVzIBo2a5oqm/nNNokB+rU9m9ebMXPfXsWmiYK7/3iyDttmGFDtJB6RTEx103IgMmSbb39waH4OhVN8Giajn1elqrS+eeXI/mevy7l9s1C8oVf3nA2UpuWCIjRvMPYJGAz6LN6S0uLhWQh/r4WCjb/Hw+h60fFw39y821HBRo1bPKR/3oexjHcbKZBS6dB8bDL1Rx2Dx0TV11GOpO82hudHzXW4rkp3r78+n/9nj+qwVg4LG1qTPFJgwbvNuK2RmUOmxxtzFFicsLS3WIQv1M6KxVt+yIrn86Ixc549/bDlxE71cuEkoEEGPG3hfgY3Up6P+Emxgi7d2ezUaDQbd/lT+V6hRumRcd2INhprlbV7lsSIZuO6eYkxkPuilQaHAQBM12JZ/eDYnB9pGWULHWxDiOjvNqwfbqTXUCuM6/xXryHTWDugeqBrFmWuqbCKqYt9li+VkvYnMNaLOdN7fLrghnDAtrSCKaaFFxq3I0liR24xCO8J1b0P1t72dIWWghJi8MZmpIebUuRCmC8aYG4RhQ7YwDGrMb3OLceZoEtYn3XoKlRSa3zszQvvvZK5LPaqm41GT7jVtCgo7wXtowEL+pMc9mMlsu+G2uW59XVggXTJJlZZB8xZj1Zlvd6dx3Ug/6XrbqO1nsqGwTchAg3k+mOtZgwoHA41hMIIRM2AWyJZsmHOkeXV3q/Tx5ajMDnBdimtcLNhe5duF4s2/IEvTy/oCvIfJqBkGQdBotgZovJc1W+u25GvtoLg02kKZ/ucjk/UBLrGaXeWDQhldkC41v3pNoUFRJI3HZuvaVD73v4IsWHixUPmPh23jfq5b+HKnR/NBCbAJmQTWkKvTtvZmr5c9LwZBh5a5z0BWD+S1rt7FdYffbewz6XuhxM373CzYH+GOUdBajVZNxi1A7KPhmlzQ7Fh4rVA4xs/v4DpHm7FIldYRKLx3l48hmvgbtOQHRzFzn5XM2yLYU34uDH8N2LugoMGcvGkfMXJ+84KQ1t5569DlGzhW94ev9nDdwLfWKUp41BzrO4fcg5osDlE1+EAZZzKEu80LEGzvmnoP1zN8qZnClePO9Rafp+bt9K/4Lpjs9eI9wpJgOEXn40JxjVO0MAcXv7XTWoulp+/YI8tntAku37SVe2RZDVd4e619OheOrl6KuFJc7oNkdbE8HA8WjcCHxoLeYoDz2axXP4EKwMDe/8jFBcZwnGYLc3KJuWuMQyHaTNfrqXDsO7OWfyIVby5cao+vmMqFc9fCiMv4hvT43VLQnMaq25e+3fV42QqTk9j7Wr2739ancsFCcmNGF3XoKVwOLqL0ArJe353F3nnVEB5UeugjlQs9U6okxU37SfIqr3nzvZYjjes/rYZucxRyFD//9PUhzRvt9abSuN7U5OXy721Cz4irMi433cupgUVMVcQ0Ltwh6XI9pLjaaVmGMZsTVXjz9xhiDxzg1AhcCteNMFyghhuynquhViUX2+MQgHudvl5J4fopuICGDzOIlvW1In4wj2o0fQR4oIfke0auW7kCbLgB7AnAps+AVs6VpoieiFKlDbAULhWt7vsN0gHF46oYVMvlpt7aa4iOprkcKVxqxU5WLbLmUyhrEjJyK+cyQ9uXP3oTcgY+4lsmrr/gvzXRo7vAfV+XTrWzWCGXGmBht9/fwi9ei0QOdPQlExdsGW+crhAZbEDW6JBMq9VDy9Wh6GeOxE9Nz4ffUmJuO1yv8MEJE8tR/kU+d9Alid7pzhfOFQSrbasFexTegJx5ECEiJCVKmuQSwdCF6y644XBA3Ay4pOGokgvvTaOW54GJHnGj0eHd43SpYY4k15PyNRj/AkYn6CeRF4wB7hByDXK8Jhn7c84m9pfIw1Eu9DXmaCRol3QguOkC1+ZzcPEpB9SRy2rO1+GwGy3WKke5rsSELNYkY7IO4Jr0TIWmquZyceJxvJ6Yh/DnTqrhSHDBnNxXK0oOtun5+G+fVrr8kr4pt+xLXJMOkKsNP9fnqYYjzoVWY6idJm+M+w7coM6q5XIl1xZk5FGI+2wmkgvSAv8c4bpRVkMKHhywcRDov1XN1ef+qsdwy7qxJC3Uw1FqkCPOBb4G2VJjJHDve8r/5lbPxRx/06Ee5V7QlCzriivdIMa5cDu5LX1BhKi3UZVb1XLhk2bc9vU91if9+oQ0OJfYaIe4727YN8b1Vy0oazXtkLHG1ATdKuZqkjOOtXa8DXE0F031pGJcGAA4U8NLeM01tzbWsd+quJjg2pKzPncRPI9sPM3FwNDvZD/YXBgO3ailluACM6/dqIq56hgTb3hOjcw8b4muB28Q47g/xPVPxaEs311MXxH7DFwYpQFD3+TrDM0FkxH5fYgLJy8T5lVX5HZ1WjGXL7hglNQxMXpluDCaTX4e4WqZWKEvudxrMqGfgYsRsoZOeV2ujEZeIhpwuZfrJq6GwhnkXIF2Nyrm4gBoKvj6PwA4Ob5wjk1OzRbXfwmumuQKIx2Pqiw8j1x83S8s+2bDLC4JdrmPC82hvZnnI5cbkk/CtRKJ7F4AyVTcxWvqPRpY3L/u44IIQBQaLITgXA3tRlXLRQci35t7Tt04F/q+b/u4IM47NTtdYloWXKOqueD+fKGLHjxf+oOxH5Keltd2Z4BZXG8YsIk5G4prVTUXPG46ExLy8N8Y12jH97W4Hqw1ig5C+sjV/hRcY5Fpz1fIDOni8nrexwXe4Si53v9MXNy8A4mLZtHmwvF1u4fLnr7M5oXgalXNBcODXfBpC83GLMnVPWA3Xq01SowrNLkBlXLROcFY2xbNIncLG5nsIUQOL9zE8JJcSl5VxaOE43vdwSDbWMQQLa6UWIDhskMb5oI++huVc4EjFWw2wMWuhTraXI2dIKLmMkkAse4Lrvan4IqmMD4CGUO0uBy2Sa4tNRfMXtHO8IKZnvu9q8/AFaI377XA20AucwYEU6V+pXL9tiKH9u44/3Wq/Y3KuBzkmgOXikPZXBiU+pbG9ddSw1r8gnz9pfzDqva/sBucy8EcG3y6GEs0/08Siqi4IDDfsR1ec0G61iHFSrkanMtlVJ4SAy7z3zuKqLh+WGrI4hdk88rzASTXBavRJuzmOXJxqRsq4u9drhs7BpC4IOfqfgauHrmgsFhpp3A5NIorouTCQG+QZhzQLxvHY4oVNN6tBcpLD6uLyOaqj+OKKLkerP2huLPkgh89Ty5fPrxxrhasogKykX+ZR7b24Nnn70ku3B8a7ThR0FxMB/gMXCvO5bbJUFrBOJfjxy2i4EKfN0zNPcFtWBUXrS7/EJMGJ5SN5Vlgx1l3YgMGw6N/Elzg886t7SGrUcxCVGGPCgMc7lakX8gzOr7wgnXz2jGLKLhAXDobL953Cgqgw28VclHgapGpHAr+dBPvTC0WbEOuR9vZSHSegiGqfgGG4aiJf6aHl79JHPGrT+z9B+TCM6/W6Qa79zQWkKrMQcRtnYm/Ec6hA9tDm7gRg3ImJnjjKCs/o7VUMEj9I9VPzMjVD4iejFk0TRjnmCIC1zn8YWUFem25MOQafwKuLum30fUV/YqmiY/Ess6BCwPYiZN5WmKci07NkakPA4k3H8OH4wEZqL9QssNlR9uAC5aU6+RpFAXG0JHSCaOVJWSD2zMekob6CyXXic/EUoqA65sV2dgBY/ikPgNXn/TDkR4gVBbFsVoddpr/01yXif081Zi+4pmZwCpyOHxcVvSZqwdCGheE2/5prjs7ucFu6oqwcV5xZJSJ4h7UDHDXmBDVMB3sh+Z6s5yoXU300YOpOpINXNNjXHyuJur4gyOG1/IgV9voYUUTMyR6foXZRt/fJZOdT2EixJXkOt8zvEwCh9u0vKyPY7EbcEVHuaxogCMComnnyqXpE1ztarngGBr6RJqrRvq7x+PMIszBEMB0Vw31QKrFHMSKDH0NuYYxrvEuF/q+PwUXHFXePSPq25cMIxNpq8bQw4PG1C3NFaRxoe/7LLigHMU2weXGL+maDI6KDCLcGZ0HdXvuXMxSuLTL4aTNyrG+uzh16MhNJQYRtx3QaltcZynHT9H3hXM4zo0VYUsViSsSmLVEy6fYbaym0kg0V0OmMMcbHhOAHVkHvI3NASzkGpioTiVcVNTc2lpcPV28z264EwaW3oFQVN8eXklFk+dHm1UaRComm61ruJpkm3oMWlp65z7pzCf77YpnpdedVRhEF8O9MNlorgUe49hp3lCE25w/ibXyTrepsEV7wlUf02qCa2VxtfZwtUSUw7lKSWKLNeBxJ5aulkqQ2sAcui10ejRXWwdIY02U5eBcT1akN1XLMCVkSaIKz8RaXKp/mDO6+8maqC343xcH3I2QHeg0lReN5zN/aMMutHGatbjaCS6ftc5k8dlfXxwswdZvB7JG6O5FcUIOLc/34wcYlipY4aJCc410JBGazxorrFYyP4N/Xr44sqxwNMNCoSnGDrmca7Nn+fEeB95VzDWaa6vSe3kPg3YXK0p1F65XR5/+3IENWFHyIxqEdJ+8nKVJ4fvwAYbZveAbNGJckB7F5dTuYuHHyTasY5GPOhzWvoF5bFtryGrWyxRZ4FWdBfla2QDDBwpBltDYNe4whdRdLFFO0+WC6ppbuLi8A64RhZLPqJ/rXYGJXGhqzQYfPTOrY5HEtbiGpNaDPeWL5aJWt8rKeJgs9Qu4pg0wGi7lajreVTKZkz8xA+yjDYe46Qy3RjTXlNTC7aqRqPfmOSHWDHhGf4oMsaQklNTdIy9aH5ilygcPMFGtBQ7pGS7wb91kvTfPYW1Z1PJKcHH7uBKWPmWA4VUhNlfRABOPk/ZJx5JXn0Tx4eA5tYUuZfzwxdGV1oWl38PlOl5lrq+ruNaKy+PmmVjbRFxq3DyYkrOvsK60Kw7P2qG/U1tMcNVnxkX82BlM3nONsQjkghNpKiwKBQyaA6tK8Muris+/Pltok8ECszK12XSg5KmL1RO0In4klhzVwQaXFFAdCapqd8gY/tN3W9uJXbn/7dHeNz+P1fMm0+Gg1YM6p/xyjeZi0aA1rBrWqmJtKe8JnhxjtbA5+MrtXK1J+s32YLixu03+mQojOv/w5uoHibcoijodobQDiglJwyosvVRD7nlP5mvkmIV1b+fVET/e/rPrwdjnv/7+ekl+WrWBeLlBBWswldyk3sqyHgR1VYdTMz39TB6wTJyjv3yNF2PXbclgJbr4eEVUuYNTKM69HGHJOm9kOvbt9jWtZHZa/ajH119Xb08PL99szVwPJpUEA6Qa8nl4Q31GwaCxgRpPfx73lSc+Wqf98q9lLtcfvmiWpeFg9UU6w+0iDHuymvTzwUr7merqm1rtjY9WRHWgbkwSbbfUQX6uLzdKZNuPXjTL2wVJrGMV9rO+30GWbP9o31epYStO9Xy0un7m91bI98CEHyswpYbSo/3+8v3l4elnhhePZOaCeFx/Y/b3MtZdPrEp7ZB+RfY3qWTmgvMQvaX2fcNZcLxXJzelhgupf9lfo5KVC7aTItrUi7CAjD9gtaLUsMunmHK4IIw/8VikFmF8ObQqn0vpfESmi3K4cLfW44swWV3abaW+76TYptQQtogO1LQ9gQt3axuet9CLMHqtX7JUWrPUMCyHC3bJ8HC+PuMG8fIwdWetuKas4ZT0WTlc4G+cUQbBVJUZ4F6TWblYlhq2aTlccFHYzYCwVM34AL1SuYwaRoFbCtdf5fMyr6M3ViBxrtTJWT5AboS5jpTCBZvr16Lo1lKfz8G8+hJHmKWGfD0LXOmllU/ggoWK2E+BLXR9qKNPpiVOzpYa0lo5XJB6KYM27twcEoDKHOVxGWu4lFz/K5oLnF4ZA6BbjLvqiaU0N9FSQxjZwPW7DC61nQJFmBUYv1lptl6p4RKOH6JulMvFxqSrgpV0VJ7pULfgLikT45p8K5rr1ughzFtRTVXap+uyTIelhsyXS5XUCt+ncMFi2RzM4atLj5rbDo538h3NWMNh3RFuW2ph5ZO47olV+obf6tpMmmfWKyiLbMYaNj15uC6tnu1pXDAvT1UEAAuoeIoS3jJcgtdh1BD2uXzM4T/4Yqx3camcbSoKLM7BgVKUrVImMVUIpCvSDF1Iczj0Xqz3cckce4hBuSL42tQv6WCzMjRRqrzfEYshn+4ryH4SF0ZtluKlGBR1b+brl8WUoYnyoXlNUUTEcdj6eIz3HVxg6OcytIYFs+EglqWJRdtE8cyY11VZoT5sxGV4b2VOLoyKUqZuGkIBSKOJQ9DLQpt4YB5XQ3lcGQPZOV58m5ELHI4pUzFeCvHX0Ggin9GmhcZ/xRPzuRpeyHdpY0Xs7Fh51ssDag6VcVN/Zt5bBE7OsMghJswu1DiUyZOY3rpTRPRkLlUaUfedO4nc+9WaCFa4XSCXzJBhX1UsD/Pic5jDHH7vmtqbDT2C7xTVPsiEmCOdJzd8XD5kpqkzKFjVYKeY7alc+DLLQfzlLPxGAdXzJ4RV1oU5wBS1EEqwqZxQ6yRegVxYP6AZe4kJJF51qW+G2AJesFlQc8UTpISo+7n5dlMyckFwniCAERhUAArhV6WJfE4rKGLviwforUQFLEeajeK5YHjJI2JGYKGIlBrb0S9qiKn0ron2z7AQYI6oTUau31Z4Q9+9jompjnG9uT+1KSTawfAu/MHpE8retBR5wUVVkp6ZpiisNakTW9oWEij18eFx065O1siSyoXbQ2024iNsC3Oab8Ao9/OXxU3PEVF+gCeTiErh2i0hxb23PsN7SzDWLW565j7URL88NiKbMvxeXH1p993cGjOm1OltlNi4MA+Yz8QtyxoGqxLWlS+4WbmbBVtfQ6VzdXwb25REYWo/82IF1ivqJ2RZr5UQ34BVytDTb7E0N+/BsRUhQF/6HRG5LiJnxdvq85P8LhH1GDnwVuJ3coHb29ERDdvWz8hGn8lylVGcFOFQTfVuKNdIbhjhNQ5Fx3sxvNHTISjLdLh4mFP+Ls4l8MEwOxmMu7wXCos7AAzq2ZQUxx56WmCWrR9hRkcMbFSAtecyasfEha8TKZwLHd/Ao7sC4/pyZt6aqU/IbE8D41ajo0429MSPbhlxbJm+oQUWNx1N1ypHUBMx4NFpXEt9Otnri/d8NcuI92LAd+2YgIZl689E8p5eUdTEGZmT5mduJOSj4zwR/pv+eqVTuXBqrjkpAoMI2IhaqPjz+CQwb2WKGlzIYvrxMoCFcUECx8JLe3G2Pgiho1XwSx88lHe3tXrHAbeL0qm3aigVyQVLS3hwWmDGMJikKcssupP3g3GYuRKXJMThVUKcDTMCgEvPYVaog+nDsurdmfDz5N2qyE2FdA25Qk7E6dBlvu2UzFxwnAqfnBZYXBPD2JtIIMQDYO8KDHDZqNJr7KtcMvughsdyld/BhflsMQc3pold7jsxmxcE6vbfZ+49XUOULy2HuFbxcmYf5spnm9eVLHZsorMhA0PsUpnqwW3YKPcEzf2mSP4E5Q7Fu5XG+ax8Zi6xUhG3S9NEeKeAJUr1AT6PDXL7in0trjM5O4uyNXnCh3ni88q/NgU7rdl5IV44lgQbEtLNB8ZH18YITnwXrUae6HyefDZteh19SMUeYiPSCez/kuQDeDt6LrC1zgiZKN+X5o3a5Nlf7mouS98ssCVfO9ujT0qM+z/zHNE3r036YhxzKyunZNx0yBVly7OfYpU1YqlgQ3LmOzuDDNZjnez5lzSKpHi5aRcvSDnw1vlTuR5xW8/cPbW+ijcTLzZO6CLt8bmnndEseo1+qG38WAoOXzSXIwaQnQsXzE0jMNtAWMeIu2KTm8XB3GCdw3rIc7hgAgP7PXP5zGGefVh7b9zWNqtP0vL7cZG5NW7v5/nCVHxyHsj5ck26MH1dlcEFbu+MWcpkyyRFxxIiY5Atk8dbhER9+dOQW+J2SXYeDceUha5BsHuepmNxw0ibESHD7AafTpXrO4AgWy2vG5WVSwQ4yHRgTLYNlpYMEFdGN5wTcp11H8nbKj++jfN9/Trf6iszFyaae0EfSloomcU6nmbvYh9w8RRrNndRGw2IYIO5wteIJF+9WQQXVt3jtqrHn/q4aV5Sd1hk8WFGF9zgzzIFg/tkCUYDVpNt/GGUMx0g1zoFDtPXF5xs0rKDGYdGmcMsmbm1YaY5mksJa7BDrGtVl3/Jt6zMxYVjy/OanGy9SjHpbqqS2Z+gzQmJgmNTmbtBFxEmrpGcmsGhz5Etmpnr3HLovXqTj7PNNkjpd2o/fSNVlzVawZ4HoMW1xLQNkNZW7YDljPbm4zLvEfNCGMjdhr9DtkcWZqC5oq7YAbIQT8yBtDSWKGBb+P7yF/H+oh6jlDKcnb16AGuisRxoFtk+WfgJT38vGZ+IwVY0IgsLFuTlcEGVB13NwaXM9+o+HNSfjgI/Qba3xwm0PZ/DArZ+GEmTIWEvSuL6bXOJbjHPX00JiZZCHWOjaA9ZAi1Vtmzr86e0FgZec41L5Notos1YCwqXXLRryV7vt3m+bfrThAajeBY1bCwxMf8tgQvK7rV3uEAlm3DLjRSaZSAOJVr6jB5Ga/rxTGgsG1p43tcXsVGUxgVKFy4hajlZCcNvRtqRo/YczgzYFJnFfu+WxPUiUm58uzdGZsEIEn2gshZ2+JAo0ujco/U8SuOCOPZIJ4zGxwiiiSJine4C5oEsJiRX885K4oJ9IquMM7DF5QZCw6pb3PLH/6eIyg+ljS/g6tJkOREWN9usJwqKjZLSPD0/oCx7CAcDdH20vWwudYP2drnYNTAnCg3tfBnzF6Tc9OMZvqbFhptLdwyL/Pv7sbx6WfMybKhc2NvIu2xpr/Q4XR+hOCoNmiXtE4mX1WPfDvQhA1seNA/8xPayL8uy5Yr4ZuWCRIcID2Qf61jKBJdEyzjWwtWMWK2M/S9xsk0UI8rSpSNwbsyM+D7jKyCb1nNYuJ2TeMuRVZmjfhRGst0sArP7S929eFCkFZr5gPlmY7uOM317vsoVZsvMdW7NS1m5jPDYHhtpQ+rHVRtdGKAfL1evj5e5QqK5uHBi3sk1zwsoNI66Uor8X1yAWxroL6wx9Xyf48TXO7lgAlOFAUqruhFsTWHNp3yK914uNBwBPm6uMh7WBPaSy4kTGr9W04jq+S6/6r2PCw0H2awnk0m/Px4ul9vRohEejpjlacHoWkF9vz8RKg/Xl28kpV1PzlbNrPPRvsalvhjqqsK3+TbwTua6T+MSbb5cnHAwha8C9JW+59pcKITrPL2gqmxRfxSy3fX7cajGwExVT4WIKifXl/Or54eHh+enp3//bt/ebv89vSRIN8N2I5dKhq2usX/ff54+qt7FldLOb+7+PMfoprNRr3ZEcPB/NGgtbZ/iNs+iMUM7jUu0m9fbeK1mbkwWoZ8iOh9ardkejKf2559yuX6ZWhFc0G5+PiTqUEfz4WC0ai2aPWjNRau9Gm0Hs3kn/jHy/Fqk/qlWFBdv54/761Dvad+uHsuA+lIoF7bH++fvmZB+P/w61ac41IrmgnZ5c3f/9vw9fV7438vz1f3r33xZXPnb/wFKjQOkvFNVG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29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T-Shirt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38750" cy="42748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Astronaut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050" name="AutoShape 2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upload.wikimedia.org/wikipedia/commons/thumb/8/88/Astronaut-EVA.jpg/640px-Astronaut-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136904" cy="435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Welche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Farbe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ist</a:t>
            </a:r>
            <a:r>
              <a:rPr lang="en-GB" dirty="0" smtClean="0">
                <a:solidFill>
                  <a:srgbClr val="FF0000"/>
                </a:solidFill>
              </a:rPr>
              <a:t> das?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Which colour is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Farbe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das? 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rot</a:t>
            </a:r>
          </a:p>
          <a:p>
            <a:r>
              <a:rPr lang="en-GB" b="1" dirty="0" err="1" smtClean="0">
                <a:solidFill>
                  <a:schemeClr val="accent6"/>
                </a:solidFill>
              </a:rPr>
              <a:t>Welche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Farbe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das? Das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orange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Welche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Farbe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das? Das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gelb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err="1" smtClean="0"/>
              <a:t>Meine</a:t>
            </a:r>
            <a:r>
              <a:rPr lang="en-GB" b="1" dirty="0" smtClean="0"/>
              <a:t> </a:t>
            </a:r>
            <a:r>
              <a:rPr lang="en-GB" b="1" dirty="0" err="1" smtClean="0"/>
              <a:t>Lieblingsfarbe</a:t>
            </a:r>
            <a:endParaRPr lang="en-GB" b="1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Welche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Farbe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das?Das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grün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das? Das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blau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err="1" smtClean="0">
                <a:solidFill>
                  <a:srgbClr val="7030A0"/>
                </a:solidFill>
              </a:rPr>
              <a:t>Welche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Farbe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das? Das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lila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Lieblingsfarbe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Akrobat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2.gstatic.com/images?q=tbn:ANd9GcRb-U37o8bVedhyWIcle2ub1odPgSb3N9l8QApBpzGO7AGjEdq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13690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Austria - 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Österreich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4" name="Picture 6" descr="https://encrypted-tbn3.gstatic.com/images?q=tbn:ANd9GcTv_NWBl7PVM6LANR9GR_G-tFpQbdI4dLozBb3wEGla4dsqaGX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61926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- </a:t>
            </a:r>
            <a:r>
              <a:rPr lang="de-DE" b="1" dirty="0" smtClean="0">
                <a:solidFill>
                  <a:srgbClr val="FF0000"/>
                </a:solidFill>
              </a:rPr>
              <a:t>Die 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808" name="Picture 16" descr="flag art flag of switzerland 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56841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Belgium - </a:t>
            </a:r>
            <a:r>
              <a:rPr lang="de-DE" b="1" dirty="0" smtClean="0">
                <a:solidFill>
                  <a:srgbClr val="FF0000"/>
                </a:solidFill>
              </a:rPr>
              <a:t>Belgien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2" name="AutoShape 6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http://upload.wikimedia.org/wikipedia/commons/thumb/6/65/Flag_of_Belgium.svg/450px-Flag_of_Belgium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628800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Holland - </a:t>
            </a:r>
            <a:r>
              <a:rPr lang="de-DE" b="1" dirty="0" smtClean="0">
                <a:solidFill>
                  <a:srgbClr val="FF0000"/>
                </a:solidFill>
              </a:rPr>
              <a:t>Holland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76328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Republic - </a:t>
            </a:r>
            <a:r>
              <a:rPr lang="en-GB" b="1" dirty="0" err="1" smtClean="0">
                <a:solidFill>
                  <a:srgbClr val="FF0000"/>
                </a:solidFill>
              </a:rPr>
              <a:t>Tschechien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38" name="Picture 2" descr="Flag of the Czech Republic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USA – </a:t>
            </a:r>
            <a:r>
              <a:rPr lang="en-GB" b="1" dirty="0" smtClean="0">
                <a:solidFill>
                  <a:srgbClr val="FF0000"/>
                </a:solidFill>
              </a:rPr>
              <a:t>die USA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Flag of the United States of America">
            <a:hlinkClick r:id="rId5" tooltip="Flag of the United States of Americ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Afrika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://www.uflib.ufl.edu/maps/MAPAFRICA054illu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192688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Europe – </a:t>
            </a:r>
            <a:r>
              <a:rPr lang="en-GB" b="1" dirty="0" err="1" smtClean="0">
                <a:solidFill>
                  <a:srgbClr val="FF0000"/>
                </a:solidFill>
              </a:rPr>
              <a:t>Europa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0" name="Picture 2" descr="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Tag</a:t>
            </a:r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0070C0"/>
                </a:solidFill>
              </a:rPr>
              <a:t>Wie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heißt</a:t>
            </a:r>
            <a:r>
              <a:rPr lang="en-GB" sz="3200" b="1" dirty="0">
                <a:solidFill>
                  <a:srgbClr val="0070C0"/>
                </a:solidFill>
              </a:rPr>
              <a:t> du? 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Ich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Nico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>
                <a:solidFill>
                  <a:srgbClr val="00B050"/>
                </a:solidFill>
              </a:rPr>
              <a:t>Wie</a:t>
            </a:r>
            <a:r>
              <a:rPr lang="en-GB" sz="3200" b="1" dirty="0">
                <a:solidFill>
                  <a:srgbClr val="00B050"/>
                </a:solidFill>
              </a:rPr>
              <a:t> alt </a:t>
            </a:r>
            <a:r>
              <a:rPr lang="en-GB" sz="3200" b="1" dirty="0" err="1">
                <a:solidFill>
                  <a:srgbClr val="00B050"/>
                </a:solidFill>
              </a:rPr>
              <a:t>bist</a:t>
            </a:r>
            <a:r>
              <a:rPr lang="en-GB" sz="3200" b="1" dirty="0">
                <a:solidFill>
                  <a:srgbClr val="00B050"/>
                </a:solidFill>
              </a:rPr>
              <a:t> du? 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Ich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bin </a:t>
            </a:r>
            <a:r>
              <a:rPr lang="en-GB" sz="3200" b="1" dirty="0" err="1">
                <a:solidFill>
                  <a:srgbClr val="00B050"/>
                </a:solidFill>
              </a:rPr>
              <a:t>s</a:t>
            </a:r>
            <a:r>
              <a:rPr lang="en-GB" sz="3200" b="1" dirty="0" err="1" smtClean="0">
                <a:solidFill>
                  <a:srgbClr val="00B050"/>
                </a:solidFill>
              </a:rPr>
              <a:t>ieben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Jahre</a:t>
            </a:r>
            <a:r>
              <a:rPr lang="en-GB" sz="3200" b="1" dirty="0">
                <a:solidFill>
                  <a:srgbClr val="00B050"/>
                </a:solidFill>
              </a:rPr>
              <a:t> alt</a:t>
            </a:r>
            <a:endParaRPr lang="en-GB" sz="3200" b="1" i="1" dirty="0">
              <a:solidFill>
                <a:srgbClr val="00B050"/>
              </a:solidFill>
            </a:endParaRPr>
          </a:p>
          <a:p>
            <a:r>
              <a:rPr lang="en-GB" sz="3200" b="1" dirty="0" err="1">
                <a:solidFill>
                  <a:schemeClr val="accent6"/>
                </a:solidFill>
              </a:rPr>
              <a:t>Wie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</a:rPr>
              <a:t>geht’s</a:t>
            </a:r>
            <a:r>
              <a:rPr lang="en-GB" sz="3200" b="1" dirty="0">
                <a:solidFill>
                  <a:schemeClr val="accent6"/>
                </a:solidFill>
              </a:rPr>
              <a:t>? </a:t>
            </a:r>
            <a:endParaRPr lang="en-GB" sz="3200" b="1" dirty="0" smtClean="0">
              <a:solidFill>
                <a:schemeClr val="accent6"/>
              </a:solidFill>
            </a:endParaRPr>
          </a:p>
          <a:p>
            <a:r>
              <a:rPr lang="en-GB" sz="3200" b="1" dirty="0" smtClean="0">
                <a:solidFill>
                  <a:schemeClr val="accent6"/>
                </a:solidFill>
              </a:rPr>
              <a:t>Gut, </a:t>
            </a:r>
            <a:r>
              <a:rPr lang="en-GB" sz="3200" b="1" dirty="0" err="1" smtClean="0">
                <a:solidFill>
                  <a:schemeClr val="accent6"/>
                </a:solidFill>
              </a:rPr>
              <a:t>danke</a:t>
            </a:r>
            <a:endParaRPr lang="en-GB" sz="3200" b="1" i="1" dirty="0">
              <a:solidFill>
                <a:schemeClr val="accent6"/>
              </a:solidFill>
            </a:endParaRPr>
          </a:p>
          <a:p>
            <a:r>
              <a:rPr lang="en-GB" sz="3200" b="1" dirty="0" smtClean="0"/>
              <a:t>Auf </a:t>
            </a:r>
            <a:r>
              <a:rPr lang="en-GB" sz="3200" b="1" dirty="0" err="1" smtClean="0"/>
              <a:t>wiedersehen</a:t>
            </a:r>
            <a:endParaRPr lang="en-GB" sz="3200" b="1" dirty="0" smtClean="0"/>
          </a:p>
          <a:p>
            <a:r>
              <a:rPr lang="en-GB" sz="3200" b="1" dirty="0" err="1" smtClean="0"/>
              <a:t>Bis</a:t>
            </a:r>
            <a:r>
              <a:rPr lang="en-GB" sz="3200" b="1" dirty="0" smtClean="0"/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Drei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Three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116832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260848"/>
          </a:xfrm>
        </p:spPr>
        <p:txBody>
          <a:bodyPr/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4038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93096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620688" y="0"/>
          <a:ext cx="10764688" cy="807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Acrobat Document" r:id="rId17" imgW="5667139" imgH="8010279" progId="AcroExch.Document.7">
                  <p:embed/>
                </p:oleObj>
              </mc:Choice>
              <mc:Fallback>
                <p:oleObj name="Acrobat Document" r:id="rId17" imgW="5667139" imgH="8010279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0"/>
                        <a:ext cx="10764688" cy="807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524</Words>
  <Application>Microsoft Office PowerPoint</Application>
  <PresentationFormat>On-screen Show (4:3)</PresentationFormat>
  <Paragraphs>158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Acrobat Document</vt:lpstr>
      <vt:lpstr>PowerPoint Presentation</vt:lpstr>
      <vt:lpstr>Der Astronaut</vt:lpstr>
      <vt:lpstr>Der Akrobat</vt:lpstr>
      <vt:lpstr>Afrika</vt:lpstr>
      <vt:lpstr>PowerPoint Presentation</vt:lpstr>
      <vt:lpstr>PowerPoint Presentation</vt:lpstr>
      <vt:lpstr>Hans sagt – Hans (Simon) says</vt:lpstr>
      <vt:lpstr>PowerPoint Presentation</vt:lpstr>
      <vt:lpstr>Mein Hut, der hat drei Ecken My hat, it has three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 Farbe ist das? Which colour is that?</vt:lpstr>
      <vt:lpstr>Germany - Deutschland</vt:lpstr>
      <vt:lpstr>Austria - Österreich</vt:lpstr>
      <vt:lpstr>Switzerland - Die Schweiz</vt:lpstr>
      <vt:lpstr>Belgium - Belgien</vt:lpstr>
      <vt:lpstr>Italy - Italien</vt:lpstr>
      <vt:lpstr>France - Frankreich</vt:lpstr>
      <vt:lpstr>Poland - Polen</vt:lpstr>
      <vt:lpstr>Holland - Holland</vt:lpstr>
      <vt:lpstr>Czech Republic - Tschechien</vt:lpstr>
      <vt:lpstr>Great Britain - Großbrittanien</vt:lpstr>
      <vt:lpstr>The USA – die USA</vt:lpstr>
      <vt:lpstr>Europe – Europa</vt:lpstr>
      <vt:lpstr>Wie siehst du aus? - How do you look?                                   (What do you look like?)</vt:lpstr>
      <vt:lpstr>Secret Signal</vt:lpstr>
      <vt:lpstr>Drei Fragen - Three Questions</vt:lpstr>
      <vt:lpstr>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74</cp:revision>
  <dcterms:created xsi:type="dcterms:W3CDTF">2014-08-31T12:54:10Z</dcterms:created>
  <dcterms:modified xsi:type="dcterms:W3CDTF">2016-11-13T08:06:47Z</dcterms:modified>
</cp:coreProperties>
</file>