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1" r:id="rId2"/>
    <p:sldId id="256" r:id="rId3"/>
    <p:sldId id="560" r:id="rId4"/>
    <p:sldId id="528" r:id="rId5"/>
    <p:sldId id="563" r:id="rId6"/>
    <p:sldId id="561" r:id="rId7"/>
    <p:sldId id="562" r:id="rId8"/>
    <p:sldId id="564" r:id="rId9"/>
    <p:sldId id="565" r:id="rId10"/>
    <p:sldId id="566" r:id="rId11"/>
    <p:sldId id="554" r:id="rId12"/>
    <p:sldId id="557" r:id="rId13"/>
    <p:sldId id="567" r:id="rId14"/>
    <p:sldId id="568" r:id="rId15"/>
    <p:sldId id="569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06/11/2016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im0ci5xPrPAhWK1BoKHY3aA-wQjRwIBw&amp;url=http://totsandme.blogspot.com/2011/12/giveaway-opportunity-at-midnight-mommy.html&amp;bvm=bv.136811127,d.d24&amp;psig=AFQjCNHhCdr_KjrHnKYTsoJdu145ONkNdQ&amp;ust=1477642230605017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4hMXtsf_OAhWD0xoKHVwhAy8QjRwIBw&amp;url=http://www.slideshare.net/CambridgeEnglishIberia/the-cambridge-experience-madridsecondarydevelopingproductiveskillscambridgeenglishfirstschools&amp;bvm=bv.131783435,d.d24&amp;psig=AFQjCNEPH9brK58XvHpMibGOMf25GBYfyw&amp;ust=1473410962240253" TargetMode="External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lip4art.com/touch-your-nose-clipart.png/touch-your-nose-clipart-touch-your-nose-clipart-liar-clip-art-clipart-panda-free-clipart-images-450-x-47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ahUKEwiI5KyRsfrOAhUFuBQKHbg4AToQjRwIBw&amp;url=http://clip4art.com/male-hair-clipart.png/male-hair-clipart-male-hair-clipart-male-hair-graphics-royalty-free-stock-images-image-29485559-400-x-400&amp;bvm=bv.131783435,d.ZGg&amp;psig=AFQjCNEEqGHdKYXXglko7Z1-iEcgSAbtLA&amp;ust=147323900393374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do gymnastics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do gymnastics</a:t>
            </a:r>
          </a:p>
          <a:p>
            <a:r>
              <a:rPr lang="en-GB" b="1" dirty="0" smtClean="0"/>
              <a:t>You </a:t>
            </a:r>
            <a:r>
              <a:rPr lang="en-GB" b="1" dirty="0"/>
              <a:t>do gymnastics</a:t>
            </a:r>
          </a:p>
          <a:p>
            <a:endParaRPr lang="en-GB" b="1" dirty="0" smtClean="0"/>
          </a:p>
          <a:p>
            <a:r>
              <a:rPr lang="en-GB" b="1" dirty="0" smtClean="0"/>
              <a:t>He does gymnastics</a:t>
            </a:r>
          </a:p>
          <a:p>
            <a:r>
              <a:rPr lang="en-GB" b="1" dirty="0" smtClean="0"/>
              <a:t>She </a:t>
            </a:r>
            <a:r>
              <a:rPr lang="en-GB" b="1" dirty="0"/>
              <a:t>does gymnastics </a:t>
            </a:r>
            <a:endParaRPr lang="en-GB" b="1" dirty="0" smtClean="0"/>
          </a:p>
          <a:p>
            <a:r>
              <a:rPr lang="en-GB" b="1" dirty="0" smtClean="0"/>
              <a:t>It </a:t>
            </a:r>
            <a:r>
              <a:rPr lang="en-GB" b="1" dirty="0"/>
              <a:t>does </a:t>
            </a:r>
            <a:r>
              <a:rPr lang="en-GB" b="1" dirty="0" smtClean="0"/>
              <a:t>gymnastics</a:t>
            </a:r>
          </a:p>
          <a:p>
            <a:endParaRPr lang="en-GB" b="1" dirty="0" smtClean="0"/>
          </a:p>
          <a:p>
            <a:r>
              <a:rPr lang="en-GB" b="1" dirty="0" smtClean="0"/>
              <a:t>They </a:t>
            </a:r>
            <a:r>
              <a:rPr lang="en-GB" b="1" dirty="0"/>
              <a:t>do gymnastics</a:t>
            </a:r>
          </a:p>
          <a:p>
            <a:r>
              <a:rPr lang="en-GB" b="1" dirty="0"/>
              <a:t>We do gymnastics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turnst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When? – </a:t>
            </a:r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Am Montag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Am </a:t>
            </a:r>
            <a:r>
              <a:rPr lang="en-GB" sz="3600" b="1" dirty="0" err="1" smtClean="0">
                <a:solidFill>
                  <a:srgbClr val="FF0000"/>
                </a:solidFill>
              </a:rPr>
              <a:t>Dienstag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Am </a:t>
            </a:r>
            <a:r>
              <a:rPr lang="en-GB" sz="3600" b="1" dirty="0" err="1" smtClean="0">
                <a:solidFill>
                  <a:srgbClr val="FF0000"/>
                </a:solidFill>
              </a:rPr>
              <a:t>Mittwoch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Am </a:t>
            </a:r>
            <a:r>
              <a:rPr lang="en-GB" sz="3600" b="1" dirty="0" err="1" smtClean="0">
                <a:solidFill>
                  <a:srgbClr val="FF0000"/>
                </a:solidFill>
              </a:rPr>
              <a:t>Donnerstag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Am </a:t>
            </a:r>
            <a:r>
              <a:rPr lang="en-GB" sz="3600" b="1" dirty="0" err="1" smtClean="0">
                <a:solidFill>
                  <a:srgbClr val="FF0000"/>
                </a:solidFill>
              </a:rPr>
              <a:t>Freitag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Am </a:t>
            </a:r>
            <a:r>
              <a:rPr lang="en-GB" sz="3600" b="1" dirty="0" err="1" smtClean="0">
                <a:solidFill>
                  <a:srgbClr val="FF0000"/>
                </a:solidFill>
              </a:rPr>
              <a:t>Samstag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Am Sonntag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320480" cy="468052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On Monday</a:t>
            </a:r>
          </a:p>
          <a:p>
            <a:r>
              <a:rPr lang="en-GB" sz="3600" b="1" dirty="0" smtClean="0"/>
              <a:t>On Tuesday</a:t>
            </a:r>
          </a:p>
          <a:p>
            <a:r>
              <a:rPr lang="en-GB" sz="3600" b="1" dirty="0" smtClean="0"/>
              <a:t>On Wednesday</a:t>
            </a:r>
          </a:p>
          <a:p>
            <a:r>
              <a:rPr lang="en-GB" sz="3600" b="1" dirty="0" smtClean="0"/>
              <a:t>On Thursday</a:t>
            </a:r>
          </a:p>
          <a:p>
            <a:r>
              <a:rPr lang="en-GB" sz="3600" b="1" dirty="0" smtClean="0"/>
              <a:t>On Friday</a:t>
            </a:r>
          </a:p>
          <a:p>
            <a:r>
              <a:rPr lang="en-GB" sz="3600" b="1" dirty="0" smtClean="0"/>
              <a:t>On Saturday</a:t>
            </a:r>
          </a:p>
          <a:p>
            <a:r>
              <a:rPr lang="en-GB" sz="3600" b="1" dirty="0" smtClean="0"/>
              <a:t>On Sunday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093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Translation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Monday you play football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Tuesday he plays netball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Wednesday she plays hockey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Thursday we play rugby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Friday they play tennis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Saturday you swim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On </a:t>
            </a:r>
            <a:r>
              <a:rPr lang="en-GB" b="1" dirty="0" smtClean="0"/>
              <a:t>Sunday she runs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On Monday we do gymnastics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05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Up</a:t>
            </a:r>
            <a:endParaRPr lang="en-GB" dirty="0"/>
          </a:p>
        </p:txBody>
      </p:sp>
      <p:sp>
        <p:nvSpPr>
          <p:cNvPr id="3" name="AutoShape 2" descr="Image result for match cards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867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http://www.excited2learn.com/shop/bmz_cache/2/26407e16ddb6679f8bd13926413c826b.image.550x5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48880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5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Dictation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Image result for running dictation gam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67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Sport 2 – </a:t>
            </a:r>
            <a:r>
              <a:rPr lang="en-GB" sz="6000" b="1" dirty="0" smtClean="0">
                <a:solidFill>
                  <a:srgbClr val="FF0000"/>
                </a:solidFill>
              </a:rPr>
              <a:t>Sport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different types of Sport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9 types of sport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what sport others play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sport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Sport 2 – </a:t>
            </a:r>
            <a:r>
              <a:rPr lang="en-GB" sz="6000" b="1" dirty="0" smtClean="0">
                <a:solidFill>
                  <a:srgbClr val="FF0000"/>
                </a:solidFill>
              </a:rPr>
              <a:t>Sport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different types of Sport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9 types of sport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what sport others play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sport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77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Do you do sport? </a:t>
            </a:r>
            <a:r>
              <a:rPr lang="en-GB" b="1" dirty="0" smtClean="0">
                <a:solidFill>
                  <a:srgbClr val="FF0000"/>
                </a:solidFill>
              </a:rPr>
              <a:t>– </a:t>
            </a:r>
            <a:r>
              <a:rPr lang="en-GB" b="1" dirty="0" err="1" smtClean="0">
                <a:solidFill>
                  <a:srgbClr val="FF0000"/>
                </a:solidFill>
              </a:rPr>
              <a:t>Treibst</a:t>
            </a:r>
            <a:r>
              <a:rPr lang="en-GB" b="1" dirty="0" smtClean="0">
                <a:solidFill>
                  <a:srgbClr val="FF0000"/>
                </a:solidFill>
              </a:rPr>
              <a:t> du sport?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I play football</a:t>
            </a:r>
          </a:p>
          <a:p>
            <a:r>
              <a:rPr lang="en-GB" b="1" dirty="0" smtClean="0"/>
              <a:t>I play tennis</a:t>
            </a:r>
          </a:p>
          <a:p>
            <a:r>
              <a:rPr lang="en-GB" b="1" dirty="0" smtClean="0"/>
              <a:t>I play rugby</a:t>
            </a:r>
          </a:p>
          <a:p>
            <a:r>
              <a:rPr lang="en-GB" b="1" dirty="0" smtClean="0"/>
              <a:t>I play netball</a:t>
            </a:r>
          </a:p>
          <a:p>
            <a:r>
              <a:rPr lang="en-GB" b="1" dirty="0" smtClean="0"/>
              <a:t>I play hockey</a:t>
            </a:r>
          </a:p>
          <a:p>
            <a:r>
              <a:rPr lang="en-GB" b="1" dirty="0" smtClean="0"/>
              <a:t>I play cricket</a:t>
            </a:r>
          </a:p>
          <a:p>
            <a:endParaRPr lang="en-GB" b="1" dirty="0"/>
          </a:p>
          <a:p>
            <a:r>
              <a:rPr lang="en-GB" b="1" dirty="0" smtClean="0"/>
              <a:t>I do gymnastics</a:t>
            </a:r>
          </a:p>
          <a:p>
            <a:r>
              <a:rPr lang="en-GB" b="1" dirty="0" smtClean="0"/>
              <a:t>I run</a:t>
            </a:r>
          </a:p>
          <a:p>
            <a:r>
              <a:rPr lang="en-GB" b="1" dirty="0" smtClean="0"/>
              <a:t>I swim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Fussball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Tennis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Rugby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Korbball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Hockey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Kricket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4653136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83868" y="126876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2"/>
                </a:solidFill>
              </a:rPr>
              <a:t>Ja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1268760"/>
            <a:ext cx="792088" cy="707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319334" y="486916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tx2"/>
                </a:solidFill>
              </a:rPr>
              <a:t>gern</a:t>
            </a:r>
            <a:endParaRPr lang="en-GB" sz="4000" b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6660232" y="5223103"/>
            <a:ext cx="6591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516216" y="4293096"/>
            <a:ext cx="1132669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play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play</a:t>
            </a:r>
          </a:p>
          <a:p>
            <a:r>
              <a:rPr lang="en-GB" b="1" dirty="0" smtClean="0"/>
              <a:t>You play</a:t>
            </a:r>
          </a:p>
          <a:p>
            <a:endParaRPr lang="en-GB" b="1" dirty="0" smtClean="0"/>
          </a:p>
          <a:p>
            <a:r>
              <a:rPr lang="en-GB" b="1" dirty="0" smtClean="0"/>
              <a:t>He plays</a:t>
            </a:r>
          </a:p>
          <a:p>
            <a:r>
              <a:rPr lang="en-GB" b="1" dirty="0" smtClean="0"/>
              <a:t>She plays</a:t>
            </a:r>
          </a:p>
          <a:p>
            <a:r>
              <a:rPr lang="en-GB" b="1" dirty="0" smtClean="0"/>
              <a:t>It plays</a:t>
            </a:r>
          </a:p>
          <a:p>
            <a:endParaRPr lang="en-GB" b="1" dirty="0" smtClean="0"/>
          </a:p>
          <a:p>
            <a:r>
              <a:rPr lang="en-GB" b="1" dirty="0" smtClean="0"/>
              <a:t>They play</a:t>
            </a:r>
          </a:p>
          <a:p>
            <a:r>
              <a:rPr lang="en-GB" b="1" dirty="0" smtClean="0"/>
              <a:t>We play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spielst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have</a:t>
            </a:r>
          </a:p>
          <a:p>
            <a:r>
              <a:rPr lang="en-GB" b="1" dirty="0" smtClean="0"/>
              <a:t>You have</a:t>
            </a:r>
          </a:p>
          <a:p>
            <a:endParaRPr lang="en-GB" b="1" dirty="0" smtClean="0"/>
          </a:p>
          <a:p>
            <a:r>
              <a:rPr lang="en-GB" b="1" dirty="0" smtClean="0"/>
              <a:t>He has</a:t>
            </a:r>
          </a:p>
          <a:p>
            <a:r>
              <a:rPr lang="en-GB" b="1" dirty="0" smtClean="0"/>
              <a:t>She has</a:t>
            </a:r>
          </a:p>
          <a:p>
            <a:r>
              <a:rPr lang="en-GB" b="1" dirty="0" smtClean="0"/>
              <a:t>It has</a:t>
            </a:r>
          </a:p>
          <a:p>
            <a:endParaRPr lang="en-GB" b="1" dirty="0" smtClean="0"/>
          </a:p>
          <a:p>
            <a:r>
              <a:rPr lang="en-GB" b="1" dirty="0" smtClean="0"/>
              <a:t>They have</a:t>
            </a:r>
          </a:p>
          <a:p>
            <a:r>
              <a:rPr lang="en-GB" b="1" dirty="0" smtClean="0"/>
              <a:t>We have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hast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Secret Signal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1560" y="1556792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spielst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touch your nose clipart touch your nose clipart documento sin ttulo 689 X 468">
            <a:hlinkClick r:id="rId2" tooltip="touch your nose clipart touch your nose clipart documento sin ttulo 689 X 468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42261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ouch nos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49080"/>
            <a:ext cx="381642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4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swim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swim</a:t>
            </a:r>
          </a:p>
          <a:p>
            <a:r>
              <a:rPr lang="en-GB" b="1" dirty="0" smtClean="0"/>
              <a:t>You swim</a:t>
            </a:r>
          </a:p>
          <a:p>
            <a:endParaRPr lang="en-GB" b="1" dirty="0" smtClean="0"/>
          </a:p>
          <a:p>
            <a:r>
              <a:rPr lang="en-GB" b="1" dirty="0" smtClean="0"/>
              <a:t>He swims</a:t>
            </a:r>
          </a:p>
          <a:p>
            <a:r>
              <a:rPr lang="en-GB" b="1" dirty="0" smtClean="0"/>
              <a:t>She swims</a:t>
            </a:r>
          </a:p>
          <a:p>
            <a:r>
              <a:rPr lang="en-GB" b="1" dirty="0" smtClean="0"/>
              <a:t>It swims</a:t>
            </a:r>
          </a:p>
          <a:p>
            <a:endParaRPr lang="en-GB" b="1" dirty="0" smtClean="0"/>
          </a:p>
          <a:p>
            <a:r>
              <a:rPr lang="en-GB" b="1" dirty="0" smtClean="0"/>
              <a:t>They swim</a:t>
            </a:r>
          </a:p>
          <a:p>
            <a:r>
              <a:rPr lang="en-GB" b="1" dirty="0" smtClean="0"/>
              <a:t>We swim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schwimmst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run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run</a:t>
            </a:r>
          </a:p>
          <a:p>
            <a:r>
              <a:rPr lang="en-GB" b="1" dirty="0" smtClean="0"/>
              <a:t>You run</a:t>
            </a:r>
          </a:p>
          <a:p>
            <a:endParaRPr lang="en-GB" b="1" dirty="0" smtClean="0"/>
          </a:p>
          <a:p>
            <a:r>
              <a:rPr lang="en-GB" b="1" dirty="0" smtClean="0"/>
              <a:t>He runs</a:t>
            </a:r>
          </a:p>
          <a:p>
            <a:r>
              <a:rPr lang="en-GB" b="1" dirty="0" smtClean="0"/>
              <a:t>She runs</a:t>
            </a:r>
          </a:p>
          <a:p>
            <a:r>
              <a:rPr lang="en-GB" b="1" dirty="0" smtClean="0"/>
              <a:t>It runs</a:t>
            </a:r>
          </a:p>
          <a:p>
            <a:endParaRPr lang="en-GB" b="1" dirty="0" smtClean="0"/>
          </a:p>
          <a:p>
            <a:r>
              <a:rPr lang="en-GB" b="1" dirty="0" smtClean="0"/>
              <a:t>They run</a:t>
            </a:r>
          </a:p>
          <a:p>
            <a:r>
              <a:rPr lang="en-GB" b="1" dirty="0" smtClean="0"/>
              <a:t>We run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rennst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413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www.zeitfuerdeutsch.com</vt:lpstr>
      <vt:lpstr>  Sport 2 – Sport 2 </vt:lpstr>
      <vt:lpstr>Das Kartenspiel</vt:lpstr>
      <vt:lpstr>Do you do sport? – Treibst du sport?</vt:lpstr>
      <vt:lpstr>To play - Spielen</vt:lpstr>
      <vt:lpstr>To have - Haben</vt:lpstr>
      <vt:lpstr>Secret Signal</vt:lpstr>
      <vt:lpstr>To swim - Schwimmen</vt:lpstr>
      <vt:lpstr>To run - rennen</vt:lpstr>
      <vt:lpstr>To do gymnastics - turnen</vt:lpstr>
      <vt:lpstr>When? – Wann?</vt:lpstr>
      <vt:lpstr>Translation</vt:lpstr>
      <vt:lpstr>Match Up</vt:lpstr>
      <vt:lpstr>Running Dictation</vt:lpstr>
      <vt:lpstr>  Sport 2 – Sport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164</cp:revision>
  <cp:lastPrinted>2015-06-05T11:59:55Z</cp:lastPrinted>
  <dcterms:created xsi:type="dcterms:W3CDTF">2014-08-31T12:54:10Z</dcterms:created>
  <dcterms:modified xsi:type="dcterms:W3CDTF">2016-11-06T10:45:32Z</dcterms:modified>
</cp:coreProperties>
</file>