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428" r:id="rId3"/>
    <p:sldId id="256" r:id="rId4"/>
    <p:sldId id="422" r:id="rId5"/>
    <p:sldId id="366" r:id="rId6"/>
    <p:sldId id="367" r:id="rId7"/>
    <p:sldId id="374" r:id="rId8"/>
    <p:sldId id="375" r:id="rId9"/>
    <p:sldId id="376" r:id="rId10"/>
    <p:sldId id="377" r:id="rId11"/>
    <p:sldId id="378" r:id="rId12"/>
    <p:sldId id="368" r:id="rId13"/>
    <p:sldId id="394" r:id="rId14"/>
    <p:sldId id="395" r:id="rId15"/>
    <p:sldId id="396" r:id="rId16"/>
    <p:sldId id="397" r:id="rId17"/>
    <p:sldId id="398" r:id="rId18"/>
    <p:sldId id="399" r:id="rId19"/>
    <p:sldId id="423" r:id="rId20"/>
    <p:sldId id="424" r:id="rId21"/>
    <p:sldId id="425" r:id="rId22"/>
    <p:sldId id="426" r:id="rId23"/>
    <p:sldId id="427" r:id="rId24"/>
    <p:sldId id="42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3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3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594E-E568-47B7-BE3E-586B9CC764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1EFA-3449-426E-98C4-9B3A8A6131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486C-060A-4514-A2D2-1899144F3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5B1C-F8B9-42CE-98C4-AE259CC4C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391F6-D27D-4ADC-8E4B-1FA9B07295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5DFC-4740-469A-83A3-766302F79D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C1A2-5A67-4AD2-86A5-4F8CA3CE0C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51BF9-2F07-4C59-9B3F-9DB390D94D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A5B2-DD91-404E-B250-A5C66F8988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347-275F-43F0-BAD7-3A2C29D7B9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DA36-6B28-446B-A4CF-48422774FB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5BBED-8E89-489E-BFD3-D13C3D278C4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CAcQjRw&amp;url=http://wallpapersinhq.com/86915-happy_and_blessed_easter/&amp;ei=vT0mVeyaII_naKO5grAB&amp;bvm=bv.90237346,d.d24&amp;psig=AFQjCNHmUOjiig8sY5T-h7kiWqk7-f2Zmg&amp;ust=142865591980510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bostonpublicschools.org/Page/4731&amp;ei=FT4mVcWZC8fZaqvqgJgO&amp;bvm=bv.90237346,d.d24&amp;psig=AFQjCNGFjooW8lU4d8aAniFKevav4BLtqA&amp;ust=142865598971888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petspremium.tv/tierisches/haustiere-im-herbst-und-winter-wichtige-tipps-fuer-sie-und-ihren-liebling&amp;ei=WT8mVaeJCsPkaIr3gaAD&amp;bvm=bv.90237346,d.d24&amp;psig=AFQjCNF7uEOZh4E_JgbwN4tDmS9CkA0pvw&amp;ust=1428656296928918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ean1982\Music\Unknown%20artist\Unknown%20album%20(02-08-2014%2016-53-51)\17%20Track%2017.wma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google.co.uk/url?sa=i&amp;rct=j&amp;q=&amp;esrc=s&amp;source=images&amp;cd=&amp;cad=rja&amp;uact=8&amp;ved=0CAcQjRw&amp;url=http://uk.weather.com/partners-decemberoutlook/december_2013&amp;ei=Q0MmVc7HGcLcaNjagPAO&amp;bvm=bv.90237346,d.d24&amp;psig=AFQjCNFKPS7H9iW7t0Ls1BllCyQ2lK0yeA&amp;ust=142865724694905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weathercast.co.uk/weather-news/news/ch/b07fb17358d311a8bfc2060512b35084/article/flooding_in_eastern_europe.html&amp;ei=tUMmVYPvAcSrac-ugSA&amp;bvm=bv.90237346,d.d24&amp;psig=AFQjCNH5tCoFYD21fX9K2YLYP3benPmu_A&amp;ust=142865739640072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uk.weather.com/partners-decemberoutlook/december_2013&amp;ei=Q0MmVc7HGcLcaNjagPAO&amp;bvm=bv.90237346,d.d24&amp;psig=AFQjCNFKPS7H9iW7t0Ls1BllCyQ2lK0yeA&amp;ust=1428657246949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&amp;esrc=s&amp;source=images&amp;cd=&amp;cad=rja&amp;uact=8&amp;ved=0CAcQjRw&amp;url=http://www.agweb.com/article/martell_weather_conditions_change_as_la_nina_fades/&amp;ei=60MmVcnbJ9DUavyngbgI&amp;bvm=bv.90237346,d.d24&amp;psig=AFQjCNH5tCoFYD21fX9K2YLYP3benPmu_A&amp;ust=14286573964007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weathercast.co.uk/weather-news/news/ch/b07fb17358d311a8bfc2060512b35084/article/flooding_in_eastern_europe.html&amp;ei=tUMmVYPvAcSrac-ugSA&amp;bvm=bv.90237346,d.d24&amp;psig=AFQjCNH5tCoFYD21fX9K2YLYP3benPmu_A&amp;ust=142865739640072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uk.weather.com/partners-decemberoutlook/december_2013&amp;ei=Q0MmVc7HGcLcaNjagPAO&amp;bvm=bv.90237346,d.d24&amp;psig=AFQjCNFKPS7H9iW7t0Ls1BllCyQ2lK0yeA&amp;ust=1428657246949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&amp;esrc=s&amp;source=images&amp;cd=&amp;cad=rja&amp;uact=8&amp;ved=0CAcQjRw&amp;url=http://www.agweb.com/article/martell_weather_conditions_change_as_la_nina_fades/&amp;ei=60MmVcnbJ9DUavyngbgI&amp;bvm=bv.90237346,d.d24&amp;psig=AFQjCNH5tCoFYD21fX9K2YLYP3benPmu_A&amp;ust=142865739640072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5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8407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lnSpcReduction="10000"/>
          </a:bodyPr>
          <a:lstStyle/>
          <a:p>
            <a:r>
              <a:rPr lang="en-GB" sz="4000" b="1" dirty="0" smtClean="0"/>
              <a:t>It is windy</a:t>
            </a:r>
          </a:p>
          <a:p>
            <a:r>
              <a:rPr lang="en-GB" sz="4000" b="1" dirty="0" smtClean="0"/>
              <a:t>It is cloudy</a:t>
            </a:r>
          </a:p>
          <a:p>
            <a:r>
              <a:rPr lang="en-GB" sz="4000" b="1" dirty="0" smtClean="0"/>
              <a:t>It is foggy</a:t>
            </a:r>
          </a:p>
          <a:p>
            <a:r>
              <a:rPr lang="en-GB" sz="4000" b="1" dirty="0" smtClean="0"/>
              <a:t>It is ... degrees</a:t>
            </a:r>
          </a:p>
          <a:p>
            <a:r>
              <a:rPr lang="en-GB" sz="4000" b="1" dirty="0" smtClean="0"/>
              <a:t>Hot or cold</a:t>
            </a:r>
          </a:p>
          <a:p>
            <a:r>
              <a:rPr lang="en-GB" sz="4000" b="1" dirty="0" smtClean="0"/>
              <a:t>Often or always</a:t>
            </a:r>
          </a:p>
          <a:p>
            <a:r>
              <a:rPr lang="en-GB" sz="4000" b="1" dirty="0" smtClean="0"/>
              <a:t>Light or dark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rmAutofit lnSpcReduction="1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windig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wolkig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neblig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Es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... Grad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Heiß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kalt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Oft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immer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Hell </a:t>
            </a:r>
            <a:r>
              <a:rPr lang="en-GB" sz="4000" b="1" dirty="0" err="1" smtClean="0">
                <a:solidFill>
                  <a:srgbClr val="FF0000"/>
                </a:solidFill>
              </a:rPr>
              <a:t>oder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dunkel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Ausdrucke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Frühling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spring</a:t>
            </a:r>
            <a:endParaRPr lang="en-GB" b="1" dirty="0"/>
          </a:p>
        </p:txBody>
      </p:sp>
      <p:pic>
        <p:nvPicPr>
          <p:cNvPr id="1026" name="Picture 2" descr="https://encrypted-tbn3.gstatic.com/images?q=tbn:ANd9GcSS-hEzA262GFYgMRH_l_Kh2oRU5xyLPNTVieREdiDICC21ttL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4168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Sommer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summer</a:t>
            </a:r>
            <a:endParaRPr lang="en-GB" b="1" dirty="0"/>
          </a:p>
        </p:txBody>
      </p:sp>
      <p:pic>
        <p:nvPicPr>
          <p:cNvPr id="25602" name="Picture 2" descr="https://encrypted-tbn2.gstatic.com/images?q=tbn:ANd9GcTPIRx3cvQyoTNHbW24HEaF5Yli99hyd5CWnpgM92C1cG11xol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9208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Herbst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autumn/fall</a:t>
            </a:r>
            <a:endParaRPr lang="en-GB" b="1" dirty="0"/>
          </a:p>
        </p:txBody>
      </p:sp>
      <p:pic>
        <p:nvPicPr>
          <p:cNvPr id="26626" name="Picture 2" descr="https://encrypted-tbn3.gstatic.com/images?q=tbn:ANd9GcQdw1-ZnmQ8TjqidQISHEvOb-VRQOkVTBAij_8AIdMga6-pagKh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Winter – </a:t>
            </a:r>
            <a:r>
              <a:rPr lang="en-GB" b="1" dirty="0" smtClean="0"/>
              <a:t>The winter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Winter Animated Christmas Wallpa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557301" cy="491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</a:t>
            </a:r>
            <a:r>
              <a:rPr lang="en-GB" b="1" dirty="0" err="1" smtClean="0">
                <a:solidFill>
                  <a:schemeClr val="tx1"/>
                </a:solidFill>
              </a:rPr>
              <a:t>heute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rgbClr val="FF0000"/>
                </a:solidFill>
              </a:rPr>
              <a:t>Heute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schlecht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</a:t>
            </a:r>
            <a:r>
              <a:rPr lang="en-GB" b="1" dirty="0" err="1" smtClean="0">
                <a:solidFill>
                  <a:schemeClr val="tx1"/>
                </a:solidFill>
              </a:rPr>
              <a:t>im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Herbst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Herbst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windig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schlecht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</a:t>
            </a:r>
            <a:r>
              <a:rPr lang="en-GB" b="1" dirty="0" err="1" smtClean="0">
                <a:solidFill>
                  <a:schemeClr val="tx1"/>
                </a:solidFill>
              </a:rPr>
              <a:t>im</a:t>
            </a:r>
            <a:r>
              <a:rPr lang="en-GB" b="1" dirty="0" smtClean="0">
                <a:solidFill>
                  <a:schemeClr val="tx1"/>
                </a:solidFill>
              </a:rPr>
              <a:t> Winter?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Winter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schneit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</a:t>
            </a:r>
            <a:r>
              <a:rPr lang="en-GB" b="1" dirty="0" err="1" smtClean="0">
                <a:solidFill>
                  <a:schemeClr val="tx1"/>
                </a:solidFill>
              </a:rPr>
              <a:t>im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Frühling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Frühling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regnet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</a:t>
            </a:r>
            <a:r>
              <a:rPr lang="en-GB" b="1" dirty="0" err="1" smtClean="0">
                <a:solidFill>
                  <a:schemeClr val="tx1"/>
                </a:solidFill>
              </a:rPr>
              <a:t>im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Sommer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Sommer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sonnig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GB" b="1" dirty="0" err="1" smtClean="0">
                <a:solidFill>
                  <a:schemeClr val="tx1"/>
                </a:solidFill>
              </a:rPr>
              <a:t>Wie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ist</a:t>
            </a:r>
            <a:r>
              <a:rPr lang="en-GB" b="1" dirty="0" smtClean="0">
                <a:solidFill>
                  <a:schemeClr val="tx1"/>
                </a:solidFill>
              </a:rPr>
              <a:t> das Wetter in </a:t>
            </a:r>
            <a:r>
              <a:rPr lang="en-GB" b="1" dirty="0" err="1" smtClean="0">
                <a:solidFill>
                  <a:schemeClr val="tx1"/>
                </a:solidFill>
              </a:rPr>
              <a:t>Schottland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In </a:t>
            </a:r>
            <a:r>
              <a:rPr lang="en-GB" b="1" dirty="0" err="1" smtClean="0">
                <a:solidFill>
                  <a:srgbClr val="FF0000"/>
                </a:solidFill>
              </a:rPr>
              <a:t>Schottland</a:t>
            </a:r>
            <a:r>
              <a:rPr lang="en-GB" b="1" dirty="0" smtClean="0">
                <a:solidFill>
                  <a:srgbClr val="FF0000"/>
                </a:solidFill>
              </a:rPr>
              <a:t>! Ach,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oft </a:t>
            </a:r>
            <a:r>
              <a:rPr lang="en-GB" b="1" dirty="0" err="1" smtClean="0">
                <a:solidFill>
                  <a:srgbClr val="FF0000"/>
                </a:solidFill>
              </a:rPr>
              <a:t>neblig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wolkig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674" name="AutoShape 2" descr="data:image/jpeg;base64,/9j/4AAQSkZJRgABAQAAAQABAAD/2wCEAAkGBxQTEhMUExMUFRQWFxkYFxgYFxgaGhsYGBccGhgaGhsYHiggGBolHBgcITEhJSkrLi4uGyAzODMtNygtLisBCgoKDg0OGxAQGywkICQsLCwsLC8sLCwsLCwsLCwsLCwsLCwsLCwsLCwsLCwsLCwsLCwsLCwsLCwsLCwsLCwsLP/AABEIAMoA+QMBEQACEQEDEQH/xAAbAAACAwEBAQAAAAAAAAAAAAADBAIFBgABB//EAEQQAAIBAwIDBQQHBwIFAwUAAAECEQADIRIxBEFRBRMiYXEygZHwBkJSobHB0RQjYnKS4fEzghVTorLSQ3OTNFTCw+L/xAAbAQACAwEBAQAAAAAAAAAAAAACAwABBAUGB//EAD8RAAEDAgQCCAUCBAUEAwEAAAEAAhEDIQQSMUFRYQUTInGBkaGxFDLB0fBC4SNScoIGFTNikqLC0vEkJUMW/9oADAMBAAIRAxEAPwDX12VhXVFF1RRdUUXVFFT9udpaRot3Ajn6xiIG4zz/AEp7KEiSYQF8LL8HxUO7MxI05JaSSI9mT4tmPoRTqbspPBAbq3tXladJBjBitAcDoUEKYNWovaii6oouqKLqii6oouqKLqii6ooq3tPtPuyqrpJ3YdB+p86VUq5dETWyqli1xw7xyEAeXLrmsdWrmKZlgLxlwOfpuSNvdnl1pUyUDivLVxwhAcgTOMGdt99xG+woxVc0QhlNWe0rpXdcQNpnYTk+dM+KcqTtvtQj2196/oT+BNNZigfmUhN2OKS5IG/NSM+8Gnte1+iip72m1xBLqxTdSBgExn3ZxWUhtOqS4W2UQO0OIR3bTkGMxzG8eW1Jrva58hCdUndHz0NJURrIkzygj4iuT0g+4ZwTGDdEBiTzBx1x1rnwmqwupqScTEiRuR06kdPWiCeztNhVFxNODuDt0/tQkJDhCc1evwoUK+m2gDjmdvXp7/xivUuMXTgh0SpdUVLqii84tosuRup/7h//ADV0xNUSo75Vi+2bpCEaSZHtchnnzGK6FYw3RZwqtLQK4Wd8jfY7TsJMzXMBTmgEJ7iuCRXtMpK27qoSQSY0nTdHnDIcfxCseBxVRwqMee0xxB2kHtNP/Egd4KbVpiQRoUx2UhQPbY5tuUjGIPl5z8K7uGfmpgrK8QYT1PQrqii9VoIMTBmKoiRCgROKthXYDYEx6cvuihpuzNBVuEFCo1S6oouqKKp7Y45l8NvP2yJ8IxgkYE+s0qq8j5UTRxSTQbVtmAl7t1tuq2pHmME+81zqjpefzinhtgrBrKW7AYgF7rDR/CiSCw/mbwj+U1zhVfVxZYwwymO1zc7Rv9rb+IRPgMk6n2VeVBz0PLBB/KuhJCzkyh3bPwmDjyqkJCgzxPLIH4g1FLBSN8z5c6iqUxwZJvJBySSf5YzPUU7DznEKShdpdp65TT4dWGnOCY5dKKtXDgWqikLdZUKbsqDjrsfMf5+6oSAJKICbJi7bX2RII2PIyPn1/Hz9R3WOLjutOUAQhIC3hwJ5naKWqRuGuQ2knEwf1HTerCsGEbi+GVlVt5EcukCfjFXqn5Q9vNLfsPnb+P8AaqypOQr6RXp1EW/mG+1v/MN/jg++hZa3D2RHihUSFdUUREWVdTzX8CJ+4mhJgg81eoIWX4izBZT5g+Y/xXWaQ5s8VlIgqlbs+6pITSViASSD74G9Y3YV020Rh8Cyc4Tsx2sPblQyMbqCSfC0C6u3kr+5utcqth3YbF06p+WpFN3J1yw+Pab4tWkVM7CIuL/f7p0cNpCvMlwNR/iQBD8YDermu5QaGAt5/n28FmeZgrqegQeNcW0ZpclbBvkHRpIVdbIIAZTpmGJOYkZryH+eYxtRz3BhpisaUXDtbHUg87BbxhqZAAmcs8lF0vC93elSQ4tkKxKzovuST3YOBZnwzExBJgF//UM7NUsIplhcJAk9prRBmI7UX4TMaz4K0TeUzxbvpRiqj/TQiXDEspKFVNsHFsCQwUjS0xvWnBf4hpYisKNNjiXSdobBgkmYIk6iZBEIKmFLQXEhQ+prLAAWrtwyGhe7vi1paFJMgk+EEyOeJRiP8QYiliXURSkCo1m0kOYXWvEmLTaNbomYRjmAzqJQb111F8lB+4Dm4AWOLaLcYqdGn2GBGoqTmBimt/xThXGmMroflvaxcSLiZNxeAQLIfgn3uLIviBIOjDFDpZmhwA0HUi7gzIkYYSCIrZ0b03Sxz8jWOaS3MJi4nLsToeMcUuthjTEzN4VN2vdVittQIVpbpPTzOZP+a34h4HZCBjTqj8JwvfLYQQB3l0E/ZhbbM09Asn3VyMViRhqb6xvAsOJ0A8TAWkDNDUDtfjA9wkeFMJbB5IohR6xk+ZJqYLDmhRDXXcbuPFxufDYcgs9Z4cZGmySS9O/UfHFakiUVAdO+fnP31ETUlOZIkSNQONuUjNE10aiQhnirjs/hbV1dQVhBgjUd99+e9bKVOlUbICibPAqLbi1EsIJmfUT6TTDTAYQxWs3eWJU4IOR0iuYW5bFCvE+BoVExbHiHzn/NZsa/LTjjZGwXRbm4nr9/5Vx05epcJEHYRy+O29UouHinPPM742x7zUUT/DXNWJHzn12MY6+tWnU3QjfsTdV+f9tSVplbWvTLEi/U9GH/AFA/+NB+rw/PdXshUapdUUReG9oDr4f6hH50D/lVjVVPa9jAfpg/lW3DVP0pVQbqrralInDXijKw3Bn16g+RGPfWbF4ZmJouov0cI5jgRzBgjmETHljg4JviLIGtV9nF23/KRkfCJ/8AbNY+j8S+rSa6p84JY/8AqaYnuJuOTgmVGhpIGmo7ikK6iShcRZ1qyOxKsndkabYJTkhdUDlR0JIxma5DOg8G2sa2U5i4uu5xGY6nKTE84Wj4qpGWV12yWbWXfVq1z4MtFwaiNMHF1xEaSGyDUPQeCNNtMts1uUXNhIPnIBnXmoMTUBJnUyicDwqjwzAMFQAiqHC6FMIoAGklYEAAzEijo9F0MK4VaQOYAgkkkkEyddTImTwhU6u5/ZchXuFMkFnAh0KQsQ7h3U+HVl1B3xmIk1buicI+v8THazB2piQIBjTRUMQ8NyeC6/ZZw4a451q6tK2pK3FCXADolQyqoIWB4Qd81kH+G+j25SGkREdo7GQdbwSdUfxlVVfbfaJ4cozMzBy8zp/1CJV4CiR4iCMYjGK6/R3QdBkuoCHMZlFz8skx5oXVXVAQ7jKRtDEzqkkk7777VhfJcZ1Rtsr+zNvg2MCXYgfaFowrsP4WZFX3HrXHqRica1n6aVzzfHZH9oJd3kJk5aZPH23+yzbIxcIu526b5PkMV2GMzugLERdXXAfRh7guhWZ7i2i6ogHiIuIpGckaWJxBxS8W00C2+uvom0qQeD6L3tDse5YVe8FwN+y3eIdToHd93dKiZ+ppIJAlulZBiDPKfundQAAN49UnxXYV9QWdVAXuzcAuWzcti9cVLfeJMqx1AgRyPSKJ2JadAgGFdNynOP7Mbgnuhj3nDreNsFbltnW4Brt94qEaCyCcjptitODxgHZeqqUCyXDRVPEqghkukg/VzI8zHOn1MrRLHa7LNMJBhEVn1VIyOPf5+maiiasDnPmPUGuTjqmaplGyczRdMkz1B95399YSjU7I9wO/31AoF7cEyAPP56b1ai8GIPLr0zUUTH7c3QfA/pVSrzlfQa9QrRU9hvVT/wBw/OhPzDx+ivZColS6oouBqla7tC3OscmEj3jUPxq6LogqPus1XWWVdUUTz3Ctvh3G4Lj1AYGD5eMj0rkYZo+NxNPY9W7xILSf+gFOcf4bD3+/7lKcQoVoBwRqXOSp2+Gx8wa6jH5hfX6pREIHEMQjEbhSR7hRnRQaqV/hm1nuyzKLluyuogfvHfQyuQvsiVcEcmIiVNfPcN/ifEMbTOIvAe50ADM2OzHc4EGOC6j8Gwzl5eCAtxineK6FCjOG0NJIuraC6NRg6nGS0ZzEGOuP8R1zVGH6j+ISBGe125heOEyk/CNjNmt3Jp2Zwvjtm5JtxocamHDi+FLTHsY1xuAIO9ZG/wCKXsOY0ezAd82jS80yYj+bbxRHBg/qv+0pLvGa2jzpD6hpEK6H9kucQkgkmPBzCk8gQZqYn/E1V2anTblIIh0zI6wMO0b7ExpqrZg2i5M/+lnPpZqvlVt5CnrA5jVnYcpr33R+OpUazi8wI8zIWFohK9hHQ4sXnFuWAV29gDmdW0DeDSul2itSOMwrcxAJLR8xI0GXidE5tzlWo4rj1a7qC/udPdaR/wAoAaYn6ww/81eXweFdRohr7vJLnH/cdfDYcghe8F07aeCFwHDMt9yCGQoNL8mUnBX3ggjkRByK6+DMklJcIUeO7Xxetqquly13RJOBLo5MQdQ8ERjekY2Kr2xt+yKnVyAjilm7UJtd2LSwOEvcKPGRK3rmvUBpgEbRt5isRw8z3prcTEDlCuOP7WtPZvtNpuI4j9lDFDflmsXLbuXt3EC8OAtuIBbUYjzzik8nLC0uqsaM0qm7T7VN08RKKvf31vmGnSQLo0+yNX+rvjbatTKBDgeCyPxAc0iNUrcEbj0P960FpFisyGq5iJxt8+lVCi42wWWDg9aFzg0ZjspCN3aj4SN9/P8AGvPOOYlx3WgAaKazA9IjzoVEYCQTnO2Nxn4irVo3CiSeYI58/wDPKorbqo8XbGrbBzk/cOlWrcIS/wC0no1SyqAvpVemVotj6w6rj1BB/AGgdaCrCFRql1RRdUUUuJb93q+yCD95H4ke6qYO3HG6s/LKzFddZV1RRN8R/o2fW4f+oD8q5eFH/wBhiHcqY8g4/UJr/wDTaO/6JezZDmCF1Afujzk+0nocR5z9o1ueMjs/n9/BALiEN1kEHng043CFBbhVO+o5BMu+SCWUkzkgsSCcgnEVzx0VgwGjqx2QQOQdqO4+Kb19S99VNrUtqZnZoglrjmRIaDJyNQmNpzzNVQ6JwdAtNKmBlMiOJET5Wuo6vUdYnVK8Vct2gCz3J3AFy5qJI0SPFvp8M9MUDuisCGwaYiI8M2aNf5r96IV6pOqrf2wXYtu1y0B/pt3twgHQbel1kwNDMupRIBiGERz39G4Jri5tIX1859xMcU9tWrESoNwxtGCMwN4gqdipGCOhGK2Z81wlhnFOHhUHDsbqqxu+G2DmFU+N/IlgFB39uKxsxNY40Cg4gU7uIOriIa08QAS4j+lWRlZJ30+qq+B4T2bSExJMnMDzny2iK69So/FVc7teQWc3V7xN0WLQRV8DNBEwwLKZZWg6X8IzBBgSDAoq7RTbmZY/mv5KoOgQVVJwGofuW1/wxFweq51eq6tsxNc8O4ocs6JFsHOCCZHPzxVoV6rZ+Zz8xVqLmknz/CauY71E5Ftk8MqyDxA7NJAMe/8AGtDwx7JbYhRKOM+R+6s6tFtJJnzrBj6kMDOPsipi8otv4dD5xn9K5KcpLA9fmCKii5rhJA3xHz5/rUUXqNpIEkbTUUU2u+HckkRE7Y3/AEqK5Qf2o/LH9atRfSq9MrXqtBBG4qiJEFWiXFkahtzHQ/p0+HKhBvlKs8UKjQrqiihxB8DL9sBR/NPh+O3vomWeHcL+G6h0hZ2uosy6oomOKujRYWROhzHP/VbMe4Vy8CxwxOKcR+tkd3Vs+sp1T5Gdx90vXUSUy7d4Cf8A1AJ/nj/9n/d6+0n/AEv6fb9vbuR/N3pLh7hZQSpWeR3jlPQ+VNBkSgVXd41hLFoga9MqPD4jGnSScJkzvPSKxmq+Zn8/NbpDXvc4kEAB2WDvpJnY3sIjmq7tJ9V1iTkFkIEyjLZdwMiGHgORznkaTVqFzvzgT9FQxfYkCJgibyM4adNNdL9+yHa4aTGpS8oCokBddu45kkZgKNuh9aQGk73t7E+KY/H5YdlOWHRzhwaO65Ks+ynJPdMVe0CskGdKvLMyQPAwCGVOCY9rFZ8VU6phe2C7Ro/mcZgekctU+ji+sc1mUjWZtABAJvqLiOKh2nxXeXC4YrbVGCAqvgVHCosKSW1AMT/ETkTFVg8N1FKHGXGXOPF03PdsBwASq+KeahaG6Oa0X2LSe4Gbyg9n8UbZvsQp0+ZGoIneHTIgnQwMb7zAyehSqlmb9++3hCUMSCWCD2o4Wl2W47+7lOic7Q4ksjqQBHMEmGHiG6jBAOeREc6e+oXtLXBVRxAq7ESJ200PdfzVSLRMQVJlAR4hp12+9BJjI0q23l1xigx+cJ9lRxDW3cDvGhnK7L4XI4Ix7SfSSzpdRUDKbiFiQzOoUEjWhDWyIDAc5peUXI79/ZN685gwtvJEEgxABmeEEcDsjM9q0S7IJtm7K22cAmyutsXFbOggg6onHKaaC6m7NIMTrO37JdLFCoW9ggHKZkaOMA+f3U+0bqOrEjSwW4wYDxeC3qhwwB+spzEwdsEtq1OsbpeD5gfuh+JBeGgR2mjjILo27ueuqhbs2IJ75vKbWR8HP41nBPD1WoBvFDHD2Y/1z/8AE361CSBJCvK3j6JkcIowOIT3rdmfOLZj7/fXEr1OseXJzWgCxXo4LA03LTxyDhPL/wBXSSZpIHNXl5oV/grqjU1tgNtUSv8AUJX3zUIIUIISwid/kUKpSZee/P8At61FFy5wvtSIHvERVqJj9gb/AO3u/wBL/wDjUgosjl9Er06i6oopW3IOPQ9COhqiAbKxZSuoNx7J+48wappOh1VkbodEhSXa/sD+Yfga0Yb50FTRV/E+Id4OZh/J+vo2/rqHKtNM5TkPh3ftolm90vTUKr/pfwffcHbKhjdtXWCaRJ8Y1AHoDobPUCseAxQwfSr2P+Wqxp8WEtd5BzfCVoF6QPAx56LL/R36QXFcLfufusjU6kmRy1frNeoxmDpkE0h2uAPrCWW8FtuzeHuXrQdxbRLk6dTASvx8XuFeRrdJ0qdQ0srnOGoa0ujvIs08iQiFExNh3mFatwT3BJhm+2rBgfJ9J8J/iPv61np9L4Zrg1xLJ0a9rmH+3MAD3Dw4K3UXHnzF/OFSXuz1khg251ISdOckFehOSNjuQa6Yo03doaHyWY02585aM3Hf/wB8Dqs3xeXcamhGYLkyBBQ59MScxieVYq7ADZOpUKQnsi8T5z4XvaLpjguCuXYCs2m2A2ouVS2FBAZmmFABxMmMZ2GHEYqnh2g1CZ/SBdzjwaNSfQblH8JSJcQ0XmfHX8Hei8a1qR3WpgozcYsO8YKYOj2UUAkKsTBz5DhWYgzUxFidGj9IEiJ3ManQaCyWRSZApjSb8ZufW6UuAYcFgRkeIiJIJ+JUH3VrLZQkNnNF9Z7tF1i5bYaGJSZBl7hRgV0kNB12yVAErKmBKjeqacpvceqW2nSkHKAREGOBkep1Vxf7PaSCngdQVbvC2oZIMyQcn2hOOddFjGOkt07yiFJjIgAQI8NY81WDsW6GgNgFW16yMoulT1kDApBwZmx9VHMYdQNx4EyfMo6Lw6tLO1xiAC2SuJAEL4QBqMCMTNGGUGm5kqNaxsZQBH1184CR7SuI5YLOnOSz+Isul51HmuD1rPXyEw3TvQhrWxlAtG3AyPIpZ7rNhnYiCNzsw0tMbyME86SZ4oW0mNMho2PkZCMRgDmN/fRBGEXhfCdWZHTB888sVz8XicrsrdtfsmsbuUz2hfR2LIhQEZEznn7vKsFZzHOlggJiXc4joPj8/nSVFJLpUgqxU9VJB8zIqTGigKP/AMSun2nDY+uqvP8AWDUkq8xXp7RuDlb91qyDt/JiMmrkhSU7w3EXSAWuOAfqqxUQR0WBsKy1cSdGlaaVIm7kz7z/AFGs3WP/AJitHVs4LS3CoutYstaRm4h7ariEBuNJ0AiYWSBicda9e2pkozusxbL1X8NxbXBbNm5cIuNctjvEt6xdXh+/t5tgLobUEIiVaBJNK+IqBF1TSmLXegibmpf3azoWDe1XBxFrG3diw/nLrPmdKu9zgELqbQJVtYPtDqCfeoJB/Ee+tTtilBCo0KHxNrUpXr+PKjpvyulU4SFR23KMQRI2Zeo/I8wfSt7gHgEHuPD83SASDC6/ZjxKZQ7Hz6N0b8dxUY+eydfy45KEbhVjcYtpmDMdN4FbmmNQGNDLIyyRO43bqK53SeHqPa2pRIFRhls6G0Fp5OHkYOybScBIOh1+h8Eq3D8PaydPEn6qFWW2JzqfWJdsmBEAnJOK54r46vUBM0hucwNQ8mkWaNidSLADVMIYwTqdtQP3SXB9kSpucNcucOSfZPiQnqAeU4nO1ewpY8VW/wAZmYeRWfNxWi4IuqqWb94AJZZGeceVY69OnVlpbLTsQD7qpgyFZJ2gGP79RcERq2cdMiNQ8j8a456I6q+DqOp/7Rdn/F0gf2wnddm+cTz39FTdqW7NpmccNqVtnN5jbneCFVChk5VjJ3zWOph8a45aleO6mAfUuHiAmNqMbo31n7JJnucUI1BLAmFRQqZP1VEAn+Iya1YLounTcaly46ucZceUnQchA5JVSsXW24Kv4qwq3DbnSoIzvCxqHr0rU+mBVI2SDqlu1HhS1tCVWAROZjcAySP7U2jh6VaplzZBsYsT5qASVT2e01ZlGlhJAMEcz5mPjXU/yCoySXggcimBkL6XYv6RpEFPsnI6e4+Yg1kdTDr6HjuhDiFV9o22vm4lksCI/dsAokb6bhw8yPCdPLfnlqvfDmnTiPz2RQDos9dsspKOCrAwysII9RWJKNjBQ1wPPlVKLzTkeu1WorHh+FLAdQJM/dSMRX6pnM6I6bMxUW59efvFcQmblO0U0Twy2ByxmfmKpRDK56/rVKL22siYqBRTFqTHPlHz5VcKJ3h+FmWONMx0O9ZK9X9LVroUP1OTDYJncD3YNY1qIXms/bb+mrlUtjxlk3QBcuXHAYMJcghlMqwKwQwOQQZBAPKvbfDU+Cw9a5QbhNTBne47rGlmcykOH8EQFJdVJMSdIkmBVjDsE21UNRy9s8IFOC3tM8FiRreNbxtqMb+Z6mibSa0yAqLyRBTlnAY+UD1bH4SfdVuuQFQQqNCuqKJfi+EV/JuR+dxTadUssqc2Vmb/AGutm4Uy3JohlMbgicgem/nRnGYeochN/ZKyuak+1LSX4a2yr01TogT/AOoR4ZOwbGB4sipULiJ1HEfnt5KxCRu8I6uveju0aM4giQDDCQRncTWMVqIIzuhTK8rccL2SigA5jAAwB+tbHYg6NsiFONU1+yJ9hfhS+tfxRZQl73Zin2SV+8UxuJcNboTTCRucPctmRPqNo6Hy8jWgPp1RBS4c0qqv9vWyQot62LaZTweXQoc+Q9aU5xbApnwP5Kk8QgdscApZXV1EjTpuQhkTGZKbdWG1JxOaznD6hQjgVX8ZZKghkKnJg4kYGociPMUgOzCFUcQkuG7FtOjXSssA5K/VMyB6ERPvFdvD9IV2YbIDfY7jkrzEBW/Y3Zt2wVHeza05RslWgYU7afnzp9Wu2syXth/EaFQkFATthhcJIHdk5AA22BnmYA91cgYo5zOiCVBu0gxYMveW5OhXklQc+FgdSZ5Ax1BrHUDXPJbZTNeDooHhkfNt9LfYuEDPRbghT/u0e+gk7q4B0Qr/AAzJcAZWU4MMMnz8x57VHPa1uY6KspmFacK3IDMTPmMfCuHVqmo7MVqZAC8NvJcjxAznYj9c0tWQk7wnnOPu/wAc6iFBZT8+tVCpSj9fjvVKlZ8Hw+5IwNvMb+kfoOtIrVcoyjVaaFLMZOis0UEQPKDy86xLoDRIXImfnGJoSgK7/afgaipbavfLmrqiilbQkwP7AdT0FUSBcqwpXWGANh955n56VTQdTqoUJmjfFU+oymMzyAOdkD3tYMzjA5rlYHYg+lDSrU6omm4EcjKqnVZUEsIPcZWN+l5ccQjbAKNBBM4knngz05Rvy5+Pc9rgW25ymEwLKkLMx3JZsDMkkmJJJ5zk1zszqjr6lCCStRw/Yjd0tu4zgm5qXQJCjSB4ztsD72xNdhmGPVCm8nXZHsqa7fez3yq50qxBDAEHJB1KQVM8seXry6oyOIGyITxW57J4hLlm2YA8Cg6NgQBIKnaDyx6V3KZJYC0yhsmntEZwR1H58x76YHTZVCHRKkLi2ItuQJOloHUwY2qjoVY1XzDhbKllGoW+eokCI23IzOPfXIweJqh8ONgd9fBLyZjdWnaPGzrtIpYL7TsDkLGYIkHHPnXc+Op1QWN15oHMIQuyUusrBGTu5yjeJSSAfZ+qf4hB6Ghp4frRm0QgkLQcJ2eiIe6mB4mU5I2Eg/WXbO459Ttp/wAPsu8D+aH3VkA6LwicdaehWPZeXu+FcYiCQhUbQqlFMg7USif4DinRYmUmSpAZf6WkAnqM4rj4yvmdlboE+nICfS7aYAFTbM7p4hG3suZHrqPpWOyaCFL/AIeXB0OrnaFMNE7aWhic9DVwrIlBS0ykgqQRgg4MHOQc8hVKgISnFWt4jyjyqFURC6xa1HyG/v5UmrUDBzRU6ZeeSuLbRjpj3VzySbldBthCneuHS0dM+hmT6/3qkaS9d/n/ADVIF53p6Coot7rXmvwJH4zXvII3XOkL3Un2W/qH/jUh3H0/dSyi92RGAOg/PmffUDYupKE7QKXXrtoszG+wG5OwCVVqim3MfAbk7AKKW+Zyfw9Kz0cJJ62vDn+jeTfqdSUmnhpPWVoLvMN5D76lL9qOUtvcVZZROMGAc8s4k5+6rxOFBHWU+y8aEfXiOR8LoqmGa85m9l2x+/EfghYXi1LuH1Nc1zBMnJzpI+rG0CuIKtSu4h47Q1HDu5Hb1RUqpfLXiHDUfXuPFOdi9mO94BrbKFIZi6kew0iJGSYA9JrbhsM/rRmERdPAg3Wh7b7TuWXTSF0ENOr6xEbEGRA6iM8+XRxFc0iDEhWACsfxvFm6tx2gM7TEk+HoJ6Y+Bri1ahqPLjuhnVaD6C3yReU9VbfqCp98p+FdPo1wyFo4qDRatHIMj58j1FdAgFWpuoI1L7x0P6H+3SRBIMFWb3QLqnSYOkwYboY3929HroqXzPhxb711ulwksJgEghsFgDnE4B3jeuEw0xUc1+k+qkgGFeC7a4dnvXijNcTFlFWcjUe9EtpYkLsYmd63F1Kk4udF9h9UVldtYsPbt3pW0pE7qq+IAQw2JER7q6NOvkAdNktzAVQcT2wUf91Bg4ufV93Ucs7+dEekKNWWsv8An5okGWlD7Q7S12Q9k6WmLgA9gkHAkey3I+RE4yZxMNyzf8/PVWY1ColSZLGDk7c/QYrKZJkpakh61IUTnDKuWPLZT13+FY8XiMgyDUprGgmSoC5iK5CYpJcqlSNrJaOex+G/rURSrOxxbrjVKgCFbxj+lpEe6ilGChC6rzqsgbmUYr5EnVqXfkAKB9RrBJRBpeYTFvhrWmFuFf50P4oST/SK57iHGZ81ta0NEBTHBt9Uo/TS6k/0mG+6hyE6XVrxkZT41K42YEfj5mPjQkEaqwVXzGPdQqlHTUUX1L9gtP8A6V4A/ZuYPx517XrXs+dvksWRp0KDc7HvCfATHQg/CjGIpndUabgknUgwQQehwaaCDogghCXJnkMD8z+VYKP/AMit1x+Vtmd+jne4HKY1WOl/FqdZ+kSG9+7vHQHhPFEroLWpW0J2/sPMnlVFwCuF5dtKMqTq6gQPOZyR7hWSvQe8h9OGuGh48jyPvdIr0c0OYYcND9DyP7rmdWUgBlMESGEgkYOVI89qKhWNUETDhqIuP24HQoqVZtTaCNRw/NjoVke1OHyw/aO8aIGuBGOZkqmY9rTJFc/E06k3dm+ieFnb9tlJVgVYcmERPWf8VhKUVqfoN2YnEo1u3xD8NxSy42dLi9ShgkjAImNiNzWnD1HNENMfXvTabQ4Qtp2h2W9oAsVIOBB/I12aVcPsFbmFq+f9t/SZ1uMLTCEuBYDHxrp8YIBwJxq9IgisWKxJg5NihmBKo+Pe6HDi47KwlHJM6TIIblrGVPp0isDsRULs0oS4pNExPxrOSTqgJnVSWIH4fp8ahJlRe28YOwJgdJgzRF7iACbKy4lHLyD8+6o0wbKkXgboQ5GoEaXXaVME+hmIPIgHNbKWNfo+6HLeVHiuEKNg6laCjfaWcT0MyCORBFb242iRcwgNMhQ7vr886TVxzQIp68VYZxUnea5hJJkpoCjVSrXqn+1UqRbbCZ+fnzq1E9whnbr05RuT0oXuDRJRsaXGAnYCjB9fM1zqlQvMldBrA0QEPagVrwn4/MVSiJa4q4g8LsonkxjfoDmiDnDdRCbjjJ1LbbJ3QA782t6W++pn4geSi79pT/kW/wCq5/51Jb/KotrXvFzVa9jdpi1q1liIGlRnPvwKzV6JfGVNpvjVQ7V7cNwaQiieZGogcyOQrHXplmWmw9pxi2w/UfAepCzYuu4gU2aut3Dc+A9VWARiukxjWNDG2AsEbWhgDW6Be0atFvY8PTfzbn8Nvj1oG37X5CI8EKjVJHi+Hus66XVUjxEBtfoCGGDPqI5zjHicKarg5jsrhuNe47EJFWgHnM05XDQj2PEcvJUjfRYeKXblogSBG5YbyfKK5nw7qciuD/U3tDxHzDyI5pXXvYIrN8W3HlqPXvXnD/Rx2Gi5ct3LQjSwnUhO4Tfwzupwf4TkNp4RtVs03hw4haKdSnVbLXSOV4UuzeEudnOb9xlicC2NTPhogsBpG5IB8qZSp9QwuqkRpAF5TQS1XXa/0hPaXBcQ3Dhrd6x4isyzWCPGVI2ODtnH8VLbiIDgyUzMHieC+YJaxjb9PkVz9VmlX/ZvCak0OVFt4ZTPstyb0IgH0B+qBRNE2TGMLgg3eA06pGkjcGIBBIaY5CPu+JZVfVjdINZ3kZByfL5igISyvVtHOB87VIVQp27ZNVCiIliRInyjzooUTfCiQbL+EEkoT9Ro5/wmAD6A5jNjgiA2KBxHCshKspBHI/kefWeYg1cKiCLIAt7VFLqb2sTHvqK7oQEb0BVI1hSTA8p9JzVPeGiSiawuMBWvDoFj7659SoXm6302BghSLdfn5/KgRrzVGfnB/tVKLpq1FAtmqUQOIWD61FELFUovojCDB3r34M3XOXlRUh2sy3uHp19/6Vhwo617sQd7N/pB1/uN+7KsmH/iONc72b/SN/E37oRK3LWvRUKtT4n23/mb8TQs+UKHVDolSre1O2UsMqsrksCRGnYRO7DrSK2IbSjMCrhCs9t27gPj7pgY03CqkgxkQTODiDuKlPEMqCQfNWFScH9IHW3puIXukNouTudxqiCF88zFcc1KTxL2nOP1Cx8SPrI5LNUw9KocxEHiLHz+8ry52o3FKLbGHBDW9tOqIIxk6hyzkCOYOWpXxDhD+16Hx2PolziGCCM48nfY+ih9HLtzhrve2xJhhjxqwYRBAO0wcxtSWYumDcx32V08dSDu0YP+63uuawoGUHjB2Ec+Q5Gae1wdcXW6mWOEi/cl2uaVCDJmVgHYGYn06DOKLRQ9iwVk6C4kn2rYA2GVHskddIGnzWMDSTV6hMkHZBZFWTAY+YjH68z61SMU26oKnqIHsggYHTeT0idtvSJWh0QOK4YAkjyOM79RyyfmaijqQcJanLaDSDEGAcDfy6T5+VRC0JYqzMDgEdIJ5DNRCQSnbd0Oqq/1SQrbkZyInxJM4wRuOYNjgVcTYry/wBSJhlJ9seyTvg9fIweoFSFeRDa2NowfzFUpCXfgJkkwPmaTUrNbzKJtAuM7IluwFED/ADXPe4uMlamtDRAUooUSkD18qtREZwvIdc1FaBdboKo21VKAIHPPz91RReuARHwqKIX7OakhRfRPaH8QHxA/Mfh6V7v5Ty9lz9UrdMwvX8Of6e+smMJeRh26u15NHzHxkNHM8ljxJLoot1drybufp4ogrY1oaAAtQAAgLqJRdUUReIydX2hPv+t98/dQMsI4Iimr1lTwyuohlYq8eex/D40sOIqlp4WRES2VlOP7NRkaAS4WyEJdp13bFmJJnwl3k7xLEb1l6ttSiS+8IqjZcGqlvfR8M4UcT7PEJw11nsQA113trctgXTrtm6hSCQRE7VhNAK+oavLnY1+3bFx7qAC01x1Fsk27gNpbdgkuJLi+h1COcg1RogBQ0g0Kp1EOCmCGlSORBx+VZyVmKseM4ctclAArw6xsNYkjHQkqB5VbhKtzcyfDEE9N8yQNvgZBpDsNTNwIPEWKW7A0nXaMp4tsfSJ8UjdQlw4EqAdAH8Qkk/OYo6Li5va1BIPePvqjwpfVZ2tWktPMi0+Ovin7Vwq4KgHQSYzBzlT1BBM+tNFltywvOKshW0j2SdSfyttJG5GQfNSKhsrB2KFaMA68ESd9zsfU/oKiLKQl/wBoBJYg5knoVO4gdcR61Eh1SSpm9zgbEiY9Bpxn9egiqhaKbmwlxxGkAnO0jGZifxJ95q0qpUGyMH1CVEnoOkAf3k0JeBcpjMtVNcHeuDIOmcHYg+TKcH0M0p2JaNLq/hnjuTKXrTRI0t1UErOZ8JMgTzBPpSH1y+xt3ImsDUPirBgspDpzZTIHrzX/AHAUksOuqMlKd5t+NAhQ9dUoicLLHSiljGPnyomMc4w1WFav2YbdpnIV7gzk+FfODhjzzW1uHyNnU+yIWVf2hwb2rhV8kgMG+0GyD885rlUq7a4zjuPeELhBuoWrJY/OKcoBKK9gDz/wM/fVosiUkdPvqQhhbkNGZiMz0jnXu3ua1pc7Qa9y5hcGjMTEL3TP7yI1bjp0HkDv7yOVYsE3NNZwguiJ2aNB9TzKz4cZprEQXR4C8Dx1715W9aF1RRdUURbWfCefsnof0O3woHW7SIcE32VeAZrbg6LnhI5g8j6z84pddsjM3UImGDBQu3vop+7WXa4qqisdFkXItgQRcW2HHsjKsCORHLJRyOdDk55cBIWJ+mdp1RGN1mBu6yNNlCbmmFuE20U3HAEAtq68qHGUcjMzSkuqOIVVxHaF+6boNx3W+6XbikL4nRAqk6VEQFXAgeEVzjVLhCE1XOELxOHKGCB1zGNJBNCEIaQrTjX02bbAZ/eJ79esfAOfuotk6QGyo6IXRJJYeyBk9fQcvjQzdNpsMZigXXVApJiEAAG2DnbPIHekUTD3jn/2hZ8GC2pWYP5gfNrShXe1xsts6QJn09rpAp8roZRF0VeP1WidEG0ZzkBGPpB0vH9Z86hNtFXVhJWeOLDSBvyMkf35/fVZt1OqCn+wszCYXVGBy8vICKQ/EtA7KQ/DS6yYW0FjxFiM52nrSTiXohQaNV4EBMkAnlSnVXnUo8jeCftWdO+/z8/GgT6bSLqN61GROfPGOgjfnVbrUDmCEyzmfn0qysr2wUNb5B1KSp5QYI9CNt6kkaJatOE7PF+3rYBXLYZRAI6soMb81g771sp0A9uZ2qsCEhx3ZFy0Jcrn2YM6o3I6RPPOaS+h1d3nw4qrI/YPGJbL6xBIwd5H2fKnYepTbKK2ya7R497llwtpgpEayeQOZEbHamPqFzDDSotR2/wCXeGUswVkUFWPWB4T5H9DXhcBWqU8SWsBIJMjx18E5zZCyPDlVEbz5Tkcse74V6gua3UpUsp3qOA7zCg9yZAUkjf9Y61bTOie3I8S0yOSB3n8P/SKJTqgtXcydPLc+nIe/wDKvW4n+PUGH2s5/dsP7j6A8V5ev/FqCiNNXd2w8T6TxTFloMHY4P6+o3ra4WkahbQousEg8qsGQqUatUqrie3FUsqo7sDHILiZk7gCOmZETWR+NpskbhGGEonC9tWmHiYW25hjA9zGAQd6ZTxNOoNfBU5hCubdwmGUw65kcx1Hn1679aIgCx0KvW41TKdt3h9cH1UfpQnDU+CsVHLD/T7jJFtAANTayBgADwwJ2nUfhWTHvysazigJVN2XdA5b+efLfcVx2oWG6d45wAo21lfhjM+7bzo5XRDA5qJbBayGIyLjtBMCDAk8ohaLZKqMiBzVbefUWyYMayMyPWRCj1/GgAlaBxUCmu3jZDgEBToYAic9efmKSexW5OHqP29lgL20sXc2e0f8m/dp9EG65yCIHPONI2Eg7TNaCdluDgbyvOz+JVbokkqQVZVnKsIYSdzEnyOeVU2SYF0p2IYDAV3b7PFrHhndWUHIOQwzscGD+VYcQ45suwWynGWeK8a5PmPv86zlKKEx/D5+6qKory1vFRUnHAjOMY93l1/vV2C105LYUv2pSBAbOZiRHmZqImtISfEvBBHUYO+2594FRKrEbJdpIAA32AmTGOXpUaCTZIHFbm2gUAAQAIArtAQEShesKwYMobUMgkjI2M/VI6/jkEHsaR2ghcQBJStjgVUho1fYjlHWMapPXkCN6xUsjLtGY7Rf10nxWZ2OpQBSBf8A0ifX5R5pyWPQfeafNd+gDe/tH7IAcXU0DWDnLj6QB5lOW7U2bmrxSy79RHTyrjV8O09I0WTPZcTppeNIi6e3DTScyq4ukjW3gMsW991RcR2SSZW4R5GuocBT/TbwUpYXDUvlpt/4ifNI37dy2SGJyCQRnbzxBxt5isVeh1Lg7w80jENp0XsrU2hpzNaYtmDjBBHqOBS37S/2n+JpsldP4gcD5Kx+kLXLaLctk6xq8IJAZ9OtQ0br+7Kf7q79frcLSbWm5eDU8bR3CwHILyxz0KYeTcuBfpobHykRyCox2rdGddxkQwfGwLXVuFHWeSxbYxsNVc/D9JYglrXu3LjYfIGzH0SaOMqOIa88XGw+TLmA87SneK+kt0slstbUlmTUi+IaFZo0sSGWARrx7Mac4Kp0zVNFxpsg2IMzqROo15eqt/SD3UXOY2CACDNoJA4a305zNkO19IrwIEqxZLjHUoATu3040HxzIEauUzyp56VrUn1M7dC0AToSJ1jTefBNdi303Pzt0c1oE7uE3MabzHKFT/tjhr5HdliwPhDHWbgZgoGo6D4SDJxJM1mdi+teDlILpm+kRJuL8Vpo47O5jG0zLp30ykA6i9jI8kw4a46SHALw5KiNJ2gnc6oG22aTiK2Sm4tNwFu6Se+hhH1GagD3AXnZnGX7SIbV4hn71oZSytpJKESxFklVnHPemM6SrUi8Ou0ZeFpF9r3PkuU7GVWVKhqMlrermCOzmHdLrlWFj6X3GtrdKJDC3jSyGbp0qwk+IaiJhQIJ0k4rYOmSx5pubMZrz/KJva3nPEIn41raxpluma8z8om9oExxMKs7Q4l795nlWgtbKqrKVNtQYGo+IGSZxvzrM/FOxFSXNymAReRCujXdVcGublJaHC8yD4W7kM3GshiSAqgE+FmmWAgBSCcmhc8tc1rRJdO8aBMfUcx7GNbJdMXjQTqicVxZYFCVWLndkkMwZ2UGQAylVh1MkkySI8MlPxGdoLWk2J1AgSRrBnQq2dKnIDTYScpcRIEAEjhc2PDvUbF1yi2/CC9xwcMSO7fuidQIEArjmdW2Jq3YoAOLW2aAZniJFkNTpa7nhktaAdY+YAiyRuX5QN3iMDbe7p7t1LLaJ1idUA4kEgzA2xJiuQ7I5kXDZnjpt5ph6SfnLHU47TWk5gYzabefBHsKTpYyFuvbtlQrIQLniiSZYQCs6U6ikV8Q05gBdoJBkHS3d6lc/EYxrg8ZbtDiDIddpjSI34nmhcRwbqJUlkjluMbMDn386bTqycrrH37vtstVOqTDX2cRI4EcRx5jULU/QrgweGcwoLl1DAeICNME+skDzrvYIAUMx53Wpt4CPettbhbih7ewmQFxI0sCCBvI2MTFeeqUyxtxK7DO0IQw1qcW2GM/vB7/AKlZ5Zw9f2UNE7FDm3uLUz1cz9wH4f3kt4eqA03KINuRNplk/VfaD0ZTPxquzwjx+4QZSi37ALEoQxAnSRD4EnGQwgciTziryj9J+6c55AhK3eJnbE5+MfpQSgLyl1sM2wnzoC4DUrPVq06Ymo4DvMe6tOxbJS6JgkKYEickSfhTsLV7fZBPd9ykDHNP+k1z+YED/kYHlKv/ABHoPvNb4ru3DfU+enopGLqalrBy7TvMwPQru6HPPr+m1UMKyZd2jzM+misYGkTNSXn/AHGfTTyCYsCQV6gkeoE/eJHw6VpaLQtcACyFURFHuX5RUAgDJ8z1rDRwWTEvxDjJdAHIDbzVzaECt0qlWdt8RCwMnc+Q+TXNxr8zmsG3aP0WYjrcUxg0b2z7NHnJ8FkdPn/00K6UBb3i+GFxdJJGQZESCpBESCOVeyrUWVqZpvEgrz9RjajS1wkFI2uwLSz7RBBBUkQSVCM2ADqIG87kmkMwFBj84bfLl8EIo02uzBt4y+HBBtfRazMs76ixIeLYKsRBbCAMYwSwOJHOs/8AlWHFNzYJkRqbAXgXshGFpZSyLG2psNQBewB4Kt7X+j9nhrTHVclQyIp7uNTmXBGiCrEElTKjMAYgMRgcO1hqGbxudRYHXUcVbsPTJJIuYm5mW2B11HFKcH2YBDaiZIYiFAOkELgAQACRAA251xarmsgN1AN7766ro4TBUhleBpIFydddeYVtxfDAiJI5ysahDBgRIIOeRFY5vcSuhXwzK9I0qgkFIjshEVf3j4LQfBgvq1YCgAeI/dEVbni9heOO0RvyWUdE4bI5pB7WWbm+XTyST9kiI1sUJTYW9UWyGty2nU0RGelW2oJnLx47672lA7ofDAlwB33MDNrF909c7IsuBDMjTqkAEM0AFmAAM7AlTy9kzNPp1gCJG0eCJmEpMIcwXDQ3wGyreI7JcTqvWyvOQ5BgzBHd6twDMVraWOIeNtPFDUw7C9r3C4mPGxT/AGH2Paum63f3S4dGMLa0htMK4DoTqgRMKcbHFa8P0dQrNg7WsSLax3Ll1MFQADA3QEakWOoMG4Ksb/0XQAd07oVJKgkEeJtRyVJy2ZM1sq9F0HB0CJifCwUOHpOzAt+aJ8BAS/B/Q5NMXnZvCUAUgAIwIZZKyZ1HPKBHnG9GUtX3Mg+I0Rvpsc4ui5IJ726eSZufR2ypBa5ckurD/Tkug8O1uWIA5zig/wAowoEQdxqdDqNUkYOjERsRqdDqNVS8ZZFq+wRzAiM8tIk7QYjPny5VjxmHYH5SLWhaDSa8BjhI2CZ4Hju6YsoGT4gDCnG8baojIjpmKy562HYQx9js6/2PuozCVA7+C822d2h5yD6laPiLIuqJGMMCGzQE1XCHMB7nfcD3WgVcU3WmDzDvoQPdUvFcOF9vEYB9PIY/zWF9OoP0n0+6czG1gINF3mz/AMkGIiWER0bbzpOdw/SfT7pnxlYi1B3mz/yUiA2AZ9B+pqw95/T6/sqfUxTvlogd7x/2tcpEqSD9beds7zgY6z51P4nEDwQmljKgu5je4Fx9S32RuNRZVtCzcGrEHOogxyyVmI5xRvpzBJN/BCejy+esqOPIENHoJ9Uu9zESfdiMbY39KEU2N0CJmCw1Ey1onjqfM3Vp9Hz4X3nVsfaAgRPlvXTwsZE4q1rUoh374QamMD8TyA6mhc4NElRIWO1WN62BCg3E36FhOevu+NY/i3F4AHBO6oZZKr7PaNyPb3lsifOM8vL4RS24p4RGkDojntl94SCTGGMAdc528qM4wjZCKSU4jtG45AkrnZZAPXOfvpNXFOImYCp/V0WGo/QCSfz8lDuXNUrMgfeftHzzNZ2ZjJdqb/ZKwVJzWmo8Q55kjhwb/aPWShT/AAf9Fb5WhbKvYrhLqii6oosf2zx7X7iOJ0hihUgyroYI2wSpUk5zqHKvP4usSeQlEZkAJ5Fgx6Hpz2PzyrhuJcZK67SQBBQrlqcaiBE45+poSE5rnQirwimSZaOu04nFSEQMpW++lhHPHQUIRoYvYJyTq2jduccxy2pg7Wiz1GRdWrdl3HjUVUDpJIHwGYAG9baWHewzKS6CIT3ZfZqWFKpOTLEmSTEelelwhp5Ox4rnVGlpuna1JS6oos4/CO3aCsZhZYEgkadAHhOw8Rj3n1rD1bzis20JwcBTjdWfaHZS3FABKlZKkQBJ64kjqPzp9ag2q3KUqVl7XDFXuK4hg20zgxkeu49T6V5nHNdTIY7VdDBOuZVv2b2p3aBXDFRgHEjyPl0pdLEw2HLQ9sXXnaXbLArCoLbDBdC0CGLMYcSum2wgc2XMTR1MTlFmzIkczIEeoKZRoB++9+QgmfRVlztDV4SoS42ERAFEhgrA6mznSZUCAwnqU1HU3MNSIGk67A34cEYovBDAbx9YCXs9pwsqpUFS5JZBCqxBJlsAEHfoaUWAGAZvGhuTsiDHESeE6hHbj4OUYOpYYZCAQNR1EHEKQRPKOeKDskTPobyYtxvZF1TwYI9fG/guu8dqKqqmE8DaiMMSbmIORouKZGKIgQIM2nfifqgdT1L+MegSz8ewMjQqwHM/+5ojUSApHv3jzq4aZsdY9J/OV0Hw9pBGgPmYRuH7eKl3VZZJRx4ZB1KpDAH7RAnHXIzR03GmRfXTWCNfZCKFUg8resKyP0kfxDQoYauYbKEBx4WwQSMfxDfMP+JJHZHDjvoe7VC+i5msb77jVKcX2w7MA6eIFhgrpBQamk6jpMGc8h1xWepVNQC/DY3kwI43t38rpzcOWG/uLQJM+F0twnaGm4rsjMENvYrMt/pxLZGASRsJ6YGm0B0k8Tof06zwgo3MdEdw148OK8ftJFExCKJnUhgK2hjhjMNAJ9PcLWSYB4DQ7iR5i44qywtEmPMdx8jqovxBYiMLp1cm1AOqGCrfxb599B2R5xwixP0RBh9J77gfVNW8b7sDjkF6k+f4UkHOeQ9/2XKJ+LrZR/psN/8Ac8aDmGanbNH8pXmkkjOfLaNpp0yulCn3L+f3Vd1S2Ve9XnV1RRdUUWPt8Tqv3ogJdYLbiADcXCEx9oErP8YNeexRFV7uGiY0lrgU3bIIkbmZ9ee1cZ9NzDBXTpEPEq+WynEIDbCpdCxp2DCNxPOPnnXH6yphHnrCXMJ13B5p4VWRo1ahBzIP6V02ua4S0yEwJXiCpXV5HG/x/CrhQkgSrDsPhhoFwjxNP+0DwwPhk10sPTAaHLI5xOqe4m+EUsZgdBP+PU09zg0SUMIfDcZrCMqNDTJMYjr16SKKjXIh7EL2hwgpua7tGu2qJCwPplhgqNwEggGCQYPQxg006IAsl2fxTvesE3CxnSNgpTR4xiJHPnkeVcqhWqOrgEzqE0tGSVr66ySgX+GR/aUGPj8RXCxhbVqGdrLoUW5Wqh4rgTbB1QysYHwn7uv3Vx6tEsvstLDsUk/Ci5KBXI0sGUQQVkEyD1gAxyJoaWYkQJIuOSIk0wWjcQnOD4Fbw0u1xbqnU0hZaCNJgryheXSZwadTo03MDIIyzbv1/NUXxNTOXbmNuGiqf+HaUKEnIIYECYJYldurnzrO4hrtNDO+otKNr3OBncR4fhR+G7KLup7whSSztCxBUKxPlphY6xG9WxrXkNj9gDPv9kT6z2y4HU/SPZN9l9haLralYghpmAJbQCQdMHwooA9eda6dK8OG0epP1KzOqFwvxn6LztXsNT3rA3APEpDAR4n1SvhyAWOZ6DNW9jWy4DefGI07lOsdGXlHkZCQbsqQw1tlnJws+O4Lh5YGoz91YbA6aR6CB6J5r1Ij8uZRW4QAudZltciBBL6dRGMToB95oS+AABpA8BMe6Igu15nxOqG3BCTqdgSXaYWCXkNqEZBBiOnmJFBzY02A32uI5pmd095J87HwhM3ux1TR421MFYiFgBQe7gAYwSY6aZyTRlwFo4z4xrzOvKyHM5xnu24cEle7JCrGttgBAQyNWsxjfUJqjVEzHvwj2Vgnj+TJ9VJeGhjcLzGoACIYsyu0n+ZAZ5AkeiXOBGRovbwgEex03WHFYmq9/wAPSPaI7RH6GkiT/UY7PjaAj21YsY3OCSOvuxRMbAgJ9KmyjTDGCAPz/wB8TdO9wEXBhpE4+YxRRdHmCL3p/h+ffV3Q5gtFXvFwFX/SDiXt8Pce2YcAQcHdgOeOdHTALgCgqEhpIWP4ztHtJMOGhpWO7tsCYBI8Kn6pmOlOAoO0Kzl1YKhvce7bkDMwqqgnrCgCaB3R2GdfL6keyWa9Tin+zeNu3b0s5MkliMbkSTpjcn41yel8FRpYeWCDPE8CVpwlWo6oACtRafSZDZB3k4PryzzryJAIg6L0LKd7lWS9vJcGjibYuRjUvhaJ5nAPxFc04F1M5sO7LyNwnRCveyOB4e5YMBihJILwGBgDwleVc7FV8ayuB+oD9IJBnklygt2bbtAi28gmSC0tJ9MfCK9P0bi61RuSrRc3nt63CU8bygWrQVQoHhAiN/x3rrARZApqIwMCrUQLvGKraYusQATos3bkAzEm2hA2OKZTL2uzNQODSIK8HFaw4QMHVZC3EuW/anSf3igwSpyAdjXWpV+sEaOWJ9MtM7Km7B7GuI6vcAAVnKrMmSukdRzbMztSMNhXsfnfzQl1oV2vHIXNsFtQOk+B9OrSH06406tJDRMxTsTXDGkDVHSplxvoiuwG9cOpUaxsuP59VqrVqdFud5gflhxPIJHi+PtglHPIMyhGchScM+kEW1kbtG2+KUGVquvZb6+e3hPgsn8etcnq28P1nvN8vcJPMKoHaCpdAVu8RtJ8Kl4tt7L/ALsGFiTq2xWdmCAqEZJHG/3TP8vwmW7ZPMknzMlW5v2003FYMLg8JWXLKFLSumdQCgmeg3pwpPpGWS4cNx3HfuPglltXDQacuZu03I/pOp7jPI7Kv7YdAWZX1MVDFAGchYIB8IOhTByYGD7rqUetGdl1vpVmuAc0yClTdQW1CNqVxqZlOoE/VUMDEA5JBgnqAJxOGTseafGftKy7G4xm0oZZogLE+ksNgOse+tfxVOmzNUcAEst4J7tW0FtsrggfW0EYJ3EmJyaKlWbXoioJg6ceRVRBWccy2ARkDMkmN+m5ycfnWSuIdIRBEVlOCAd+f59J/CkELQ1yjYTQDcOVHsLnxON5H2Rz5E42JgmgDtHw7/sicdgh9+WaWaZkk7eImT76WSTcohCJeIiWOIHTrsPP8KW5xnK3VY8ViXMIpUoNQ8dGj+Z3LgN9AnuwuyH4ltRGm0DkkdOSTufP/FZcZjGYRuXV35c8krDUeqEAzeSTq48T9thYKHEae8bQYVWhdzIGBJ3MittHN1bc+sX71rzCFBSJJIMYPXMdfupiWSjY/wCWP+qqupKvq98uKqn6Wf8A0l6RIhZG31158qOl8wS6vyFVHaPFW7cBONv2ySf9SwwwVC80U4UiYnDggYyDGl2rAfFUSBo4+SojwnBHB4tgxIJYozD2rmvAH2RbMyck+7Tnrfy+HkkGnT/mTHYFlLfF2wjs6MksWXQCC2AQZ1KYXIO5wcTWHpJ84cZx+qNeRWjBU4rdnhK3x7MtEHQimdxHiHv3I8x91ee6lh2C7AcUmeyrZMw3pJj0M0vqKc6I854p6noVB76jBZQehIFUSApCg3F2xEumce0KmZvFRepxKHAdSfIioHA6FSFHjbqLY4g3Lt+yuvhxrsOEeSzwNTMoCnnkU+nolO1WcsXQ927ou3L9lLJuXH4jjSugJAQ3bll7jd0C1wi2pGoz0ohqqT6vaFxs3m4c9lNx2m3e4hf3gYAm01wi4qFRKq2BMwJpoqPiJQZG8EPhLfd2CboKovaha4q3rhC2jwK6x3pIdgiMWkxOmkufMHWSrcS0wB5IvFcM/DFFuFzd7+6Lc3LhB4WwuhScwXd3DFiCTB3is1cNpNzkSZtbSVdOkHPl1yJgxpOwQ+F7QuKxu97+zcJa4hbt+4uoPcuaUiwIP78lFA06dIDTkgQzDvc9skQEyoADrKFwnFaLCXbJ7hr/AGrcYrbuwGZoNqy7IxDDSRNsHTM4p/clqz7I4ZbXGcYbYTTducWsm2mpQiSVR/aVNYbwzEzgVAbwriyT7zub/DEcRxFqzc4tO87pVXVfFu0tu0WMNctFZJXxEzhcTQUmhrYAQhjW2aI/dI8RwrJd4gMEDftN8wpBTxXWbwzyhsg852rm4zM2rmWuhEQt32FYS1YBFvu3ZSzBjLH1xt5QInavFYwV8XiIBzNzBsgdkT9U2wVCvEkMdTe3mDJKtEkE7Bd8E8t+nvKbRTaGN0AgeCQeKV7Ys+EGWZjByfD4RmRsu84FDWZmbCgSNnhSylyGFlTlwNyvJQRM+ogAZrF8O6JOicKkWChw6G9cgnSNgAJCqoMATymfMkk8zUpM610HRW8w2ya4nsf7J1R0AB/SfmKqrR7WSkZO/Lv+ywVMc7N1NG7uOzebvoNTvAujdm9ju7oXUeHIUZ5bHlAOZq20qeFaatUwBqfz0CZQotpAhskm5cdSef0GwWt4jju6QqPG4U+zHtRgfGvPN6KqY17sSwZWk2BJkjc/ngtOYCyxHBWZAE/HGNwZ5Yiu2VUTZTN0KTpyT8Pnb53pGWRqh93c6v8A1VeYIcxWlr3q4iT7Y4Q3bL21IVmiCdhDA/lRMMGVTgSICzrvessw/arAPePcZRbdv3jgamIXYnflE9MUqpWwzTDjoI12QQ8bhB/b+MJGi4jCFybcD92xZRB6EneKxVeksFTsZ8/YbpdSr1fzOA9/LVD4bhrrXdd9knRogZMFtU9OZzXL6S6Sp16Ap0qbh2pkwNjxv6I8HXqirnbTc60aBo/6iPZWlq/cUgC45O2BO3kTj1rjtxGIHDzXTc7FnSk0d7z9GFWg7ZcCHAYgbtB+J39008Y2rF2g+P7IC3HD/wDNh7nn6sS7cbqzO/2GZRBwfb1UBxtTdvkQrNTEt1onwLT7kFLqlocn/wDlQ88fUFI66mdQ4fncrGMY3/Ua8d7He7ZCILFvfxg4+yT03xP3VYq0Tv7fsmN6QwjjHWNnmYPqoDhbZ2a5jl3Yxnf/AFPwFFmpzId+ea0Nr0nCzmn+4InC94jMbPGMmqNUagSRME6rZk561oZi3MFnjxQ1HUPmcQP7h91C9Y4prguftVw3NBthu9s+wxllKkaSCQN1OwiiGOqHQg90fdZRiMM6erdmI2bc/b1S3G9nXyWd7nE3CbL2CRDTachnQkKSQSPdmh+KxZvEDuk+miSG16hBjI3nBcfD5R5lWP8AwK93VzV3zNcbWyqFiWRbTlRcXTr7oEDVia30QWMDXfm60MpNptyt9TPrxT6cLduu1y7auKO7t2kRzqZbdoGC7Dw94zMxJB+znFNqdqyNohe8Jwdy0f3XENataiWQOD4iM7SwzGI5UDQ5uhtwVkArxODFtne3f4hGuHVcKMoDtPtN3it4sxqUK0ACYApmcqsig3BjSiIz2wmqNDZOsEOWLSXZpJLGSSSZoc51V5QmeG7KYTct8Tc4YPGvQyHUVGkMVuIwD6QBqWDAEnAjmYjpV1KoaNKm57hyt5ourBuV1vh7FhQLSF2UsQ7y0MxlnOrLEsSSTmSc5rmVsPjcSc2KORh1Dbkd/LzjhCRUqjCjNBIJudcvhrHnGuiCrsWdnbVqIIP+0DHICdhXcwtClRp5KQhvL77pweHgOaZB3XtvhASNIM5IjJzMnM7zvWjKrlFuqiDxDUSw8K5ySMkjpvicDcVRgKtVCYks0ySegAPIDkPx350LnhgzPPmgq1WUm5nkAcSoKOSjSu+0E+78zSJfV+Xst47nuG3eb8lkz1sT8ksbxPzHuGw5m/AIirAgfPrzpzWCmyGD9/E8eJWqjRZSbkYIH5c8TzU719l/d2SRsbl7rj2bQMwPw8yZrh08HXxtQVsWIaD2WcO/9/ay0SALLyvQIFlBxDatKAePEb4yfhkfA1x6hlxha2NACesoZkAYGB88/wBKFQgFT/avM1FMqu696vPqs+klwrw9wqSpxkGDv5UjEkikSFay/YAl2nPh/wDyFeVxr3CkSDdYce4toOc0wU9xzHqd/wBP1PxoMG1vUB8X47+a29C02fDsfAzHUxc95VPbunvreT8fI0df5V22aq24ZyFeCeX/AHGsKcdUwo8A9/4ihKYh/p+dWFEDiGOhs/VrRTaMyS5xXr3D3ZycKIz/AA1s6th2CQ/tGHXS/C32lfE2y8zz3o/h6WWco8gsdTBYcmTTb/xH2SPbPFOLoAdgIOzHrSTRpg2aPIJgweHbBFNv/EfZMW3JkkkmAffqfP3D4U1oEJx7Ngle028KnnqOeeKJ7G5dFirudxWs+hzluGGokw7gSZwDgeldCg0GlccVGEq7is7hdagh21ALQBk58/CKAIkSoouqKLqrcqLqtRVXafsuOWpccq5AMVKrRpItsuP0d2cbWYLNBFtttkv2gxWxwwUwGsksBgEjaesU6q5waIP5dd1ov4pvsFibZJyZ/IVqoEkXQP1TVjLNOY28vSsOG7WIeXXjTl3LzeBJqY+tnvl0m8d3BMV1QvRbrqipdVqLmqK1luz/APU/2r+BriblbBoFZpz9/wCVQqlPTURL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610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17 Track 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weather report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Wetterbericht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698" name="AutoShape 2" descr="data:image/jpeg;base64,/9j/4AAQSkZJRgABAQAAAQABAAD/2wCEAAkGBxQTEhMUExMUFRQWFxkYFxgYFxgaGhsYGBccGhgaGhsYHiggGBolHBgcITEhJSkrLi4uGyAzODMtNygtLisBCgoKDg0OGxAQGywkICQsLCwsLC8sLCwsLCwsLCwsLCwsLCwsLCwsLCwsLCwsLCwsLCwsLCwsLCwsLCwsLCwsLP/AABEIAMoA+QMBEQACEQEDEQH/xAAbAAACAwEBAQAAAAAAAAAAAAADBAIFBgABB//EAEQQAAIBAwIDBQQHBwIFAwUAAAECEQADIRIxBEFRBRMiYXEygZHwBkJSobHB0RQjYnKS4fEzghVTorLSQ3OTNFTCw+L/xAAbAQACAwEBAQAAAAAAAAAAAAACAwABBAUGB//EAD8RAAEDAgQCCAUCBAUEAwEAAAEAAhEDIQQSMUFRYQUTInGBkaGxFDLB0fBC4SNScoIGFTNikqLC0vEkJUMW/9oADAMBAAIRAxEAPwDX12VhXVFF1RRdUUXVFFT9udpaRot3Ajn6xiIG4zz/AEp7KEiSYQF8LL8HxUO7MxI05JaSSI9mT4tmPoRTqbspPBAbq3tXladJBjBitAcDoUEKYNWovaii6oouqKLqii6oouqKLqii6ooq3tPtPuyqrpJ3YdB+p86VUq5dETWyqli1xw7xyEAeXLrmsdWrmKZlgLxlwOfpuSNvdnl1pUyUDivLVxwhAcgTOMGdt99xG+woxVc0QhlNWe0rpXdcQNpnYTk+dM+KcqTtvtQj2196/oT+BNNZigfmUhN2OKS5IG/NSM+8Gnte1+iip72m1xBLqxTdSBgExn3ZxWUhtOqS4W2UQO0OIR3bTkGMxzG8eW1Jrva58hCdUndHz0NJURrIkzygj4iuT0g+4ZwTGDdEBiTzBx1x1rnwmqwupqScTEiRuR06kdPWiCeztNhVFxNODuDt0/tQkJDhCc1evwoUK+m2gDjmdvXp7/xivUuMXTgh0SpdUVLqii84tosuRup/7h//ADV0xNUSo75Vi+2bpCEaSZHtchnnzGK6FYw3RZwqtLQK4Wd8jfY7TsJMzXMBTmgEJ7iuCRXtMpK27qoSQSY0nTdHnDIcfxCseBxVRwqMee0xxB2kHtNP/Egd4KbVpiQRoUx2UhQPbY5tuUjGIPl5z8K7uGfmpgrK8QYT1PQrqii9VoIMTBmKoiRCgROKthXYDYEx6cvuihpuzNBVuEFCo1S6oouqKKp7Y45l8NvP2yJ8IxgkYE+s0qq8j5UTRxSTQbVtmAl7t1tuq2pHmME+81zqjpefzinhtgrBrKW7AYgF7rDR/CiSCw/mbwj+U1zhVfVxZYwwymO1zc7Rv9rb+IRPgMk6n2VeVBz0PLBB/KuhJCzkyh3bPwmDjyqkJCgzxPLIH4g1FLBSN8z5c6iqUxwZJvJBySSf5YzPUU7DznEKShdpdp65TT4dWGnOCY5dKKtXDgWqikLdZUKbsqDjrsfMf5+6oSAJKICbJi7bX2RII2PIyPn1/Hz9R3WOLjutOUAQhIC3hwJ5naKWqRuGuQ2knEwf1HTerCsGEbi+GVlVt5EcukCfjFXqn5Q9vNLfsPnb+P8AaqypOQr6RXp1EW/mG+1v/MN/jg++hZa3D2RHihUSFdUUREWVdTzX8CJ+4mhJgg81eoIWX4izBZT5g+Y/xXWaQ5s8VlIgqlbs+6pITSViASSD74G9Y3YV020Rh8Cyc4Tsx2sPblQyMbqCSfC0C6u3kr+5utcqth3YbF06p+WpFN3J1yw+Pab4tWkVM7CIuL/f7p0cNpCvMlwNR/iQBD8YDermu5QaGAt5/n28FmeZgrqegQeNcW0ZpclbBvkHRpIVdbIIAZTpmGJOYkZryH+eYxtRz3BhpisaUXDtbHUg87BbxhqZAAmcs8lF0vC93elSQ4tkKxKzovuST3YOBZnwzExBJgF//UM7NUsIplhcJAk9prRBmI7UX4TMaz4K0TeUzxbvpRiqj/TQiXDEspKFVNsHFsCQwUjS0xvWnBf4hpYisKNNjiXSdobBgkmYIk6iZBEIKmFLQXEhQ+prLAAWrtwyGhe7vi1paFJMgk+EEyOeJRiP8QYiliXURSkCo1m0kOYXWvEmLTaNbomYRjmAzqJQb111F8lB+4Dm4AWOLaLcYqdGn2GBGoqTmBimt/xThXGmMroflvaxcSLiZNxeAQLIfgn3uLIviBIOjDFDpZmhwA0HUi7gzIkYYSCIrZ0b03Sxz8jWOaS3MJi4nLsToeMcUuthjTEzN4VN2vdVittQIVpbpPTzOZP+a34h4HZCBjTqj8JwvfLYQQB3l0E/ZhbbM09Asn3VyMViRhqb6xvAsOJ0A8TAWkDNDUDtfjA9wkeFMJbB5IohR6xk+ZJqYLDmhRDXXcbuPFxufDYcgs9Z4cZGmySS9O/UfHFakiUVAdO+fnP31ETUlOZIkSNQONuUjNE10aiQhnirjs/hbV1dQVhBgjUd99+e9bKVOlUbICibPAqLbi1EsIJmfUT6TTDTAYQxWs3eWJU4IOR0iuYW5bFCvE+BoVExbHiHzn/NZsa/LTjjZGwXRbm4nr9/5Vx05epcJEHYRy+O29UouHinPPM742x7zUUT/DXNWJHzn12MY6+tWnU3QjfsTdV+f9tSVplbWvTLEi/U9GH/AFA/+NB+rw/PdXshUapdUUReG9oDr4f6hH50D/lVjVVPa9jAfpg/lW3DVP0pVQbqrralInDXijKw3Bn16g+RGPfWbF4ZmJouov0cI5jgRzBgjmETHljg4JviLIGtV9nF23/KRkfCJ/8AbNY+j8S+rSa6p84JY/8AqaYnuJuOTgmVGhpIGmo7ikK6iShcRZ1qyOxKsndkabYJTkhdUDlR0JIxma5DOg8G2sa2U5i4uu5xGY6nKTE84Wj4qpGWV12yWbWXfVq1z4MtFwaiNMHF1xEaSGyDUPQeCNNtMts1uUXNhIPnIBnXmoMTUBJnUyicDwqjwzAMFQAiqHC6FMIoAGklYEAAzEijo9F0MK4VaQOYAgkkkkEyddTImTwhU6u5/ZchXuFMkFnAh0KQsQ7h3U+HVl1B3xmIk1buicI+v8THazB2piQIBjTRUMQ8NyeC6/ZZw4a451q6tK2pK3FCXADolQyqoIWB4Qd81kH+G+j25SGkREdo7GQdbwSdUfxlVVfbfaJ4cozMzBy8zp/1CJV4CiR4iCMYjGK6/R3QdBkuoCHMZlFz8skx5oXVXVAQ7jKRtDEzqkkk7777VhfJcZ1Rtsr+zNvg2MCXYgfaFowrsP4WZFX3HrXHqRica1n6aVzzfHZH9oJd3kJk5aZPH23+yzbIxcIu526b5PkMV2GMzugLERdXXAfRh7guhWZ7i2i6ogHiIuIpGckaWJxBxS8W00C2+uvom0qQeD6L3tDse5YVe8FwN+y3eIdToHd93dKiZ+ppIJAlulZBiDPKfundQAAN49UnxXYV9QWdVAXuzcAuWzcti9cVLfeJMqx1AgRyPSKJ2JadAgGFdNynOP7Mbgnuhj3nDreNsFbltnW4Brt94qEaCyCcjptitODxgHZeqqUCyXDRVPEqghkukg/VzI8zHOn1MrRLHa7LNMJBhEVn1VIyOPf5+maiiasDnPmPUGuTjqmaplGyczRdMkz1B95399YSjU7I9wO/31AoF7cEyAPP56b1ai8GIPLr0zUUTH7c3QfA/pVSrzlfQa9QrRU9hvVT/wBw/OhPzDx+ivZColS6oouBqla7tC3OscmEj3jUPxq6LogqPus1XWWVdUUTz3Ctvh3G4Lj1AYGD5eMj0rkYZo+NxNPY9W7xILSf+gFOcf4bD3+/7lKcQoVoBwRqXOSp2+Gx8wa6jH5hfX6pREIHEMQjEbhSR7hRnRQaqV/hm1nuyzKLluyuogfvHfQyuQvsiVcEcmIiVNfPcN/ifEMbTOIvAe50ADM2OzHc4EGOC6j8Gwzl5eCAtxineK6FCjOG0NJIuraC6NRg6nGS0ZzEGOuP8R1zVGH6j+ISBGe125heOEyk/CNjNmt3Jp2Zwvjtm5JtxocamHDi+FLTHsY1xuAIO9ZG/wCKXsOY0ezAd82jS80yYj+bbxRHBg/qv+0pLvGa2jzpD6hpEK6H9kucQkgkmPBzCk8gQZqYn/E1V2anTblIIh0zI6wMO0b7ExpqrZg2i5M/+lnPpZqvlVt5CnrA5jVnYcpr33R+OpUazi8wI8zIWFohK9hHQ4sXnFuWAV29gDmdW0DeDSul2itSOMwrcxAJLR8xI0GXidE5tzlWo4rj1a7qC/udPdaR/wAoAaYn6ww/81eXweFdRohr7vJLnH/cdfDYcghe8F07aeCFwHDMt9yCGQoNL8mUnBX3ggjkRByK6+DMklJcIUeO7Xxetqquly13RJOBLo5MQdQ8ERjekY2Kr2xt+yKnVyAjilm7UJtd2LSwOEvcKPGRK3rmvUBpgEbRt5isRw8z3prcTEDlCuOP7WtPZvtNpuI4j9lDFDflmsXLbuXt3EC8OAtuIBbUYjzzik8nLC0uqsaM0qm7T7VN08RKKvf31vmGnSQLo0+yNX+rvjbatTKBDgeCyPxAc0iNUrcEbj0P960FpFisyGq5iJxt8+lVCi42wWWDg9aFzg0ZjspCN3aj4SN9/P8AGvPOOYlx3WgAaKazA9IjzoVEYCQTnO2Nxn4irVo3CiSeYI58/wDPKorbqo8XbGrbBzk/cOlWrcIS/wC0no1SyqAvpVemVotj6w6rj1BB/AGgdaCrCFRql1RRdUUUuJb93q+yCD95H4ke6qYO3HG6s/LKzFddZV1RRN8R/o2fW4f+oD8q5eFH/wBhiHcqY8g4/UJr/wDTaO/6JezZDmCF1Afujzk+0nocR5z9o1ueMjs/n9/BALiEN1kEHng043CFBbhVO+o5BMu+SCWUkzkgsSCcgnEVzx0VgwGjqx2QQOQdqO4+Kb19S99VNrUtqZnZoglrjmRIaDJyNQmNpzzNVQ6JwdAtNKmBlMiOJET5Wuo6vUdYnVK8Vct2gCz3J3AFy5qJI0SPFvp8M9MUDuisCGwaYiI8M2aNf5r96IV6pOqrf2wXYtu1y0B/pt3twgHQbel1kwNDMupRIBiGERz39G4Jri5tIX1859xMcU9tWrESoNwxtGCMwN4gqdipGCOhGK2Z81wlhnFOHhUHDsbqqxu+G2DmFU+N/IlgFB39uKxsxNY40Cg4gU7uIOriIa08QAS4j+lWRlZJ30+qq+B4T2bSExJMnMDzny2iK69So/FVc7teQWc3V7xN0WLQRV8DNBEwwLKZZWg6X8IzBBgSDAoq7RTbmZY/mv5KoOgQVVJwGofuW1/wxFweq51eq6tsxNc8O4ocs6JFsHOCCZHPzxVoV6rZ+Zz8xVqLmknz/CauY71E5Ftk8MqyDxA7NJAMe/8AGtDwx7JbYhRKOM+R+6s6tFtJJnzrBj6kMDOPsipi8otv4dD5xn9K5KcpLA9fmCKii5rhJA3xHz5/rUUXqNpIEkbTUUU2u+HckkRE7Y3/AEqK5Qf2o/LH9atRfSq9MrXqtBBG4qiJEFWiXFkahtzHQ/p0+HKhBvlKs8UKjQrqiihxB8DL9sBR/NPh+O3vomWeHcL+G6h0hZ2uosy6oomOKujRYWROhzHP/VbMe4Vy8CxwxOKcR+tkd3Vs+sp1T5Gdx90vXUSUy7d4Cf8A1AJ/nj/9n/d6+0n/AEv6fb9vbuR/N3pLh7hZQSpWeR3jlPQ+VNBkSgVXd41hLFoga9MqPD4jGnSScJkzvPSKxmq+Zn8/NbpDXvc4kEAB2WDvpJnY3sIjmq7tJ9V1iTkFkIEyjLZdwMiGHgORznkaTVqFzvzgT9FQxfYkCJgibyM4adNNdL9+yHa4aTGpS8oCokBddu45kkZgKNuh9aQGk73t7E+KY/H5YdlOWHRzhwaO65Ks+ynJPdMVe0CskGdKvLMyQPAwCGVOCY9rFZ8VU6phe2C7Ro/mcZgekctU+ji+sc1mUjWZtABAJvqLiOKh2nxXeXC4YrbVGCAqvgVHCosKSW1AMT/ETkTFVg8N1FKHGXGXOPF03PdsBwASq+KeahaG6Oa0X2LSe4Gbyg9n8UbZvsQp0+ZGoIneHTIgnQwMb7zAyehSqlmb9++3hCUMSCWCD2o4Wl2W47+7lOic7Q4ksjqQBHMEmGHiG6jBAOeREc6e+oXtLXBVRxAq7ESJ200PdfzVSLRMQVJlAR4hp12+9BJjI0q23l1xigx+cJ9lRxDW3cDvGhnK7L4XI4Ix7SfSSzpdRUDKbiFiQzOoUEjWhDWyIDAc5peUXI79/ZN685gwtvJEEgxABmeEEcDsjM9q0S7IJtm7K22cAmyutsXFbOggg6onHKaaC6m7NIMTrO37JdLFCoW9ggHKZkaOMA+f3U+0bqOrEjSwW4wYDxeC3qhwwB+spzEwdsEtq1OsbpeD5gfuh+JBeGgR2mjjILo27ueuqhbs2IJ75vKbWR8HP41nBPD1WoBvFDHD2Y/1z/8AE361CSBJCvK3j6JkcIowOIT3rdmfOLZj7/fXEr1OseXJzWgCxXo4LA03LTxyDhPL/wBXSSZpIHNXl5oV/grqjU1tgNtUSv8AUJX3zUIIUIISwid/kUKpSZee/P8At61FFy5wvtSIHvERVqJj9gb/AO3u/wBL/wDjUgosjl9Er06i6oopW3IOPQ9COhqiAbKxZSuoNx7J+48wappOh1VkbodEhSXa/sD+Yfga0Yb50FTRV/E+Id4OZh/J+vo2/rqHKtNM5TkPh3ftolm90vTUKr/pfwffcHbKhjdtXWCaRJ8Y1AHoDobPUCseAxQwfSr2P+Wqxp8WEtd5BzfCVoF6QPAx56LL/R36QXFcLfufusjU6kmRy1frNeoxmDpkE0h2uAPrCWW8FtuzeHuXrQdxbRLk6dTASvx8XuFeRrdJ0qdQ0srnOGoa0ujvIs08iQiFExNh3mFatwT3BJhm+2rBgfJ9J8J/iPv61np9L4Zrg1xLJ0a9rmH+3MAD3Dw4K3UXHnzF/OFSXuz1khg251ISdOckFehOSNjuQa6Yo03doaHyWY02585aM3Hf/wB8Dqs3xeXcamhGYLkyBBQ59MScxieVYq7ADZOpUKQnsi8T5z4XvaLpjguCuXYCs2m2A2ouVS2FBAZmmFABxMmMZ2GHEYqnh2g1CZ/SBdzjwaNSfQblH8JSJcQ0XmfHX8Hei8a1qR3WpgozcYsO8YKYOj2UUAkKsTBz5DhWYgzUxFidGj9IEiJ3ManQaCyWRSZApjSb8ZufW6UuAYcFgRkeIiJIJ+JUH3VrLZQkNnNF9Z7tF1i5bYaGJSZBl7hRgV0kNB12yVAErKmBKjeqacpvceqW2nSkHKAREGOBkep1Vxf7PaSCngdQVbvC2oZIMyQcn2hOOddFjGOkt07yiFJjIgAQI8NY81WDsW6GgNgFW16yMoulT1kDApBwZmx9VHMYdQNx4EyfMo6Lw6tLO1xiAC2SuJAEL4QBqMCMTNGGUGm5kqNaxsZQBH1184CR7SuI5YLOnOSz+Isul51HmuD1rPXyEw3TvQhrWxlAtG3AyPIpZ7rNhnYiCNzsw0tMbyME86SZ4oW0mNMho2PkZCMRgDmN/fRBGEXhfCdWZHTB888sVz8XicrsrdtfsmsbuUz2hfR2LIhQEZEznn7vKsFZzHOlggJiXc4joPj8/nSVFJLpUgqxU9VJB8zIqTGigKP/AMSun2nDY+uqvP8AWDUkq8xXp7RuDlb91qyDt/JiMmrkhSU7w3EXSAWuOAfqqxUQR0WBsKy1cSdGlaaVIm7kz7z/AFGs3WP/AJitHVs4LS3CoutYstaRm4h7ariEBuNJ0AiYWSBicda9e2pkozusxbL1X8NxbXBbNm5cIuNctjvEt6xdXh+/t5tgLobUEIiVaBJNK+IqBF1TSmLXegibmpf3azoWDe1XBxFrG3diw/nLrPmdKu9zgELqbQJVtYPtDqCfeoJB/Ee+tTtilBCo0KHxNrUpXr+PKjpvyulU4SFR23KMQRI2Zeo/I8wfSt7gHgEHuPD83SASDC6/ZjxKZQ7Hz6N0b8dxUY+eydfy45KEbhVjcYtpmDMdN4FbmmNQGNDLIyyRO43bqK53SeHqPa2pRIFRhls6G0Fp5OHkYOybScBIOh1+h8Eq3D8PaydPEn6qFWW2JzqfWJdsmBEAnJOK54r46vUBM0hucwNQ8mkWaNidSLADVMIYwTqdtQP3SXB9kSpucNcucOSfZPiQnqAeU4nO1ewpY8VW/wAZmYeRWfNxWi4IuqqWb94AJZZGeceVY69OnVlpbLTsQD7qpgyFZJ2gGP79RcERq2cdMiNQ8j8a456I6q+DqOp/7Rdn/F0gf2wnddm+cTz39FTdqW7NpmccNqVtnN5jbneCFVChk5VjJ3zWOph8a45aleO6mAfUuHiAmNqMbo31n7JJnucUI1BLAmFRQqZP1VEAn+Iya1YLounTcaly46ucZceUnQchA5JVSsXW24Kv4qwq3DbnSoIzvCxqHr0rU+mBVI2SDqlu1HhS1tCVWAROZjcAySP7U2jh6VaplzZBsYsT5qASVT2e01ZlGlhJAMEcz5mPjXU/yCoySXggcimBkL6XYv6RpEFPsnI6e4+Yg1kdTDr6HjuhDiFV9o22vm4lksCI/dsAokb6bhw8yPCdPLfnlqvfDmnTiPz2RQDos9dsspKOCrAwysII9RWJKNjBQ1wPPlVKLzTkeu1WorHh+FLAdQJM/dSMRX6pnM6I6bMxUW59efvFcQmblO0U0Twy2ByxmfmKpRDK56/rVKL22siYqBRTFqTHPlHz5VcKJ3h+FmWONMx0O9ZK9X9LVroUP1OTDYJncD3YNY1qIXms/bb+mrlUtjxlk3QBcuXHAYMJcghlMqwKwQwOQQZBAPKvbfDU+Cw9a5QbhNTBne47rGlmcykOH8EQFJdVJMSdIkmBVjDsE21UNRy9s8IFOC3tM8FiRreNbxtqMb+Z6mibSa0yAqLyRBTlnAY+UD1bH4SfdVuuQFQQqNCuqKJfi+EV/JuR+dxTadUssqc2Vmb/AGutm4Uy3JohlMbgicgem/nRnGYeochN/ZKyuak+1LSX4a2yr01TogT/AOoR4ZOwbGB4sipULiJ1HEfnt5KxCRu8I6uveju0aM4giQDDCQRncTWMVqIIzuhTK8rccL2SigA5jAAwB+tbHYg6NsiFONU1+yJ9hfhS+tfxRZQl73Zin2SV+8UxuJcNboTTCRucPctmRPqNo6Hy8jWgPp1RBS4c0qqv9vWyQot62LaZTweXQoc+Q9aU5xbApnwP5Kk8QgdscApZXV1EjTpuQhkTGZKbdWG1JxOaznD6hQjgVX8ZZKghkKnJg4kYGociPMUgOzCFUcQkuG7FtOjXSssA5K/VMyB6ERPvFdvD9IV2YbIDfY7jkrzEBW/Y3Zt2wVHeza05RslWgYU7afnzp9Wu2syXth/EaFQkFATthhcJIHdk5AA22BnmYA91cgYo5zOiCVBu0gxYMveW5OhXklQc+FgdSZ5Ax1BrHUDXPJbZTNeDooHhkfNt9LfYuEDPRbghT/u0e+gk7q4B0Qr/AAzJcAZWU4MMMnz8x57VHPa1uY6KspmFacK3IDMTPmMfCuHVqmo7MVqZAC8NvJcjxAznYj9c0tWQk7wnnOPu/wAc6iFBZT8+tVCpSj9fjvVKlZ8Hw+5IwNvMb+kfoOtIrVcoyjVaaFLMZOis0UEQPKDy86xLoDRIXImfnGJoSgK7/afgaipbavfLmrqiilbQkwP7AdT0FUSBcqwpXWGANh955n56VTQdTqoUJmjfFU+oymMzyAOdkD3tYMzjA5rlYHYg+lDSrU6omm4EcjKqnVZUEsIPcZWN+l5ccQjbAKNBBM4knngz05Rvy5+Pc9rgW25ymEwLKkLMx3JZsDMkkmJJJ5zk1zszqjr6lCCStRw/Yjd0tu4zgm5qXQJCjSB4ztsD72xNdhmGPVCm8nXZHsqa7fez3yq50qxBDAEHJB1KQVM8seXry6oyOIGyITxW57J4hLlm2YA8Cg6NgQBIKnaDyx6V3KZJYC0yhsmntEZwR1H58x76YHTZVCHRKkLi2ItuQJOloHUwY2qjoVY1XzDhbKllGoW+eokCI23IzOPfXIweJqh8ONgd9fBLyZjdWnaPGzrtIpYL7TsDkLGYIkHHPnXc+Op1QWN15oHMIQuyUusrBGTu5yjeJSSAfZ+qf4hB6Ghp4frRm0QgkLQcJ2eiIe6mB4mU5I2Eg/WXbO459Ttp/wAPsu8D+aH3VkA6LwicdaehWPZeXu+FcYiCQhUbQqlFMg7USif4DinRYmUmSpAZf6WkAnqM4rj4yvmdlboE+nICfS7aYAFTbM7p4hG3suZHrqPpWOyaCFL/AIeXB0OrnaFMNE7aWhic9DVwrIlBS0ykgqQRgg4MHOQc8hVKgISnFWt4jyjyqFURC6xa1HyG/v5UmrUDBzRU6ZeeSuLbRjpj3VzySbldBthCneuHS0dM+hmT6/3qkaS9d/n/ADVIF53p6Coot7rXmvwJH4zXvII3XOkL3Un2W/qH/jUh3H0/dSyi92RGAOg/PmffUDYupKE7QKXXrtoszG+wG5OwCVVqim3MfAbk7AKKW+Zyfw9Kz0cJJ62vDn+jeTfqdSUmnhpPWVoLvMN5D76lL9qOUtvcVZZROMGAc8s4k5+6rxOFBHWU+y8aEfXiOR8LoqmGa85m9l2x+/EfghYXi1LuH1Nc1zBMnJzpI+rG0CuIKtSu4h47Q1HDu5Hb1RUqpfLXiHDUfXuPFOdi9mO94BrbKFIZi6kew0iJGSYA9JrbhsM/rRmERdPAg3Wh7b7TuWXTSF0ENOr6xEbEGRA6iM8+XRxFc0iDEhWACsfxvFm6tx2gM7TEk+HoJ6Y+Bri1ahqPLjuhnVaD6C3yReU9VbfqCp98p+FdPo1wyFo4qDRatHIMj58j1FdAgFWpuoI1L7x0P6H+3SRBIMFWb3QLqnSYOkwYboY3929HroqXzPhxb711ulwksJgEghsFgDnE4B3jeuEw0xUc1+k+qkgGFeC7a4dnvXijNcTFlFWcjUe9EtpYkLsYmd63F1Kk4udF9h9UVldtYsPbt3pW0pE7qq+IAQw2JER7q6NOvkAdNktzAVQcT2wUf91Bg4ufV93Ucs7+dEekKNWWsv8An5okGWlD7Q7S12Q9k6WmLgA9gkHAkey3I+RE4yZxMNyzf8/PVWY1ColSZLGDk7c/QYrKZJkpakh61IUTnDKuWPLZT13+FY8XiMgyDUprGgmSoC5iK5CYpJcqlSNrJaOex+G/rURSrOxxbrjVKgCFbxj+lpEe6ilGChC6rzqsgbmUYr5EnVqXfkAKB9RrBJRBpeYTFvhrWmFuFf50P4oST/SK57iHGZ81ta0NEBTHBt9Uo/TS6k/0mG+6hyE6XVrxkZT41K42YEfj5mPjQkEaqwVXzGPdQqlHTUUX1L9gtP8A6V4A/ZuYPx517XrXs+dvksWRp0KDc7HvCfATHQg/CjGIpndUabgknUgwQQehwaaCDogghCXJnkMD8z+VYKP/AMit1x+Vtmd+jne4HKY1WOl/FqdZ+kSG9+7vHQHhPFEroLWpW0J2/sPMnlVFwCuF5dtKMqTq6gQPOZyR7hWSvQe8h9OGuGh48jyPvdIr0c0OYYcND9DyP7rmdWUgBlMESGEgkYOVI89qKhWNUETDhqIuP24HQoqVZtTaCNRw/NjoVke1OHyw/aO8aIGuBGOZkqmY9rTJFc/E06k3dm+ieFnb9tlJVgVYcmERPWf8VhKUVqfoN2YnEo1u3xD8NxSy42dLi9ShgkjAImNiNzWnD1HNENMfXvTabQ4Qtp2h2W9oAsVIOBB/I12aVcPsFbmFq+f9t/SZ1uMLTCEuBYDHxrp8YIBwJxq9IgisWKxJg5NihmBKo+Pe6HDi47KwlHJM6TIIblrGVPp0isDsRULs0oS4pNExPxrOSTqgJnVSWIH4fp8ahJlRe28YOwJgdJgzRF7iACbKy4lHLyD8+6o0wbKkXgboQ5GoEaXXaVME+hmIPIgHNbKWNfo+6HLeVHiuEKNg6laCjfaWcT0MyCORBFb242iRcwgNMhQ7vr886TVxzQIp68VYZxUnea5hJJkpoCjVSrXqn+1UqRbbCZ+fnzq1E9whnbr05RuT0oXuDRJRsaXGAnYCjB9fM1zqlQvMldBrA0QEPagVrwn4/MVSiJa4q4g8LsonkxjfoDmiDnDdRCbjjJ1LbbJ3QA782t6W++pn4geSi79pT/kW/wCq5/51Jb/KotrXvFzVa9jdpi1q1liIGlRnPvwKzV6JfGVNpvjVQ7V7cNwaQiieZGogcyOQrHXplmWmw9pxi2w/UfAepCzYuu4gU2aut3Dc+A9VWARiukxjWNDG2AsEbWhgDW6Be0atFvY8PTfzbn8Nvj1oG37X5CI8EKjVJHi+Hus66XVUjxEBtfoCGGDPqI5zjHicKarg5jsrhuNe47EJFWgHnM05XDQj2PEcvJUjfRYeKXblogSBG5YbyfKK5nw7qciuD/U3tDxHzDyI5pXXvYIrN8W3HlqPXvXnD/Rx2Gi5ct3LQjSwnUhO4Tfwzupwf4TkNp4RtVs03hw4haKdSnVbLXSOV4UuzeEudnOb9xlicC2NTPhogsBpG5IB8qZSp9QwuqkRpAF5TQS1XXa/0hPaXBcQ3Dhrd6x4isyzWCPGVI2ODtnH8VLbiIDgyUzMHieC+YJaxjb9PkVz9VmlX/ZvCak0OVFt4ZTPstyb0IgH0B+qBRNE2TGMLgg3eA06pGkjcGIBBIaY5CPu+JZVfVjdINZ3kZByfL5igISyvVtHOB87VIVQp27ZNVCiIliRInyjzooUTfCiQbL+EEkoT9Ro5/wmAD6A5jNjgiA2KBxHCshKspBHI/kefWeYg1cKiCLIAt7VFLqb2sTHvqK7oQEb0BVI1hSTA8p9JzVPeGiSiawuMBWvDoFj7659SoXm6302BghSLdfn5/KgRrzVGfnB/tVKLpq1FAtmqUQOIWD61FELFUovojCDB3r34M3XOXlRUh2sy3uHp19/6Vhwo617sQd7N/pB1/uN+7KsmH/iONc72b/SN/E37oRK3LWvRUKtT4n23/mb8TQs+UKHVDolSre1O2UsMqsrksCRGnYRO7DrSK2IbSjMCrhCs9t27gPj7pgY03CqkgxkQTODiDuKlPEMqCQfNWFScH9IHW3puIXukNouTudxqiCF88zFcc1KTxL2nOP1Cx8SPrI5LNUw9KocxEHiLHz+8ry52o3FKLbGHBDW9tOqIIxk6hyzkCOYOWpXxDhD+16Hx2PolziGCCM48nfY+ih9HLtzhrve2xJhhjxqwYRBAO0wcxtSWYumDcx32V08dSDu0YP+63uuawoGUHjB2Ec+Q5Gae1wdcXW6mWOEi/cl2uaVCDJmVgHYGYn06DOKLRQ9iwVk6C4kn2rYA2GVHskddIGnzWMDSTV6hMkHZBZFWTAY+YjH68z61SMU26oKnqIHsggYHTeT0idtvSJWh0QOK4YAkjyOM79RyyfmaijqQcJanLaDSDEGAcDfy6T5+VRC0JYqzMDgEdIJ5DNRCQSnbd0Oqq/1SQrbkZyInxJM4wRuOYNjgVcTYry/wBSJhlJ9seyTvg9fIweoFSFeRDa2NowfzFUpCXfgJkkwPmaTUrNbzKJtAuM7IluwFED/ADXPe4uMlamtDRAUooUSkD18qtREZwvIdc1FaBdboKo21VKAIHPPz91RReuARHwqKIX7OakhRfRPaH8QHxA/Mfh6V7v5Ty9lz9UrdMwvX8Of6e+smMJeRh26u15NHzHxkNHM8ljxJLoot1drybufp4ogrY1oaAAtQAAgLqJRdUUReIydX2hPv+t98/dQMsI4Iimr1lTwyuohlYq8eex/D40sOIqlp4WRES2VlOP7NRkaAS4WyEJdp13bFmJJnwl3k7xLEb1l6ttSiS+8IqjZcGqlvfR8M4UcT7PEJw11nsQA113trctgXTrtm6hSCQRE7VhNAK+oavLnY1+3bFx7qAC01x1Fsk27gNpbdgkuJLi+h1COcg1RogBQ0g0Kp1EOCmCGlSORBx+VZyVmKseM4ctclAArw6xsNYkjHQkqB5VbhKtzcyfDEE9N8yQNvgZBpDsNTNwIPEWKW7A0nXaMp4tsfSJ8UjdQlw4EqAdAH8Qkk/OYo6Li5va1BIPePvqjwpfVZ2tWktPMi0+Ovin7Vwq4KgHQSYzBzlT1BBM+tNFltywvOKshW0j2SdSfyttJG5GQfNSKhsrB2KFaMA68ESd9zsfU/oKiLKQl/wBoBJYg5knoVO4gdcR61Eh1SSpm9zgbEiY9Bpxn9egiqhaKbmwlxxGkAnO0jGZifxJ95q0qpUGyMH1CVEnoOkAf3k0JeBcpjMtVNcHeuDIOmcHYg+TKcH0M0p2JaNLq/hnjuTKXrTRI0t1UErOZ8JMgTzBPpSH1y+xt3ImsDUPirBgspDpzZTIHrzX/AHAUksOuqMlKd5t+NAhQ9dUoicLLHSiljGPnyomMc4w1WFav2YbdpnIV7gzk+FfODhjzzW1uHyNnU+yIWVf2hwb2rhV8kgMG+0GyD885rlUq7a4zjuPeELhBuoWrJY/OKcoBKK9gDz/wM/fVosiUkdPvqQhhbkNGZiMz0jnXu3ua1pc7Qa9y5hcGjMTEL3TP7yI1bjp0HkDv7yOVYsE3NNZwguiJ2aNB9TzKz4cZprEQXR4C8Dx1715W9aF1RRdUURbWfCefsnof0O3woHW7SIcE32VeAZrbg6LnhI5g8j6z84pddsjM3UImGDBQu3vop+7WXa4qqisdFkXItgQRcW2HHsjKsCORHLJRyOdDk55cBIWJ+mdp1RGN1mBu6yNNlCbmmFuE20U3HAEAtq68qHGUcjMzSkuqOIVVxHaF+6boNx3W+6XbikL4nRAqk6VEQFXAgeEVzjVLhCE1XOELxOHKGCB1zGNJBNCEIaQrTjX02bbAZ/eJ79esfAOfuotk6QGyo6IXRJJYeyBk9fQcvjQzdNpsMZigXXVApJiEAAG2DnbPIHekUTD3jn/2hZ8GC2pWYP5gfNrShXe1xsts6QJn09rpAp8roZRF0VeP1WidEG0ZzkBGPpB0vH9Z86hNtFXVhJWeOLDSBvyMkf35/fVZt1OqCn+wszCYXVGBy8vICKQ/EtA7KQ/DS6yYW0FjxFiM52nrSTiXohQaNV4EBMkAnlSnVXnUo8jeCftWdO+/z8/GgT6bSLqN61GROfPGOgjfnVbrUDmCEyzmfn0qysr2wUNb5B1KSp5QYI9CNt6kkaJatOE7PF+3rYBXLYZRAI6soMb81g771sp0A9uZ2qsCEhx3ZFy0Jcrn2YM6o3I6RPPOaS+h1d3nw4qrI/YPGJbL6xBIwd5H2fKnYepTbKK2ya7R497llwtpgpEayeQOZEbHamPqFzDDSotR2/wCXeGUswVkUFWPWB4T5H9DXhcBWqU8SWsBIJMjx18E5zZCyPDlVEbz5Tkcse74V6gua3UpUsp3qOA7zCg9yZAUkjf9Y61bTOie3I8S0yOSB3n8P/SKJTqgtXcydPLc+nIe/wDKvW4n+PUGH2s5/dsP7j6A8V5ev/FqCiNNXd2w8T6TxTFloMHY4P6+o3ra4WkahbQousEg8qsGQqUatUqrie3FUsqo7sDHILiZk7gCOmZETWR+NpskbhGGEonC9tWmHiYW25hjA9zGAQd6ZTxNOoNfBU5hCubdwmGUw65kcx1Hn1679aIgCx0KvW41TKdt3h9cH1UfpQnDU+CsVHLD/T7jJFtAANTayBgADwwJ2nUfhWTHvysazigJVN2XdA5b+efLfcVx2oWG6d45wAo21lfhjM+7bzo5XRDA5qJbBayGIyLjtBMCDAk8ohaLZKqMiBzVbefUWyYMayMyPWRCj1/GgAlaBxUCmu3jZDgEBToYAic9efmKSexW5OHqP29lgL20sXc2e0f8m/dp9EG65yCIHPONI2Eg7TNaCdluDgbyvOz+JVbokkqQVZVnKsIYSdzEnyOeVU2SYF0p2IYDAV3b7PFrHhndWUHIOQwzscGD+VYcQ45suwWynGWeK8a5PmPv86zlKKEx/D5+6qKory1vFRUnHAjOMY93l1/vV2C105LYUv2pSBAbOZiRHmZqImtISfEvBBHUYO+2594FRKrEbJdpIAA32AmTGOXpUaCTZIHFbm2gUAAQAIArtAQEShesKwYMobUMgkjI2M/VI6/jkEHsaR2ghcQBJStjgVUho1fYjlHWMapPXkCN6xUsjLtGY7Rf10nxWZ2OpQBSBf8A0ifX5R5pyWPQfeafNd+gDe/tH7IAcXU0DWDnLj6QB5lOW7U2bmrxSy79RHTyrjV8O09I0WTPZcTppeNIi6e3DTScyq4ukjW3gMsW991RcR2SSZW4R5GuocBT/TbwUpYXDUvlpt/4ifNI37dy2SGJyCQRnbzxBxt5isVeh1Lg7w80jENp0XsrU2hpzNaYtmDjBBHqOBS37S/2n+JpsldP4gcD5Kx+kLXLaLctk6xq8IJAZ9OtQ0br+7Kf7q79frcLSbWm5eDU8bR3CwHILyxz0KYeTcuBfpobHykRyCox2rdGddxkQwfGwLXVuFHWeSxbYxsNVc/D9JYglrXu3LjYfIGzH0SaOMqOIa88XGw+TLmA87SneK+kt0slstbUlmTUi+IaFZo0sSGWARrx7Mac4Kp0zVNFxpsg2IMzqROo15eqt/SD3UXOY2CACDNoJA4a305zNkO19IrwIEqxZLjHUoATu3040HxzIEauUzyp56VrUn1M7dC0AToSJ1jTefBNdi303Pzt0c1oE7uE3MabzHKFT/tjhr5HdliwPhDHWbgZgoGo6D4SDJxJM1mdi+teDlILpm+kRJuL8Vpo47O5jG0zLp30ykA6i9jI8kw4a46SHALw5KiNJ2gnc6oG22aTiK2Sm4tNwFu6Se+hhH1GagD3AXnZnGX7SIbV4hn71oZSytpJKESxFklVnHPemM6SrUi8Ou0ZeFpF9r3PkuU7GVWVKhqMlrermCOzmHdLrlWFj6X3GtrdKJDC3jSyGbp0qwk+IaiJhQIJ0k4rYOmSx5pubMZrz/KJva3nPEIn41raxpluma8z8om9oExxMKs7Q4l795nlWgtbKqrKVNtQYGo+IGSZxvzrM/FOxFSXNymAReRCujXdVcGublJaHC8yD4W7kM3GshiSAqgE+FmmWAgBSCcmhc8tc1rRJdO8aBMfUcx7GNbJdMXjQTqicVxZYFCVWLndkkMwZ2UGQAylVh1MkkySI8MlPxGdoLWk2J1AgSRrBnQq2dKnIDTYScpcRIEAEjhc2PDvUbF1yi2/CC9xwcMSO7fuidQIEArjmdW2Jq3YoAOLW2aAZniJFkNTpa7nhktaAdY+YAiyRuX5QN3iMDbe7p7t1LLaJ1idUA4kEgzA2xJiuQ7I5kXDZnjpt5ph6SfnLHU47TWk5gYzabefBHsKTpYyFuvbtlQrIQLniiSZYQCs6U6ikV8Q05gBdoJBkHS3d6lc/EYxrg8ZbtDiDIddpjSI34nmhcRwbqJUlkjluMbMDn386bTqycrrH37vtstVOqTDX2cRI4EcRx5jULU/QrgweGcwoLl1DAeICNME+skDzrvYIAUMx53Wpt4CPettbhbih7ewmQFxI0sCCBvI2MTFeeqUyxtxK7DO0IQw1qcW2GM/vB7/AKlZ5Zw9f2UNE7FDm3uLUz1cz9wH4f3kt4eqA03KINuRNplk/VfaD0ZTPxquzwjx+4QZSi37ALEoQxAnSRD4EnGQwgciTziryj9J+6c55AhK3eJnbE5+MfpQSgLyl1sM2wnzoC4DUrPVq06Ymo4DvMe6tOxbJS6JgkKYEickSfhTsLV7fZBPd9ykDHNP+k1z+YED/kYHlKv/ABHoPvNb4ru3DfU+enopGLqalrBy7TvMwPQru6HPPr+m1UMKyZd2jzM+misYGkTNSXn/AHGfTTyCYsCQV6gkeoE/eJHw6VpaLQtcACyFURFHuX5RUAgDJ8z1rDRwWTEvxDjJdAHIDbzVzaECt0qlWdt8RCwMnc+Q+TXNxr8zmsG3aP0WYjrcUxg0b2z7NHnJ8FkdPn/00K6UBb3i+GFxdJJGQZESCpBESCOVeyrUWVqZpvEgrz9RjajS1wkFI2uwLSz7RBBBUkQSVCM2ADqIG87kmkMwFBj84bfLl8EIo02uzBt4y+HBBtfRazMs76ixIeLYKsRBbCAMYwSwOJHOs/8AlWHFNzYJkRqbAXgXshGFpZSyLG2psNQBewB4Kt7X+j9nhrTHVclQyIp7uNTmXBGiCrEElTKjMAYgMRgcO1hqGbxudRYHXUcVbsPTJJIuYm5mW2B11HFKcH2YBDaiZIYiFAOkELgAQACRAA251xarmsgN1AN7766ro4TBUhleBpIFydddeYVtxfDAiJI5ysahDBgRIIOeRFY5vcSuhXwzK9I0qgkFIjshEVf3j4LQfBgvq1YCgAeI/dEVbni9heOO0RvyWUdE4bI5pB7WWbm+XTyST9kiI1sUJTYW9UWyGty2nU0RGelW2oJnLx47672lA7ofDAlwB33MDNrF909c7IsuBDMjTqkAEM0AFmAAM7AlTy9kzNPp1gCJG0eCJmEpMIcwXDQ3wGyreI7JcTqvWyvOQ5BgzBHd6twDMVraWOIeNtPFDUw7C9r3C4mPGxT/AGH2Paum63f3S4dGMLa0htMK4DoTqgRMKcbHFa8P0dQrNg7WsSLax3Ll1MFQADA3QEakWOoMG4Ksb/0XQAd07oVJKgkEeJtRyVJy2ZM1sq9F0HB0CJifCwUOHpOzAt+aJ8BAS/B/Q5NMXnZvCUAUgAIwIZZKyZ1HPKBHnG9GUtX3Mg+I0Rvpsc4ui5IJ726eSZufR2ypBa5ckurD/Tkug8O1uWIA5zig/wAowoEQdxqdDqNUkYOjERsRqdDqNVS8ZZFq+wRzAiM8tIk7QYjPny5VjxmHYH5SLWhaDSa8BjhI2CZ4Hju6YsoGT4gDCnG8baojIjpmKy562HYQx9js6/2PuozCVA7+C822d2h5yD6laPiLIuqJGMMCGzQE1XCHMB7nfcD3WgVcU3WmDzDvoQPdUvFcOF9vEYB9PIY/zWF9OoP0n0+6czG1gINF3mz/AMkGIiWER0bbzpOdw/SfT7pnxlYi1B3mz/yUiA2AZ9B+pqw95/T6/sqfUxTvlogd7x/2tcpEqSD9beds7zgY6z51P4nEDwQmljKgu5je4Fx9S32RuNRZVtCzcGrEHOogxyyVmI5xRvpzBJN/BCejy+esqOPIENHoJ9Uu9zESfdiMbY39KEU2N0CJmCw1Ey1onjqfM3Vp9Hz4X3nVsfaAgRPlvXTwsZE4q1rUoh374QamMD8TyA6mhc4NElRIWO1WN62BCg3E36FhOevu+NY/i3F4AHBO6oZZKr7PaNyPb3lsifOM8vL4RS24p4RGkDojntl94SCTGGMAdc528qM4wjZCKSU4jtG45AkrnZZAPXOfvpNXFOImYCp/V0WGo/QCSfz8lDuXNUrMgfeftHzzNZ2ZjJdqb/ZKwVJzWmo8Q55kjhwb/aPWShT/AAf9Fb5WhbKvYrhLqii6oosf2zx7X7iOJ0hihUgyroYI2wSpUk5zqHKvP4usSeQlEZkAJ5Fgx6Hpz2PzyrhuJcZK67SQBBQrlqcaiBE45+poSE5rnQirwimSZaOu04nFSEQMpW++lhHPHQUIRoYvYJyTq2jduccxy2pg7Wiz1GRdWrdl3HjUVUDpJIHwGYAG9baWHewzKS6CIT3ZfZqWFKpOTLEmSTEelelwhp5Ox4rnVGlpuna1JS6oos4/CO3aCsZhZYEgkadAHhOw8Rj3n1rD1bzis20JwcBTjdWfaHZS3FABKlZKkQBJ64kjqPzp9ag2q3KUqVl7XDFXuK4hg20zgxkeu49T6V5nHNdTIY7VdDBOuZVv2b2p3aBXDFRgHEjyPl0pdLEw2HLQ9sXXnaXbLArCoLbDBdC0CGLMYcSum2wgc2XMTR1MTlFmzIkczIEeoKZRoB++9+QgmfRVlztDV4SoS42ERAFEhgrA6mznSZUCAwnqU1HU3MNSIGk67A34cEYovBDAbx9YCXs9pwsqpUFS5JZBCqxBJlsAEHfoaUWAGAZvGhuTsiDHESeE6hHbj4OUYOpYYZCAQNR1EHEKQRPKOeKDskTPobyYtxvZF1TwYI9fG/guu8dqKqqmE8DaiMMSbmIORouKZGKIgQIM2nfifqgdT1L+MegSz8ewMjQqwHM/+5ojUSApHv3jzq4aZsdY9J/OV0Hw9pBGgPmYRuH7eKl3VZZJRx4ZB1KpDAH7RAnHXIzR03GmRfXTWCNfZCKFUg8resKyP0kfxDQoYauYbKEBx4WwQSMfxDfMP+JJHZHDjvoe7VC+i5msb77jVKcX2w7MA6eIFhgrpBQamk6jpMGc8h1xWepVNQC/DY3kwI43t38rpzcOWG/uLQJM+F0twnaGm4rsjMENvYrMt/pxLZGASRsJ6YGm0B0k8Tof06zwgo3MdEdw148OK8ftJFExCKJnUhgK2hjhjMNAJ9PcLWSYB4DQ7iR5i44qywtEmPMdx8jqovxBYiMLp1cm1AOqGCrfxb599B2R5xwixP0RBh9J77gfVNW8b7sDjkF6k+f4UkHOeQ9/2XKJ+LrZR/psN/8Ac8aDmGanbNH8pXmkkjOfLaNpp0yulCn3L+f3Vd1S2Ve9XnV1RRdUUWPt8Tqv3ogJdYLbiADcXCEx9oErP8YNeexRFV7uGiY0lrgU3bIIkbmZ9ee1cZ9NzDBXTpEPEq+WynEIDbCpdCxp2DCNxPOPnnXH6yphHnrCXMJ13B5p4VWRo1ahBzIP6V02ua4S0yEwJXiCpXV5HG/x/CrhQkgSrDsPhhoFwjxNP+0DwwPhk10sPTAaHLI5xOqe4m+EUsZgdBP+PU09zg0SUMIfDcZrCMqNDTJMYjr16SKKjXIh7EL2hwgpua7tGu2qJCwPplhgqNwEggGCQYPQxg006IAsl2fxTvesE3CxnSNgpTR4xiJHPnkeVcqhWqOrgEzqE0tGSVr66ySgX+GR/aUGPj8RXCxhbVqGdrLoUW5Wqh4rgTbB1QysYHwn7uv3Vx6tEsvstLDsUk/Ci5KBXI0sGUQQVkEyD1gAxyJoaWYkQJIuOSIk0wWjcQnOD4Fbw0u1xbqnU0hZaCNJgryheXSZwadTo03MDIIyzbv1/NUXxNTOXbmNuGiqf+HaUKEnIIYECYJYldurnzrO4hrtNDO+otKNr3OBncR4fhR+G7KLup7whSSztCxBUKxPlphY6xG9WxrXkNj9gDPv9kT6z2y4HU/SPZN9l9haLralYghpmAJbQCQdMHwooA9eda6dK8OG0epP1KzOqFwvxn6LztXsNT3rA3APEpDAR4n1SvhyAWOZ6DNW9jWy4DefGI07lOsdGXlHkZCQbsqQw1tlnJws+O4Lh5YGoz91YbA6aR6CB6J5r1Ij8uZRW4QAudZltciBBL6dRGMToB95oS+AABpA8BMe6Igu15nxOqG3BCTqdgSXaYWCXkNqEZBBiOnmJFBzY02A32uI5pmd095J87HwhM3ux1TR421MFYiFgBQe7gAYwSY6aZyTRlwFo4z4xrzOvKyHM5xnu24cEle7JCrGttgBAQyNWsxjfUJqjVEzHvwj2Vgnj+TJ9VJeGhjcLzGoACIYsyu0n+ZAZ5AkeiXOBGRovbwgEex03WHFYmq9/wAPSPaI7RH6GkiT/UY7PjaAj21YsY3OCSOvuxRMbAgJ9KmyjTDGCAPz/wB8TdO9wEXBhpE4+YxRRdHmCL3p/h+ffV3Q5gtFXvFwFX/SDiXt8Pce2YcAQcHdgOeOdHTALgCgqEhpIWP4ztHtJMOGhpWO7tsCYBI8Kn6pmOlOAoO0Kzl1YKhvce7bkDMwqqgnrCgCaB3R2GdfL6keyWa9Tin+zeNu3b0s5MkliMbkSTpjcn41yel8FRpYeWCDPE8CVpwlWo6oACtRafSZDZB3k4PryzzryJAIg6L0LKd7lWS9vJcGjibYuRjUvhaJ5nAPxFc04F1M5sO7LyNwnRCveyOB4e5YMBihJILwGBgDwleVc7FV8ayuB+oD9IJBnklygt2bbtAi28gmSC0tJ9MfCK9P0bi61RuSrRc3nt63CU8bygWrQVQoHhAiN/x3rrARZApqIwMCrUQLvGKraYusQATos3bkAzEm2hA2OKZTL2uzNQODSIK8HFaw4QMHVZC3EuW/anSf3igwSpyAdjXWpV+sEaOWJ9MtM7Km7B7GuI6vcAAVnKrMmSukdRzbMztSMNhXsfnfzQl1oV2vHIXNsFtQOk+B9OrSH06406tJDRMxTsTXDGkDVHSplxvoiuwG9cOpUaxsuP59VqrVqdFud5gflhxPIJHi+PtglHPIMyhGchScM+kEW1kbtG2+KUGVquvZb6+e3hPgsn8etcnq28P1nvN8vcJPMKoHaCpdAVu8RtJ8Kl4tt7L/ALsGFiTq2xWdmCAqEZJHG/3TP8vwmW7ZPMknzMlW5v2003FYMLg8JWXLKFLSumdQCgmeg3pwpPpGWS4cNx3HfuPglltXDQacuZu03I/pOp7jPI7Kv7YdAWZX1MVDFAGchYIB8IOhTByYGD7rqUetGdl1vpVmuAc0yClTdQW1CNqVxqZlOoE/VUMDEA5JBgnqAJxOGTseafGftKy7G4xm0oZZogLE+ksNgOse+tfxVOmzNUcAEst4J7tW0FtsrggfW0EYJ3EmJyaKlWbXoioJg6ceRVRBWccy2ARkDMkmN+m5ycfnWSuIdIRBEVlOCAd+f59J/CkELQ1yjYTQDcOVHsLnxON5H2Rz5E42JgmgDtHw7/sicdgh9+WaWaZkk7eImT76WSTcohCJeIiWOIHTrsPP8KW5xnK3VY8ViXMIpUoNQ8dGj+Z3LgN9AnuwuyH4ltRGm0DkkdOSTufP/FZcZjGYRuXV35c8krDUeqEAzeSTq48T9thYKHEae8bQYVWhdzIGBJ3MittHN1bc+sX71rzCFBSJJIMYPXMdfupiWSjY/wCWP+qqupKvq98uKqn6Wf8A0l6RIhZG31158qOl8wS6vyFVHaPFW7cBONv2ySf9SwwwVC80U4UiYnDggYyDGl2rAfFUSBo4+SojwnBHB4tgxIJYozD2rmvAH2RbMyck+7Tnrfy+HkkGnT/mTHYFlLfF2wjs6MksWXQCC2AQZ1KYXIO5wcTWHpJ84cZx+qNeRWjBU4rdnhK3x7MtEHQimdxHiHv3I8x91ee6lh2C7AcUmeyrZMw3pJj0M0vqKc6I854p6noVB76jBZQehIFUSApCg3F2xEumce0KmZvFRepxKHAdSfIioHA6FSFHjbqLY4g3Lt+yuvhxrsOEeSzwNTMoCnnkU+nolO1WcsXQ927ou3L9lLJuXH4jjSugJAQ3bll7jd0C1wi2pGoz0ohqqT6vaFxs3m4c9lNx2m3e4hf3gYAm01wi4qFRKq2BMwJpoqPiJQZG8EPhLfd2CboKovaha4q3rhC2jwK6x3pIdgiMWkxOmkufMHWSrcS0wB5IvFcM/DFFuFzd7+6Lc3LhB4WwuhScwXd3DFiCTB3is1cNpNzkSZtbSVdOkHPl1yJgxpOwQ+F7QuKxu97+zcJa4hbt+4uoPcuaUiwIP78lFA06dIDTkgQzDvc9skQEyoADrKFwnFaLCXbJ7hr/AGrcYrbuwGZoNqy7IxDDSRNsHTM4p/clqz7I4ZbXGcYbYTTducWsm2mpQiSVR/aVNYbwzEzgVAbwriyT7zub/DEcRxFqzc4tO87pVXVfFu0tu0WMNctFZJXxEzhcTQUmhrYAQhjW2aI/dI8RwrJd4gMEDftN8wpBTxXWbwzyhsg852rm4zM2rmWuhEQt32FYS1YBFvu3ZSzBjLH1xt5QInavFYwV8XiIBzNzBsgdkT9U2wVCvEkMdTe3mDJKtEkE7Bd8E8t+nvKbRTaGN0AgeCQeKV7Ys+EGWZjByfD4RmRsu84FDWZmbCgSNnhSylyGFlTlwNyvJQRM+ogAZrF8O6JOicKkWChw6G9cgnSNgAJCqoMATymfMkk8zUpM610HRW8w2ya4nsf7J1R0AB/SfmKqrR7WSkZO/Lv+ywVMc7N1NG7uOzebvoNTvAujdm9ju7oXUeHIUZ5bHlAOZq20qeFaatUwBqfz0CZQotpAhskm5cdSef0GwWt4jju6QqPG4U+zHtRgfGvPN6KqY17sSwZWk2BJkjc/ngtOYCyxHBWZAE/HGNwZ5Yiu2VUTZTN0KTpyT8Pnb53pGWRqh93c6v8A1VeYIcxWlr3q4iT7Y4Q3bL21IVmiCdhDA/lRMMGVTgSICzrvessw/arAPePcZRbdv3jgamIXYnflE9MUqpWwzTDjoI12QQ8bhB/b+MJGi4jCFybcD92xZRB6EneKxVeksFTsZ8/YbpdSr1fzOA9/LVD4bhrrXdd9knRogZMFtU9OZzXL6S6Sp16Ap0qbh2pkwNjxv6I8HXqirnbTc60aBo/6iPZWlq/cUgC45O2BO3kTj1rjtxGIHDzXTc7FnSk0d7z9GFWg7ZcCHAYgbtB+J39008Y2rF2g+P7IC3HD/wDNh7nn6sS7cbqzO/2GZRBwfb1UBxtTdvkQrNTEt1onwLT7kFLqlocn/wDlQ88fUFI66mdQ4fncrGMY3/Ua8d7He7ZCILFvfxg4+yT03xP3VYq0Tv7fsmN6QwjjHWNnmYPqoDhbZ2a5jl3Yxnf/AFPwFFmpzId+ea0Nr0nCzmn+4InC94jMbPGMmqNUagSRME6rZk561oZi3MFnjxQ1HUPmcQP7h91C9Y4prguftVw3NBthu9s+wxllKkaSCQN1OwiiGOqHQg90fdZRiMM6erdmI2bc/b1S3G9nXyWd7nE3CbL2CRDTachnQkKSQSPdmh+KxZvEDuk+miSG16hBjI3nBcfD5R5lWP8AwK93VzV3zNcbWyqFiWRbTlRcXTr7oEDVia30QWMDXfm60MpNptyt9TPrxT6cLduu1y7auKO7t2kRzqZbdoGC7Dw94zMxJB+znFNqdqyNohe8Jwdy0f3XENataiWQOD4iM7SwzGI5UDQ5uhtwVkArxODFtne3f4hGuHVcKMoDtPtN3it4sxqUK0ACYApmcqsig3BjSiIz2wmqNDZOsEOWLSXZpJLGSSSZoc51V5QmeG7KYTct8Tc4YPGvQyHUVGkMVuIwD6QBqWDAEnAjmYjpV1KoaNKm57hyt5ourBuV1vh7FhQLSF2UsQ7y0MxlnOrLEsSSTmSc5rmVsPjcSc2KORh1Dbkd/LzjhCRUqjCjNBIJudcvhrHnGuiCrsWdnbVqIIP+0DHICdhXcwtClRp5KQhvL77pweHgOaZB3XtvhASNIM5IjJzMnM7zvWjKrlFuqiDxDUSw8K5ySMkjpvicDcVRgKtVCYks0ySegAPIDkPx350LnhgzPPmgq1WUm5nkAcSoKOSjSu+0E+78zSJfV+Xst47nuG3eb8lkz1sT8ksbxPzHuGw5m/AIirAgfPrzpzWCmyGD9/E8eJWqjRZSbkYIH5c8TzU719l/d2SRsbl7rj2bQMwPw8yZrh08HXxtQVsWIaD2WcO/9/ay0SALLyvQIFlBxDatKAePEb4yfhkfA1x6hlxha2NACesoZkAYGB88/wBKFQgFT/avM1FMqu696vPqs+klwrw9wqSpxkGDv5UjEkikSFay/YAl2nPh/wDyFeVxr3CkSDdYce4toOc0wU9xzHqd/wBP1PxoMG1vUB8X47+a29C02fDsfAzHUxc95VPbunvreT8fI0df5V22aq24ZyFeCeX/AHGsKcdUwo8A9/4ihKYh/p+dWFEDiGOhs/VrRTaMyS5xXr3D3ZycKIz/AA1s6th2CQ/tGHXS/C32lfE2y8zz3o/h6WWco8gsdTBYcmTTb/xH2SPbPFOLoAdgIOzHrSTRpg2aPIJgweHbBFNv/EfZMW3JkkkmAffqfP3D4U1oEJx7Ngle028KnnqOeeKJ7G5dFirudxWs+hzluGGokw7gSZwDgeldCg0GlccVGEq7is7hdagh21ALQBk58/CKAIkSoouqKLqrcqLqtRVXafsuOWpccq5AMVKrRpItsuP0d2cbWYLNBFtttkv2gxWxwwUwGsksBgEjaesU6q5waIP5dd1ov4pvsFibZJyZ/IVqoEkXQP1TVjLNOY28vSsOG7WIeXXjTl3LzeBJqY+tnvl0m8d3BMV1QvRbrqipdVqLmqK1luz/APU/2r+BriblbBoFZpz9/wCVQqlPTURL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610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0" name="AutoShape 4" descr="data:image/jpeg;base64,/9j/4AAQSkZJRgABAQAAAQABAAD/2wCEAAkGBxQTEhUUExQWFhUXGBkYFhgYFxcaGhoYHBgYGhsaGBYaHCggGBolGxgYITEhJSksLi4uGB8zODMsNygtLisBCgoKDg0OGxAQGywmICQwLywsMCwsLCwvLCwsLywsLDQsLCwsLDQsLCwsLCwsLCwsLCwvLCwsLCwsLCwsLCwsLP/AABEIALwBDAMBEQACEQEDEQH/xAAcAAACAwEBAQEAAAAAAAAAAAACAwEEBQAGCAf/xABGEAABAgQDBQUFBAkDBAEFAAABAhEAAyExBBJBUWFxgZEiobHB8AUTMtHhBgdCUhQjYnKCkqLS8VSywhYXM0NTJDRj4vL/xAAbAQACAgMBAAAAAAAAAAAAAAABAgADBAUGB//EADwRAAEDAgMECQMEAgEDBQEAAAEAAhEDIRIxQQRRYfAFE3GBkaGxwdEiMuEGFELxI1JyYqLSFRYzksI0/9oADAMBAAIRAxEAPwDCRLAANCGDuB1tHehoa0FaMmSiWhBplCtzA9dnOC5tNwggHhCgLhcFKTh0g2A3XPIadDFTaLGGRbhnz5pzUc4QUeQDQDiASeXrhFmEDSPXnmEklMRLADhIrqrZqW7tNYXCCbDtnn40RlLyJOgVwAb5dTBwsOk9gtz2lCSuWEhioDcAH8nMR2Ft3dwA5lEAnJElDjtBh+WneoVB/dI5wvUY7utwHufjLjmmxhthft9h8p0n2bLJcIG0um+zta1pVoR9Gm22ESdRn8+qHX73dxKA+zkg/CAo2Zt1SdbXg/t6LvtEdiV1d8Xy5y5ujTIQKADKN1ya9TFzabWiAFXidmczz5LvdAmw6WEPgaBkpOEQjElOVgKk6gVYd3xb4rwjFcDL1/pEucBJ557kn3Y2DoItwN3IyVSmzAV+7ytVjQMxBHxaF3oHNGLRy/SvTDabjs9MDFME2y5Pxwrq1S1st57vfvEqcLhQVoygU07LUqwYAcWFHjkn4qjwR6jwG/zhY9OqcUuPHXzmewSqwlpBfsmhAA2mliHoPERS36QTM6DvkIYnERdTiEB2YMKWGn1cwlUw7CNLc96DHGJ3qcDhHUVOA1AGB4nw0jrf0zsgex1ebzhyncVsKNX/ABwQne25Q7JswGg1yp/3NGZ+oNnL9nxN/iSe6fynk4DHD0KoiWAwawPlHBlxMrBc8ukosg2DpCyUklfSHsqclGEkqUQlKZKCSbABAjoKYJAAXSh4ZTxONgFj4X7YGameZWHmLVLSVICW7QsM35TqwcsCztGVW2Y0mgkqjorbqe3bR1R+kf7HKOO4nQeYVr7LfayTjQyXRNAdUs7KB0qspLkb6hwIxlvukOjKuxmXXacj8jQ8gpeI+3GERMxEpS1ZsMkqmfq1swKAQgt2yDMQGGqhDYCtZIVnB/azBzJUqd+kS0JnEiX71SZalFKiggJWQXCgQ0QtKkosP9qsGuZOlDESs8gkTAVhLMBmNTVKXYkUBcGogYSpITVfaPCCUJxxWHEknKJnvpeQq2BeZid0SCiquP8Atbh5cwSh72csyxNaRJmTmlqJCVEy0kMWLbYIaUJV0+3sNmWg4iSFy055iDMQFITR1LSS6AHFwLiBBUkIsL7bw0wIMvESVhZUEFMxCgspDqCWPaIFSBYRIKKTM+02DSUBWLw4MwAy3nSxnBJAKO12gSCHGoMTCdyEhasBFfOktXZDA2F6C3Xujv2uJaIHPPBaIi6gF7dE2/m+TQoM5eXz8IqAdAeITUvvUfpEG4Hw9z/SikEA1IT/AFLI3DU9YV7wzgT3k896ZrS7my7tKNEcMx8Eh/KAAYs3vcfa/so4tbdx8Pn+0f6Mr8Sm3Bk91VDrD4Sc3HuED3Pmk61n8R6n8I0Skp8214qNTDNphv2j5/PilL3u59gi941qePX5Q+HelwTnzzxlMWksHLPUuelL/wCYQEYiR2fPPBHE0CG+XMKEKIok3vsbn3wSAbkIYjmcueQFJUCWam6nM3A6QMJAmffnxRBAEuVfGoKkhMteWockVbUih0pFNcVi2GWJIuNBrnzKdgEyVZEogoAqzWrcvVuMWNe2DPn4aqVG/THBLAYl9HNe5+bRaTIVbpgDUrDmTmWapclyCEkv+KutXFX0jzDpGsX7RUfAiTfPz1+FQ5uKTBjtOWnluV2UFE1SUsFkkjXJfutxjFhzvuEZye78KqkQ1xgzY+6qFYBBSC70Jo3IX63aKw5jbtmePx+UQCQQcksmKUwaTJAyVzATQHBuTTpZ/V47j9L7ZRFE0HEB2Kw3iB46rIpGWwme0+0kBJBOVSWcO+YLapp2fGNvtzeubUpMIxEER2gRPgVlAfRzx+VnSgVMQlRuLG/naPOamyVqb+rLTPC/osM0Hi0K7K9nqNVEJHFyeQdo6Lo79NueQ/aZj/UZ95MeRnsTNogXdz4L9zxPsf8AScDJlhZSyJZBuCyBRQ1Hm0BrhQrEAWBIWz2vZP3NAMBjI/2sSb7CxowMyRLEtCis5spZc1Gvbdg9qtQNTUbVUbUdiaVnfphlPYnRtbRY2Ivfed/DduWz9i/swnBynUypywPeK2fsJ/ZG3U12AY62vSnSLtrqWswZD3PE+XjOVN+7pK5xmrxC8xxMyeoJSBnlrmSFpkqcksk4eXUNrSHxrU4VnTPuvV2WxCFD3c2StK0TglUuZiFz2Ak4iWqhWQQVFJYFqCD1iGC8rQ9qfYFU0Y6WJ6ESsWZawPckzELQJTDP7wBUs+6qGBOa9KgPiOCJbIhKP2Bmj3c1E6SMQlc5SyqXPmS1++lolKKhNxCl+8CUBlBYGjQceimFInfdpMTJMmRikpSvDypE0zJKlKeUVFMyWUTU5C6zQ5ha8THeVIV/F/YHPh8XK98M2ImypqVmW+UyhJZKhm7YJlOaj4oAddGElP2FnhacQMRJGJGImTy0hXuf1kgSCkSxNCvhDvmubRMQyUhY6fu4xD/oomoEj9Bl4dc9UoKKiMROmKEtHvQZagFjtHMIOMZoQv1OWjKABYADpFaZfOcsOkUeg+Kgts+nOO8aJaDn2/H4WkOa73gNnXwonrY9TAxh2X1dmXjl69iOAjO3qmjDqPxHKPyppyds3OkHC5wue4ZeOfhHYk61v8BPHm3ddWBKCQyU69omjni9Wtc6xKbGgyLT48n4Sve42ce4c+wUKVtU+4W8vCLQNwSAagePJ9VyQDZJPNx3AQTbMqEkZkc9pKmumUcCnxd4FuPmh9OsnuPoiRmJ+OmvbFtTfZAdhAy8lAGH+P8A2/hKnLTVRO+lm4nduiTgb2J5c42Ec8PlURilEkhJAoEpq5JDjOqwsbPpGoq7caTnVajrCwZrJE/Ub303Cbyo7Cy7nIEKmLQUk/EwJAYgZgTV9xFn8YwOj9v23b2wWDDN3AxA179Ld8ZpWPxOBiw+Pyr0qXZI4COoADG8ArcynAgrGzMG4PTuhQIZ3JKp+l3eoTOUEqqdKPztyiOY2ckSTiAnnkrHlzVe+mZggMoksEqLXNWdyz8THnHSZf8AuodlnAvGuZ1VVao4Mb2bucvRMl4hyolCHyrNAQ5KTQMRtjWU5q1Ii591KJkxGirDEAkDIl6fnZzT8/deD1bseDDeYi6sbT1LYHfMc65JsyXkcKlpdi75npf8V3Bpthn0atOoKbmgHt/MJG7QXuGGMxGccNYiD4KZyglDpXLWoEDIJZJU+wlwddBaMynsrHEdU+XyLAGe1u+O5Gm4uqBvVFtiZtAgbvytBKj2asoOVEAA1CQHy7WPSPQGUGNqgG5w3JzMWv2/MLKxHAe1IxU4AkkOWuRZ2/Fv2DUQu1VmbO172sktBOUecaxkq5JErPUSSX6ab2Ggjznaekdp2g4nuPYLAdyxHVHOut6T9tccgBCcQoJSkADLLoBQD4dnhFI2mqBmrxtlYN+5WF/bfH5UkYlWoPZl3Ffy7COkE7TVgGUTtlbCDiS/+ufaH+pV/LL/ALYX91V3pf3tf/Zcft1j/wDUq/ll/wBsH9zV3ojbK51UD7c+0P8AUq/ll9/Zifuqu9Q7bW/2TZX23x5BH6Sp7jsy9Lj4dleW+CNpqnVFu2VjIxJf/XPtD/Uq/ll/2wv7qrvS/va/+y4/bn2h/qVfyy/7YP7qrvU/e1t6hP269of6lX8sv+2Idpq70TtlYfy9FP8A11j/APUq/ll/2wP3VXeh+9rf7IpP26xzkKxKuOWXTYfh5Qw2qpqU42yrq5VcV9ufaQUQMUoN+xLPfltFjdoqAXKtbtVUD6ilSsMGGcvQUNf6bDnWPT2UgQMV+3Lwy8u9IaxmGDntz8LK1b9nvV9O6Ls+PoqM+Ppz4opYYZgOBPednm/CFdc4T388+abLM33Dn8JaiNSVetph76WQAOgjngiD6ADfboVeUC2p57kDh1M87h7qFVup+p8oItkERbJvohZO0/yj+6Jfn+kZduHj+EYCQCXNaWHE68O+FMl0brppdGQ8fwlrYgjK/wC8adB9YLmlwgoAO3+HPwsfEy1lSppDsLBQJyU7eQVCdX2EG0cJ08X1apAgRuNyN/Yq6lRkikPTXdO/34o8IFrUQkFNQVEHsgG5NAzu7alLDZGL0fX2uo9tPZnEE5nQb7ZcVXiLIgzoBzOW/QGStzDqS9RQD4n7T6FgQn4mo3zj0DC8MALpNhoJ3+6tDag+rFfdp8988Y0S0pyrAOimPIxcTLZ4KFwdTkaj2Qp+E8vOCcwmP3jvVbFYQlSgn8Sjfi7E6BxHI9Ifp01HF+zkDFcz7cNeQsfqvpDuAU4LDBIUSxLX0FQKdbxtejeiaew0xN3E3PjluHqsum3CCAqEmeuVNK0ZCalLgnsqJqWarWrYxzfSbzsW3GuLl4JHDQeISbVTpvGCpMGJjeItrbfxATp015eZbKmLUS+xI3aOSekaraK/WUusfd7z4AekknwWDAFWGWaAOe4BLwMkEKVQEKDEiwASo+JDx0/6c2Zn7U1rYpzO4R4LZUnfSCbzOvcr+CVmQo1qoGtHZ02egqI32x1m1mCq3J03392gtbXfdMSCLZc/KrT8vvKk0A4A1vyIpGu2vaNhp7eDWfDwIH+omc9JIOuirxNBvmqmJlDMQw0O62kcr0/RbQ2uKcAEAwLDk596qqy02SMmUuBQ3+caWcWaTFiEFWZSXSoOdFX1FD3EnlBBsQo02IScsLKTEpAgSVCSVxLRIUAJRIWzEcQYlwVLgpk9IdxY1G7aOR7mguGoTPGo1SiYCSJQp14+QglE5BFCoIVGGCZqXMxFnSDTUKdnNKG0XtNlksNtCvSSA6RkoWDv5HThfjHqzTDRi57eY7FHAE38Oc1yE1YVOpa22mvOHcYEqQTnYc828VM0uXJ5DZse3R4jRAgITo0QOedFMtKiHSABtoP6jrziEtFjz3JHFgMOMndn5D4XFCRdWY/sj/kpvAwZcch4/j8KBzz9rY7fgT6hRnRogn95T/7QIkO3+X9o4ahzd4D5JUe9H5E/1/3RCIElx8vhHq3H+R/7f/FU5/tdOV0oTQdl85e5f4m2ljwjnndPUOqeWuh4JEOtOmgP97hdRzLkYza38f8AxVVPtVio5bvRagQlhXKAkNuzFV90aij+oq0xVEg2NwM90Nn+lWA8wHG3ARPfJ74jJUsVLIm5gpSlpVmJctoyS57XZNdvMtX0w6js9bC0y+ZNrAaDjxPfmVe8sDMEAAjnLL2zWhhpqUlKEFwcz3o6jlzvdYDJN/hBBvGb0Jt1KlXFBoEOmCJ4kc6WuVRQLi4lwg29Lxwm+md1pJ+E72Hn5COvN3Dx9vdZIyRYk9snayuZAPnEZ9sdypoj/GB3eFlyhVY9fEPKIMgoDZp5yQzVNmV+zm7gVf8AKEqPFNhc7ITPYFBkBxj49lgnEqmPnDIo44qAc1rTjfnHF1eljtlZlOq4BgMmMs95zEWvFyZFgs2kQB9Jvoewj17slaxqApIUDaj2eoaza6bzGz/UGyivsorMP2b9Qc+/kaLHqtI0VVIjgSVhkyrfs4PnBtbur5R6F+nKbv2mFwt839IWWyzAtDDIYFP7J7u15Ru6dFlCmxjBZsD290w3LDmqdanFcxud5trzjzbpd7nbbVJ3keFh5KipmuSjf65xrS6c1UXSuJNqet0AQoIzR4dTEF3Gtqghj3GCCAckwcA64UTEFKikl2fZpEI0Qc2LblD7OvygRCERmuAgEoEyoFz3+vWkHRE5KxJqCnmnjs5jvAgtvZFtxhVfybr6aBkEMgigJVCTBIRIRS0Zg9gLk0Af07boYNOSdrDcJeJUkGiXpckjuBpDsIAyVtMtAyW7LqkPQMPDQa8Y9bZYCETAJi5559laBfs/zFwCBoFE3G7gNIriDiHcPjnjqi9zWffc85DniYCBRCfhAV+0Q45JNBzc8IcS4/Vbh+fhJge67jA3D3PxHegXmVVRPFR8PpDDC2wRbgZZo8OfVCw2k8B5n5QZKMu3c88V2YbOpPk0GDvUh2p8PzKVicShKVOA4DADMTmNqA7ieUa7pHaKFOiW1XwDbj5XTsaRfEfL4WWgAh3A6kcmHcY8zqNp4jht238wLrCdLTEeiZh8ChRLlwBUJcO+8imtRWN/0D0ZS2sudVuGxkSBrnkdyupFxGXj/atYjDoIUSkClDSgo7kjYO4R1W3bJjo1HHDIH0mB9Ns5ProrSXxY+X5WRLJSpwGZQdOYAhqGgDd8cBsW0DZdpbVeJwn5lIxwsTfjz8L0IWChJFiM3WnlHp1Go2qOsbkQI8J91cbABHP/AAnakd3Z8UmHZqOP591TS1G4nzv7riag6EV6ZT5mJFo53qR9JA0P5CViQcihQKSFXs2/c/jFO0Nx0nNB+4HPLLVMACeB59PRY81IZSh8JQCx/eBZQI0Y31bbHnux0hSqGphxAGIF85BMHQZXjMJtlJaHA3gx+Rz6LnWtTFT6hLMKPUbRxjdVf3m216mzVLAAkDIHRt+2+uoTvabiLb9/bxVqRIAPbF2CXrWp4aXjI6I6HZsona2tLnGG66TERANs+6d9TGYQrqUgBgGG6OnaxrBhaIATpkoh+o6gjzhKzmtYXEwBfwRaLrCmLBKndnJsbGvn3R5j0tUZV2x9SmZBiPALHqXdLUKiRv2W741wgpBBQlTkjZSz0IB09UhgIAKIEAFMR/jhClK43TMWl8qt3RQp4Mf4oedVYTad/tyEkLG31whC1VlpU5Xv6+sSYyUmMlIEBKTKnM1dkQZojNMmp/F+ap3HUetCIZ97p6l7hABCgSqwJsEaZSQO3U/lH/I6cB3Q5hpurSA038kE05r2sAKMNkLiKTGVTxALi9tr+MWsghXsIIXqsGh0havhAA4lqADv2CkesTYMbmR5IudhMNz5ueHrkomTSqlhokbdu874sa0C6DWBv1G51J5sOHvdclWW1+o4NYxCMWaYSexQVA3odunMacukSC3K/PPynEZZLvdHQPsar9ImNqV0NEnJH+j7VJG7MD4O0THuBVXXA5Anu+YVLGezllXYKVBnIBIVmOwKAcZQKDUqpt5bpnoqttj+sp27SeziB5I1agLQHAjty8pjvhJT7Km/kPRX9sa5n6XqkfVVaPP491V/i/3Hl8p6JBlJ7fZJ1VQPudnAfvjqOjdkpbDs2DEJzcZ1+Bor6ZaRDDPYsjIVFSQtkkk6h6h2uAGr9HI5GvttQ1qtGnU+gk9hk37pnLRR9bDeJ5+ed9aYoLWWN1OKOK1obW8N8ad7pJdvQALG9y9DhzQJJdSQEnRyKO2js/OPSOh3D9mxuRAy9PEXHBXPzsrUz4UfxDvf/lGwb9x55yVDLPcOw+UeyWpYy1IDHU6F/kesQuDXXKcA4u32/tKm4lBBdW48CDysD3Ri1Nq2cE03vGWU9/pdSIdHeqErKEKOUKSSApJS+iiQBtoG3NHA09s/bbQ6o0BzHGL5QTe2nDOyrD3AuIN5HhfnxSJkoJrLAC2Haq1vwh9u3ZaNlX6Y2bZr7M0lxuTcC9zEnecoidFcNqEbxu59vFHK9oKCWUTnTsAZVHzE2y6FmNDGxpdPN/aiq8mRawFz6AeBVw6pxBGR5jt3Sin4gq3DZ89sc/0l09X2s4WS1m6bntPtksF9UmwUSZpSRVhmBIDV3Ri0Ol9po0P27SMPZe+aNOsWwlzpQSSK0LXOhaNcZmErpDiEoo5DUBuR8qQZUxd5TQIRVyugKJyKoUNjKHCx8U9IcXaU4u0jnnJV9d3nAQyC7L1iSpi3qc22nh1iRuQjchUoOA/Lw72ggFM1pNwrklAqlRZ2IAqp+GjilW0h2sORVjaZjC5LVOoyQwPMkb1fJhCYoyVZfFhZJTshTvSneFMBBV8RflFrMldTyXp5hBSkhVAAEpY0DeOpOpj1qjIaJHfz5I08QcZbnmd/Om5CijnkOJ+gMWncndcgc85IIZOilIctYXJ2AXhXGAke7CJ5lGcQbJ7Kdg1/e/NzherB+655y3INpgHEbnf8DQcmV0vKTUM1S1m4b7c4DsTRYq4Qc0KkEuaK1LfK/dBDgBBt2oQTdA8WIJc9CFJKV0oVA/lI1bYSw45eEafplmyOpTtJymM58t3G2mqpqnCQ/u7Z+M/HesHDJV7xAuklhQUDubhgfkY4Z1OjTqDq3zPbkbCZi/AJq2AMJBulYQJK0gsQBnUCPwpYlzwBrw0pGM0GVc0EnvWj7PQoqc6Eklg1XoDrG/8A07sVZ+0Dabhom/8AtpHv3b1UBJxb1sz1BKA+9XAEBuZZ+YjtH1WUw6o8w0ZnsStu8u0y8JnwmPFYoWVBbvcGu/x2cGjz7pHpH93RmTMkxuBNp3kAZ7jCSq8OwxxQ4YOhW8hTcKfXrGqDnYXCb28OT4KuoSHDwVhFZStyknkyh4+MKJdSI3GVMh2ke6WKpbVL9KW4V9PA+5kaj0/CTJ3akaj16t4xXorNFApTTTduiZqwjrLjPXjxHHePBHCqlHiS6ydCyv5gD598WPsVbUsTxSplt2sK1I1QVHQdS3g8SBqUcI1K7tbu+D9Kn0pmHmMoOSxoeybGh00vygtiUzIB/KG1NlN9POFIM3SuaZMopaSqiUk8vRghsqBhKP3QHxKrsSx77eMH6Rnz3pvpGfPeuTNy0QMo3XPFV/KAXnRA1DolgwqrRzr5tFOeCqZu8vzh33+pW1LjFvSyl4QGFWDC5J66xCFCISMRflFjMlbTyW/K+EcB4R6+z7QrzmmosRwPT6EnlEOYKR1iD3eP9IYZOn4UioIBJFHLVd2f1UCK6gNjuVFcGzgcu/n4lKmGpo27Z1h25ZqxgOG5nipNE8fAfXwELm7s9efVWZBBDoIlLe9eN+orFZpiIFuxHFvSl4FKpfxLSQtyXCndJZ7WYtf4uul2joOlW+lxJJuTJm3bI1tlGipLWGrcZj0I9ZHgkq9lJJBSagg0Lkkbj2ukSr0HsbnBwBZG7LvzCtLARHp8IB7JYKOZyzdoVBNLWtm027415/TNOAKdQz2SI1i8+fyg0RIyPz5+ajDI932RYDMo6AP+FO0k7bkcYvftY6Iw0JL7YiSchlYQcz/e5KtbBGpPOao+0FmcsKdgD2U1owYairUeOa23pmttQwvAjd78SlZVwMwkcm/qplWUDs0JqHvtZwO6NbTENc4dnPBUu0IUoLM2kUhxBkIG+atuEpB0Ue5iCO89IvkMg6H+ipc041n0uqykkMQeBHq8VOaWGQewpZlTMXmZz2g99b6k0NfCLW/5YBzy7dR8ItGGYFvRLI0MY+RTNcWkEICezy8oP8k72htQgb1YxJ+E6FI7uz/xguExzwUeJgjd+PZINeG35fOALJRbtQyy4o3z3wXRqi4AG6eiSs1y022HUsO+IGEoimTkpyJHxKA3AEn+3vg4N5R6uMz4XTp8xLhQSDmDudtjQUFQaVgvIBmEXkAzGe/4/tImTiRU02WHQUhC4lVlznWS31gQUIOSWpZY0ah9cYYAJw1sphesAQlEJuGSaoVdVRx/D5jm8ZVfZatAtbUEYhI/I07CrS3+O/155slxiKhQYgRB0VfEGvL5xY2wVrBAXpUSuyCkuGDjUWuNRvFOEeuU3WAKfrPqwuEHyPO437c0IMWp0bg3odunSFuEsFuSFSWvBBlMCDknIUFsFXsFf3bRvuN9oQjBcZbvhVdW5p/x+Hxu9DwuUGIQQd34ToQKAg6waZt69qsbUa+4/I7UuHTKFH1bvhXuwtJ3IJU3HpAKQCe0HJpYEUu9zstHMf8Auej1oaWHOCZEZi/csZlTE8OcItvnOOzdxVTFTwSMqqvvH+dKQvTHStMU2VNmqSQ4WB0vIN5gwsh7obIVmfjViWA7EqLsXokMAxDXUX4CNbt36hqva3qhhdrkfCR/WW9V9cYDhz+EnDYgEqCgntDLmLjUEPlajpA3PGk/dP2h5NZ0kiJPcR3W91RVqEw4iYv6jSN8pK5YqcigU0UxoDaoILVpUxRhzBabZ8PJWCpTMA65X9FGHKDMSylahsouQQxOb4dDSGpABw55+FKjWhhz5913uk6LTzCn7gYpwjehhG/1T1SnljtpYKVovUJ/Zt84sLZpi+R+FMMWkQe3PXTsS5couwKCkhR+IXCSQwNQb10aGotzBuL27vJB1O0zu1482UScKl6qSSHNXNQCRZLX2UgUrOz3+iL7CJA8UlcliMq01e+dtNMt/rC2N3FWtYwglxsNw/pQpCUpYqejOlNLbzEhpMgqOwOfiB1nnJPnLl5ZZdRqpOibOrf+aJAw6qQ3Drye/ekKxCdEvZsxJNTejCIIGiggaeKZ79WhCf3UgNzFe+FxpOsKWpZJ7RffCm6QnFdQFQIQhNCXQdCkvxBoX4EJ6mHB+nsTgyzsSgnn63QkpJXNrElSSuUYgUCuYTC0BP8ACD3E/KO36D6DwRtNcfVm0HTieO4aduWQxkGTmqUwdtRJdixL9ehfvjm+lmPZtT2vfidmTEX3d2XCIS1JmFYn1ZW2/wC9r1v12RrnXuq33+rmUmESKriU15bYuYbK+mbL0chRSAQ4IA3G0eutALArXBrgQbhO98DdKTwGU/007omCMifX1VXVEfa4+vrJ812VBsSn94OP5hX+mJLhpPPOqk1BmAey3kf/ACUKQpPA2N0ny84gIciHMf2juI58CpQzE2NhsrduW3bAdMgd/POisEtE5qETCmhqNUmx37jvEEtDrqtzA+4z3688Ci9y9UOdqfxDp8Q3joImOPu/CHWFtqluOn4PA9xKWkFwzu9Nr7hDGIurCW4TOSo+1cLlWSgAC6g9AWrlvYvSzRyHSvQLHsNbZxBAuND2DQx3eaqZTx0wddOI0nuVXDHtJ4jxjjqVqje1Y9QfSUWKDEJ/KAOvaPeTAqWMK1+g4flJhAkV2dilJmLKTRbKI3KZYfeH8Yy313U6ri3J1/G/ksdtNrmNB0t4WVSYsk5rG7ijHdGOaji7Fqr2gNELpo7Stj/UjlblDVwA8wiPtCen/wAZ/i8ZUFn2HnVqL/tb2n0SkCiuF/4k+T98CmYa48PcJCbjnQoETGBLFzRNDXadw05nZBDcLcW/L3+E5bJG7M8+aQVkOWe4puf5GEwg2V7mizAePj+PdSUVqA/Wvz8IkpJsjUOydoUxf9pOtNiRs0hxdisaC5gA38+nFAJTsVJcA0sTa9dfpCYos0q5mFjT9RAykanhwHqRvsQCT8IKToWpzFPWyBcZ3UxsecLie8z5x9J43G8QoUSRsY120NufnEAAKx3U+rfB5/rXiF2YCmmlDEgqsgkzqn4VXay/mdNaVNr3GZjyhmiSmYJMb+fVClBU+WpFfpx0jM6P6Nq7Y8hgsMz8bzuHmgynJuuKFAEkEAVsbb4sqdD7UCcNN2EauAb43geKJpGbLpbOCagF6c/OK+i61CjtIftAMDvvoY4IUyGuur4xWiXVR7M1Rcs3+I9Bp9J06rSdn/yECYFuySYAnxtkVkiCJCz1Agl0mpJ2CpJ14xwe37NtdSs6q+kWyZyMeKoe1zjMIsKsVSWY23K05aczGugzhKgGh1QF9jcflCQBmq4AzVbEAvfTZ9YsZEK2nEL0khRYC9BQh9Nhj1xoGEFWOa2Sfx5prK/KP5U/KD9O/wA1XLN/mflcUnVHcR9O6JI0KII0d6H8+a6WtnyltoUxB7m6xCJzUe3F9w7xY/PhmmzgknKRkI45Sdd4rR6igtFbCfuz9eeCBLm5HEPP4Pke1IUCOyqjd3DaItzuEwId9TOefwhUloIMpwZRmeq2ZTcTAwN3BJ1VOZwjwCUoOGguEiFYszDSXLEt2glwNX03Bo8q2nYXbNWLHuyyI54XWK9hDwzOfRRipgUtShYqJHAmkYVQgvJCSSc0qEUT8ZcDUJSDxyj/AByjI2j7gNwA8lXSyJ4n1SpZOYMMxBdtw2wlJpLgQJi6sIGEyYQ+6Oi0cwsk8WFOphy1hM4vX4KOIatPknGYyEUzBQVUWIzAasQXS/zh3tFOwMgyN27wPine0QBMEXv+JULlrCTlTQ/hVfdoxvoQamCKZaJExuI58rqlrmEiT3jn2R4hICQ4ysGA5ks3CvTbAqs+gWiPk/35FCkHPcYvv8r+yoKUWfaaPvN+89YpAust0ExuF+7nwEoghtSwpxNtfVYEpMSfhpbhQ0ACjxdh0Cj3QZ+krIojEDJz9Bn46eChdWe2z1v8IqFkJkdY4QMmjnTedchwJgRZoCGBr6ePCGiYkEm/ESTHEDxQzZb1Fdo0V9YZrotyFc4YwJN94m/Ef/oZ/wAhmUOYM+nrSDBlYOB2LDrzr7oULDX67oJBBkJnU3tvHh+FrykMAoMc7L6jbq1uUendFbONn2VoZBm54k3/AK4LKICidLCwz0ev12RftuyjbKJpYyAc49DPmlI0VAYNWdqbX+fy3c44z/25tH7nqZ+nPFpH/lw9lV1emnPmr0hAQKhtp+Z0jtNj2alslIU2NgevaVdAyCsRmoIVoBuAeMV1KTKjcLwCOIlRLn4NKu05D347ajW/F40lX9O7DUcfpIPA/MoOY114WZjMGQqhFuG2NTV/TAY6GVLcR+UWUhGa2pJUUipZhc0tHYtgAJHBodlfsU5B+Yf1fKHk7vRTEdx8vlSEbCOreLQJ3hTENQfCfSU2XmuSC20pNdNefKK3wbDVAYcwD3AjnvVNeNSKMbttSS7G5cNqbxq9o6b2Wg8seTI4H1y9khcN9x3H4PDRNk4oHsroBvBUna20Poe53izYuk6O1facL9Wki/O/1CVpxfUzPyPI1HfIEI1pKaGoNdxG0H15RtAQ66taQ8SM/MdvPEb0Ck9PV4IKYHQqAIhMCUSYWbKmAlRHwgKUDqcwZ+pEeXdJbU3aNodUZlf4HlHmqc3Fxzj8D1VcCNYBKpVkYCZqkjaTQD978vOMgbLV1bHbp27u9VdfT0M9mvZvQ4k55iymxUS5pQm52QtX/JVcW5EkosGBgB3BdhkdohLk13FnuFfhFWYvfWLqTWunBMju8DpPFGo76Zdlzpr3K7P9pS0oEtSVLyUBGUgEjaWBvw5xlurUQwUnXjsP9x2eapp7HUc7rWuAnfNx3SedyqTsWkZSlBfKWzBLVUXPZL/PpFRr02AYR4wsw0TAxuEcJk57x/WirqxKvwhKN6U1PmB6eKP3LtIRDKQ3u/5ZD55sq/aUSTXSr9/aNN0VPfOZ58FYXDCBpnaPgeK5Sa3ci259ABwvCg2Sg24Is7M9GHquusCJyQDS4/TqrGDDg6OFX2gE+IAiWmDuWYxgII/2+kcA2CT6HxQy6knZ6HKrwjrQFWXNe9z4sBLR3gCezzjiid7wsQqw/rrVDfQ+xO4+XYiSGoX9WaArWNwAMcCCZztcfbB03EneoVJDu3h4PBD7Qr6tMuJJDr6Q1p8ZJPC10CpAJZtRQ7dC0ZOyU3V6zaQMYjE7t/kscU3YopyHDMHOOFh3jvymNREsoQGdQTQg3ANeztDvQ7eR9P2ekdmY1jDibHfa1vK3huNxgiHWI7vHcpuxH+dxjLs4YmqoiLFTn2hvDr84OKMwpCIGHmUEORrHlp9ITCR9qM713vNtPPhtiY4zUhMlrGpDHXTcX9UJiOyxDTnnioNyxsfiznoKClQdp3xyPSH6hw1y2iAQLTe51jgpjw2W2mUcoJJZhte2w18t8dXTeMIHPPmktfBB7PdR2d/rwiy6H1c8/ChSW4bYIKIdKmYWA/mPl3V/ihAbl27k88E/BY0lb53o5z1I1zMBXw2dPMdtrjaqtSqLAmfD55ssOsZeHDs9ExCzlc8Evf8A/lnpasYbXHDid3c7vJUkCYHfzvT8HigkEMctykFwKgOkGxqNaih0I2vR/TFXZjIktGYmfCbi5nOM0SXhwIN+bHmxvvlhxmVRBtQgjUEAhxwIpWOjpfqXZ3OLazcOUHPPutzdZLKrKgkiOYzUYvGgpIBBe7ACm9ot6W6W2ensruqeHOcIEGYnM8IHmndDRPvKqJog7yByAc95THnv8VTkztRYH43/AChSuYSSO9ot2a1TEdJPgPlY9X7Y3wPE/CGXIDAkmz2DM5FVE0tsiNpAgEnjyZ9kxeZ59E1MsHUNoA4D7yQ7tq1N0WBjXDO3Cw8SPa3BIXEaX53JU2egOmWXzfEdgFw7a+R2QznMpUyKeZWQylUH+SoIjLid/dn4b1XyUYACMOb3RLyTLjKfNPZR+6f964LshzqUX2A7PcrsNJClMoPQx0H6c2OjtNV4qsxAAHOwPEaz7J6IzU/oJMxWgFiKCwYEDWNxtXQb9q2t5cYYB9MAZ7iPEntF91zxizVMrs3Gr7Ntv8RxRaQSDpbkLHw5ypUknUVBFto47oUEBFjg0zGRB8Fa9n1WnfQ86HgWpyiD7gs9rRgAGgc3zxHxaTHYlzE2b/I+UVtO9Y1SWHqWix/7tx7Nw97qEqDsb7rdYJBiQlLKLReSeEAe89vqmW2jkDCrIp0nYSWteB/xDx23gDw71GZ7f7R3RIjNIXgtJbBjMFjRbun1B1Uy0FwASagi3Fn2RtOiKVWptbDSF2mTeLA3TDCTgyEBzc7TmNeI7RpdbEvUbQ3O47wI9LdA+tvf794TiT9D89PYdh00GeRKQpBFU8wbHh+UwxaR9VM92h7N3pw1SSPtePkKDiALuniC1f2rd8A7Qxol9u0WHfl5odWdI8eSq07GAVSK7bDmNY0G1fqPZKZIoguPCw8/hVdYMs1CPaOmXvbuIpGPT/VjI/yUyOwz8JesEXXKxytAB1PyjGq/qyof/jpgdpn0hKaw3KtmUtTVJ2DTgNu/5Ro9t6S2jbCOsNtwkDthRzi5djJSSQVTQFMH+I7dUhrNGM0AjP3VzACLkeq0pc5gAlyoAW0pqdPGPVesEYQJPOZ09eCswnM250TDNVdQB25aEcrL7j4Qv+VgnMbt3Zv5gaI/Q63PPMqxIS7ZS4Oy7XtryeHNQYZ8N3j/AEqzTkwfzz2Kvj8WQDoTRgAPQEa/pXa6ex7KXE3IhvEkckqtwaLn1KoYhAYijBSixYUoxD3DbI86e3+LTqeHYsFhNjwHjqlJOVwUhhYHTazFm1isuw/S4TCcwbg896NCaukg7jfhv5d0RovLPA837vJKTv555lOMwtRKXAbtJdQHA0I3kOOAEWl5izRI3i4Hoe2JA4JMInMwdxt8jxg9qJCwSEqQlRY/hCWo7OgBRO6HY8Tge0HuAjwEygQQJaSB2z6mEzE4UKSPd0IqUFQuTootsFCBzhn7M14/xnuPz8+KbrXNAa/tmPUCfJLkYYpCipgCMoYg3IcljRgDfUiFp7O+mCX2m3jn5JHVA4gN7fjzXJw5Wh6AP3N2e4HrG/2X9Ov2iiHvfGISIE6CJ7B6rLZRg3On9+oS8bLKEkWqEv3mu0+QvGu27oraNkZcS3ePfdJ+FKVKX4jfM/HPakysIVilANfIDWLejv0/tG1NxvOBvEST3WVjWE3dqrv6InKzPtPqwjsaPROz0tn6jCCNZ1O/nLRWtAAhVMYgJVlFGSnZqN1+McH01sTdl2jCyYIm/aRE65Kqu2CDwQSZpSXHPhCdFdJu2CqXgSDYj44pGPwq8maFBZFsvex8mj0PZdsp7XSNWkbR4HWeOSymkGCFTx+GOYqDkXNS4NagW0jnenOhqlSqa9G8xIt4zut2perxER2JCUKeoDjaW6dndHJ7RQfQcadRpB7Pyj+3aR90dsD/APXn4XBUywQRSxd95JIbaRFMjMJ5dS+og4TFxBu2IINxNjbtFlZxAqpttOphHfcU9dhYDhzBERoZcDGty0EIEXbUmo8/W6FOS2PRO0ljnNLSCbGPpgw6DaLbwbNP1NgxArWX16wQBC01faavWkguEHUmQe03lETUcIAyV9eoBVa9+ZbJIGZcDfjoHb3B2qiVOCVB7DZvHfwjd9B7VS2baOsqSLROnfzbNVUz1ZNOplv3TqO22djwNxqpVqOIMeise1wD23a7nz9e1XuaYwnNvmM/LPiDOiKcwJNhfgDX6RGuFMfUbX7oz+fFB/1txaj008Mj3cVj4rEZzuB5c98cB0z0s7bH4GH/ABjIb+JHosdxIB3EW3n8c6pQNdd0aKFjxZHKklVUimtgOZsIIBMogEymKCU37R2Cg5q15dYgAGagDQb3SlTiR+UbE+f5ucMXE2TyXHAFRxaXNUg01bfvh6ZtmsiiKeH7/X4XpJCQEgCgYR63TaGsACDiSZKZDoKut0pL0SSqxqrtOACKgeY2PGu2iq2gxz6hhrZPaTMAc5kaK0uaBi7O6ObKgMVWoCklmev9T5tB6pHnu37e7a6mIiAMm5xvvqTqVS95qDs01jhz3QJTCULYOpBFKh0ljtFR0MYstcBNjlwWNhDZI555KbLkLqKEDZlVyFwD05wabX/adNLHwnntVb2WxAd494VWYK2bdFDwQcoUBtmmfEzXAFNrbN+6LPvgjMe27nsS5Z5JMU5p1bxE3tlyQU9kKFyEjLWoe14vNQTcwRqM/UKVW/UQMuPBBMlGoLqOlS7A3fQHv5Rl0tj2mvLWNLvbjJynTfmhTBd9gstHDIaWx0y+Bj0vZqZp0mMdmAB4Qsw/eO/2TZyQrMnax7tN9X5Q5aCIKRhww7tHPhHeq3uXupR6D/aAYHVT9zifL0hZGOMgPX1lUJ2MUk5dH+I3oRSm2tY5/bel6lDaG7O0TJFznExa3DP3unLQcs7W7Z/Cs4+UVEKBd0pYM34Ulq8zFvSvRv76jLT9QnD8Ht36KqqyRBzCz1UoxfZ/mPP6tF9J5p1BBFisPCRmjw09ioF+0nvtG/6B6SZsxdSqmGuyOgPHgd+ltLq+k4AXWhOVQnRgeISXPj3x3NQgtLuAPhdZDMwObqZ+FSogl3FiCR9DfWMTbtgo7SC2qJuIvlMD2V9M2adwd4iXe4VOZJUgFy7lgWs+2tPDwji+kugauzjrKf1M8x2j39EWFweAXEuNrzrkMQcHRlMeBU4pRfaSAX/hDvzPfGicBMlCtULqXWMtl3SI7iDrnexzCBAPNrtCkhZOxUnmGVCGB7bPF4A/2g2+kOGhAzXKmgMw30b/ABADSVZt+0UKdck07n6sTXZz3EGZvFt0IJi8w1F29WhgIK120VG1WtJ+lsuNzJMxMAAQLawJJuhRW3Abf8xdSoVK1QU6Ylx0WFWd1lT6eA8AB7K6gFLusJ3UJ6fKOw2GhW2DZi3aK4aDk2xIM5ifGACNc1sGjDVk5AW7A235GU8EmZmUhOpcp1JZ3FNvxdI5ja9qq7Q84nlwB1tO44cgqRPVznM+ANhHE5ndleQlDDN8Skjd8SugLA8YxY3rFde7ufD0sj94lNg+9VeeW3V4EjQJMQ0Hjz8pJmKJqaVo9uAsOAiOMi6jjIupitVpegPPrp3w+sK+n9xbvEc+HggnJs9CwcQWncsjqWNJBdrunxyvw01vZbkqYGGlBcEab49dZUbhCBBlNAe2tosJAEoJftAJKSDYBg3lxPjGDtopjZXuqzESYztlHHIBEmFjm1a0jyqZMrDaTikIUuGq7v8AOm75wTdWnC9pIER/XPYrKZgJcuD+YHxHnDBwd92e/wCQsYS37U44hbdplp31/quD3w+J7Re458PVNjDs8/PnyQTQhyO0nYQygRpShFK3MK8NDiAmaWuEm3mrWHk9oFRQWc7F0BNiz21jLo0KlV4bEnTfz2qU2AvGA/Ed/spk4AgErD8Q4HPXjHbdE9D0dlb/AJIc852Fuyb/ACsptPCE1CQLADhG9a1rbAQjMpkvUbvCvkYh0KR2h4+tlIqN4tw+nziZKGx4FQs0zbL/ADiThzUbY4fBZOdImAu4vbo/B+g3V5SrtGwf+o0qmPEchEECZiTwk5cJiL2uwuh2uXjz4rUxfhl7gPKOn/hPGfNTVVMXh8xJHxNTez0PdGr6W6JZtw3OGR9QfLsSOaHC6oLlKGzcWf1waOH2/oytsQaakEHUG094zVL2Yc0GQUcOLejGNs209XUa5wxAGYkgeXj6oMqEGd11o4XGAhlUNQ+hq0dvsfTuzbQQ15wnj4iDl2+iz2VATgbnmB/yFx8fKfP+BX7ptwjb1mnq3TMQcojtvfjqO1O1zTkQNLzI8JBtaYB7FSnGiSK9nXWqh5Ac48oN4lCgWFuBnDtJ+oC0xEw3sde5ELAodhBYfWkJkr9lNV7HU6DpBa4NHeC4X3NJNiZzzXAEMkpPAM43g279Y3Wy9FO689cPpGswDlFzFjlwJ7lVTbVpE7NtAJadLEi4MtzvbIRIkWmVoS8KAACwzFxnAB6GtBHa0aWzMpsDGgFxkDCJE3IsBp9N+9HqzSdUZMhs5ZG8A+JkeqQuSlCixCRQDKmw5s2vdGh6Y207BtOGgwNJaLgCQJOQyF8zebZQqhTbhxudA7/j57DBhSpqQCQndUv0AbzjkS7E6dTvv3qB7Tie0TkOHACdABJJ0EHOUMuYVvmJscosARV8oo5Dj+LjDhxIwrHfWe/6CZtn5+Hvfcq4Fa8u/wBc4Q5WWKcrKSIAsgDChIv48gYJKJNlxUzvaJEqATklKcEVDBu+nX5w4ghZNMscwti8Hyv7c3XYmpB3a01OkRlgrQ3rRjkSc7gX794g7pW9K+EcB4R6+z7QkOaNEsByKGwbafo8VuYCQBzzZMDqq2IllQZwG02732RgdJ7FU22j1Ifh1Ns/PJK5siFRmYZQqUltajyNrxxNXoDbqTC8tmNxBMDXm/BUdW4ZJDM501OoHyEafNNIqANm+g0J+T66hMhFjpslJZVLgAccyacaRdTBLXRzcJHG450KMtnfRLcwGA6lusNY1J0b7W80P48T7/Cb7OV2lE6huZL8qBUdF+l3g7Q8EXOsZZ66Tbw7FmUBAKtiYymDuzuPnHbl7S/qyDlOVvHKeCt4pc6ZNzBlON4Bbi9ekazaaO2/umGiR1eoiPGDJ4RGko4nSrEtbFyARzHEULM26NkKTgT9Rg6Wt5Sg76hEJjpCqg0JBqOB0gw8jMeH5SkhzZA4+64JS5BJY0NAR1f00Q4iMhz3KEgtxCd/PosHKkqZyHDB0tV2IoSQ9Kx5k2nTftwaMjUyG4u0PpkpDCPpOvrl4QfFbeNl/H2h+L82/dHpUk0sjlw3dqtIGLNApIcHMnUfi1r+XcBzhi4yDB8vlCNJQTcOkkOU1cfi47N3fCVGNfZzZBscr+agyz58FSn4QAklQygj4QSdCHdqOW5RxPS/QrqTqm0U4DBpqJjIZRff3Kp9No+qefJdgJctQ+JWbMWoHAcs4zc4zuiOi9kr7KBUAcSZzgjSLeMSsgswEP7DPGBxVyTKCcwOYg2sPm0bno/ZK2xsdSe6WT9OZgbtPLtsjhpu+zPcbeB+fNVsQyQBkOUKIBUomjJIsBr4RyXTHRo2cmpTb9E7yc9ezMXJM8CFDFJpxNN7ZwRkdyFUw6BI/hBrxL6Rz2PgFc7E1xcztaf+qQQQf+oDxscgmysWTQuW323VPpo7XorpJtbZ+rr4S8A4SSMRsc5i8aiZGd88rZ6T6r6dam0j6gHAAwCCJtoCLxpfTKwk6a63bkdY6nrPqvoJ8f6PisEMIZhGpjwz7rg9yp4iWCVHM5agbY5FeL98aHbtnpu601qou3IxDXH7b7pFsza+iseMdMtblNuwTfhckkm0m2RVKep6Dl8zHAMEXKwi4dYYP0Nt2jhxdc+6OWtiCNCD0iAwZWIDBkIZ0plqFwDTgWI7mh3WyVj/AKTAQUB7vR1MC5CW5F1D16UNHv8ATpEyCOQVrD4QqGjb/IbI6Do79PVdrp9a92EHK0kjfpHDf2JxTxXKTjJYC2DtQ91+pivp3YmbLXApCGkDxFj7d6d30XHPPN1UnqrUxpmi1kW0yRLBY+XPot+UslIYBmFX3cI9bY4logKwi905a2ZJDc6OdPAQGuvLtclCNEKkvFpEpZUA6Hr61hZIsUVlSpOah25W1JDP+6mtTvjzI9H1n7S+m1pLgTlw10AzHiICodLHHCJdn2DQ8TqB/SeuS10KAGoIPrjSLX9C7W1uM0jHAgnwzVIpVIkISsZQ37SQHfTtE72U0YFQGmIc0g3EHznLfAVeE4oPA/HonS8EvKSkPmAbg4Nw+yNxsn6er1KQe4gYosc4kHdnwVgYCRiMR4q8JWRISzXO86A9c0dzs9GnSbgpiGgQPf2WYCC2yFoyIEyopgqLoiiKZodviKH584UbkjbSOedO5RNDjiG6a9CIkZhFtiR3+P5lVZmA7TvVwU02sWI17rRotl6Bo0XmrMuDsQO7gRN982UoANbET+LKwVkqU9wou1trjdG5oOJbBzHPPgraggyNUtKaFOy3DRuHlBAkFu7kJeKl3Y6g1HL6vBkkA7lEucoFKiLMQeXgRFG0mmaL3O+2Di7IMqcCqOAWApyWcta5IGuh4xy36d2dlN/X4rGWgEaTvm3hwlMykSwObeBHmVrR2iRDP/8AGuj20e4Vp0jC2tsNc5ovhOQmcotr2K6nUgQ64nL43cyslMsoZOhGrjqK+OkcB0rsDKTxUL/uAIEfVpYiwEcSMt6JmjUIc76SYykHSRvGvEWuhnJAJ7JcuXDJdn1JYm94mzUjUb1Wy1ZJF2uAAte0nwi+ts1ZWw9YQR2X0mNcV9DEX8Vcw6lISxZhoXBAe72PdWOr6OFahQioMjkZmZ0cSZbee2ZNoRAkBotI7YGvaSPKBrZ6wFVCXcNWjNt1vsjYPo060AsDrfVI7YkdumlkjnfSScjYDgCD8dpk5rNMpgFA5s1GALij1FTa8cl0l0KQxtahec2tBnU5SdM8h4rGrU/4tGWfHnRJUrnzPgBHO9W4AmOHJWOAeflWkpzZGDfhNNQe/skdIzNg2M7XXZTvBzjQDX2TYcUE8xyE1Xs7Yru+sdM/9Js/jVPeJ9wm6sLpXs+vaIIHHvg7L+l2U6uKs/E0aRE9vDgP7IpgFWE4hyyQ4AvvsAPnG9obfTrPc2jdrbE6ToBv4nIW3pxBScfhxlfUXO6rxrv1BsAq7L1jRLmX7v5fPcg+4WPOVUV03RwLRGiRgjRemwwoHsACfW805x63P0CNVdquVW+t4eBEJZQZNhPj9YXDGRRlVsXiCkNQnhbm940fTHS42NvVtILzpu4m/gErnhvalezZoapsVOTvykE7ic0aroLpMNc47Q/PInnilc+HSdQI7RII7clo7wQRoQXEdix7XiWmQmBlcwIZQ32B7tYD6bXZgHt4XHgUCDMhFlG3u+sNJ3IS7d5o5swBk500AoS28u4a5MU42i7rcwi4Tm089l0hc9GqgD1Hc58Yqf0hs1P7qjf/ALBKHd/PO5clYNiDwNel+6JR6S2WsYZUaTulQVGqQp7RmAyrIRyy4I58G+fygE3SOsQe7ns+VyNm3x0+UE71Hb0Us1ANC4Afa9oqrVGU2lziAERYgjnn0SJp7b7aeJHn1iRhcDvt8e/ircwR3pOKCnGTnbRmvxMYfSQ2ssH7QgO46gc+EpL4bKh79YepDO+pOlX3xxrumektlPVVD9U6jmROR84VRe4WKZh8P7zNmJenWtWPSNl0PTf0kyq7aKhOkTETeY8hwkJ2OJF1fQkNlIFmY6/OOrpU6bGCkBYCI4e6e4yXe4GhUP4leBLQepGhPiU3WHcPAIkTCkKzWaimt2h8Wyj1two6Oe5hGPLf3HP5y7NWDQ4HDnu+Pj1SJ0kBLpFuNnryZ6RqumejKdbY3YGS5t25zvMewy3QpTqFpAJMajeNbdiqmWCwXuBrttXYW9GOa6O6Pq0K5ZXpywx9WcEzhIOYnI6b9Ar2gBobUglvtlplEbsrZlaExJ7LaG76eb2/xHcPYfpjObcBqeJ0PbnqUDgcUm2p37gNw3cBMWACkyyHvxdxY3JqeW0bIjKOCTeTrM6a/gDQaKtz8RnkdnO85lCuSDkJAqADvGU9PW5g6ixwbiGYg8RHPMIEmSm4ZBysoDhRhDbIyo2lFWJk2EQBNh3CFXKZKQlKSAG1DCu8dCTygilTpEOaANMudUwkqGJ3bqd/0i6CeCCr4uSosEmmoJ8z68tR0vse1bRTFLZ3Q0/dJvHxvHsldJEJmGkZb+jGT0d0czYqXVt7TxO/huj1KgAaICnF/ArgYs6SE7HV/wCLvQqHJebxUkqPxENTjUl+/ujy9joGSlN4aMl6pKsssPqATwsO9+6PV2kZnIBOdyozMbs8vkfW2Od2z9TUKTi2mC6N0AeN57hHEqp1RrbZpKsYo2Ph4teNbU/VNYtIayO+fYIdbwSM3M67eccxUe+o4veZJvJVBkmUpQoCDWocHd36QAr6ROLCcjnPNtVaRMADF73Cspq27dF+z7ZUoCGOI7DHisaXAy0wnjG+mcnnQd0dA39U1xSAwjFvOvhHOis618ZDnh+VEvEKWoAtUgWsNjWPE13xranTm3VjBfE7rINLnOAk889nBAZ6lK2ufhNRU2aNb1r3O3zvuq3hpJdkhVMYkCqXoDUd/jAL8LiG3HG6UNkSc12ZN2PAm3MVPq8TFTBmD4qQ7KUxaNVAHZnSQf5hfmekXnELnzkHxGfefBKHf6+RnnuCBcpR/Cw3CnHNrxJiuKs/SI7LefvKZrwDM38/D8IcuW5bcDU9LcejxkU9s2qmZNVwjTEfnL2yVgquP2nnn8p+CU68xu4rvKg/dmioVqlVxfUcSeJnM/EqNJL2DiPL8whkFSmc9kFI5uL7dOojsOhdo2vaqYfVP0Nho/6iIuT5cSd4WZRcTJO4q9M0Owv3EecdO/fuRCXNlA3FD3HaDo/lviivs9KqMNRoIO/SfSVEGHlBDueZt1jD6O6No7BiDZvqeeeKAYB9qskPG1IBCiFmtbZ8vlCwW5eHwjmmyFOeSv8AaYDiCJG8eoUGarfB+7/t/wD18K8k/wDiP/T6fj07Mn+/t9fz6o5hSznVqi5rQBqnhvgVKdGMZ1i4zO7LNMyrVH0g+Onjkq83HZS2RR5N3HlGFV29mz1A3q3uJGYaTbv9EXS4XIjhl/2hLV7QJLJlk7i4PMBJaMX/ANadUq9TToPJ1m0A78/yqwGzEnwHuQnyUkhOYEZTtu1B842dAVKlNvWNLSNJ3ZZeJ8L3QJuTvVhSmDxlkwJSrpNC558NQOUIWEgzmiDdEpLEjZSHaZEoEQogqLoiiTi/gPrWMDpQgbFVn/U+iByK81PnMbHbY6x5k1shRjJH5WrisXnAAoOzTgzP0EbnpTpp+0DqKVmDM6u+Bw8dySpUlxhImmkc81UMzXZg16bRbl8oMXRgylKWG3at6YadTxhgLrJp0nTOuk/GZ1OV/JNQNSHoWr0L660iBwEgpHEEloMG2me+wym3E95CJJcA7YrIhUObhcWnRLAJepDjRrVa+6HsFeXNpEDCCRvnO3ZqnyHS5qQEl9ofsjiHUIjbzzwUZFSdDHYDp3Hy4IAsaEdYWCFSaTxm0+CespJck1uwF9ddrxa403GST4a66qkYgIUAJFcx/lH90ABguHHw/KP1bvP8JappzHLR76jg2sTHBLhqrW02YQal93zz4iFPvE/iSU701HQ172ifQ7h2fB+VOqJ+x08DY/HdmuOSlSdaADfdz4RIpjU+Ee/skh4JkRzuTZM0Zk6JBB79TtiB0uAGSei04xvQYRZcD8KqEbmNdx9aR0n6br1usNCJpnPgeHb+VlUoEgZi86TuWlIVTeHB5U+vOO4pGW3zFvBM8QVwH4TY28x68okAfScubIcVIpw8In220UzXFDW6aH1tglsXapO9EC8MDKCmVRaTtIB5+m5xVVsCeeCZua6LkqWmSkFwkPtaKxSYDIAlMXuIglTMuDv9d7QXxIKARQ6CmIogudw8fXiITN3Z6o6I4dBHM0O5uYp4MecI20jm/JRO9BDoLoiiRjPgPLxEa3pf/wDhq/8AEoOyPYvP4hAetWtQ2jzNhtZLTcYsvW4b7AYqbKlrRNwyc6EzADMmg5SjNVpJFBsp2VB6GMtuxnMkLPp7DBl0HxVmZ92eLSHViMMMpIUAqYQkgAkP7rYdguBrEOx7o80TsIvYeJ+PlWB92WIABM2QXSFduZMAYkAUEkG5Gr1hv2sCwHnCrOxVf44R4n1keSfN+77Fo7KZ2GTcE5lpZg7Ae6a1XJsKC5h+pe0HCRPZHoqW9FOJxVCCe0nxOfcI7dFUl/dfilPkmYYtftLca2Mh3vzBF4oGxv3jzWWNmrakeLvlSj7s8TpOwtncTZm8V/VMfhVXdA/Zv3hIdjqnMg8D7bu6EUr7tsSQCJ+EIIv71e7/APFv7xAOxPOoVb+j6jjJI806X93OKIKROwpLj/2r0en/AI9pHSJ+yfESEB0dUiJHmom/djiwwVNwoewM1dbbZVbjrA/Yv3hQdHVRk4eaV/2yxX4Z2FfQe+W24N7uG/ZP1IVg2KoT9Zae6/jGfJRn7tcUxInYQsP/AJltsqfdUD0hRsL94VQ6MfNyFEv7tMU1J2ELv/7V1L5T/wCvbSCdhedQmf0fUccx5qR92uKdvfYWrN+tXVyQG/V1qD0gfsX7wk/9MqbwsP7QfZWZg8pmKkqzu3ulKUzbSUpvFdai+kBJS16VWi0S6R4+qycOGUGJJDkA2DA1JZ6b4WhhNQYrDU8PP0VdF2IyQBvI+MvADwlaGFkAMQX+fjqaPRzHpuwbJs9JgdQiOGR4zcnvJVmIAQ0QEyYGOYcFcNvLweMt4wnGO/nh6ItuMJ7uePqjWlx6vpFjhISBcKjiPQiCHN7VMiuSdD/mI03gqFQaHj4t9IH2u7UcwiMMQCIKCmdRRGjlutOMVUyQ0SmdmV0XJUKw4MK4SFAuQXANoLTIBKhXLUw8OMBxgWUC5KWEFogQoUUFRGmqTur5Hy6Qhs4HfbnzRGSozPaCRZzvApy28o0u0/qLY6LsIJd/xgjxJA8EhcAoHtAbD3f5ij/3RseGSHTuj3mLoY2qrPnFV7bBHLdI9N7Rthw/azcPc6+nBUuqk5KjiDWuyNYwWT0xay9N7O+8nESpUtAk4chCAkFQnEkCWEOf1rPlDWpo0bgOK37XmE0fehiCVf8A02EBJzEhE0OSKu03cC20PeCXJi4hM/7o4khjh8I1fwTdtz+tqqgreAXFAvKKZ962KUSTJwxdwezOYggAuPetYDpExFTGV0n71cUklpGFuDVE01D1rNvUl9SSbmDiKmMpP/cyfQ/o2EdLkEImggkAOD72lh0iYipjKgfeVPb/AO3wtm+Gc7cffQC4qF5TB95eICgv3GGzCoOWcdaCs2wYHkImMoYyjmfenilZSZGF7HwgImgB2/CJrG3jExlTGUhH3kzwzYfChmZkzqXt+uvUxMRUxlEn7yp4BH6PhWIynszqh3Yn322JjKmMol/ebiCz4fClqB0ztr//AC7fGJjKmMoB95E9gP0bC0cDszjcqJ/9u1RMTGVMZWX7b+1czF5QqVJl5SVfq0rDlTXzLOzRoxNr+polYO3fU0ArLTiSK01HUEHuMYbGifH0WDSbBI4H0RSsapJo1SAerRteh9trbNXaxh+lxAIOV7T28lSm2DC0jiSaMO/5x35qkiCFeGxdDJxasotaFp13YBKZ7BiK5OKLmg0Ou/fuiCs4OKGAQuOKLigsdu7fENZ2Id/spgEIjiSdB3/OGNYkQUMIUIxam09GI2u6FCwLsZjFMSwolJ10AO3dFTqzgw9/qmwCVkysetYCiSCdAVADk/jHDbV0ttlSoT1hA3CwVVQYXEBWcHjVEKBqygKvYs+sdB0LttapQcKjsUEZ3N+KdjbSr/6Wdg7/AJxv+vcpgCCZijQsKEbdabd8I6s6x4/hEMCP9LOwd/zh+vchgC79LOwd/wA4nXuUwBKnYsulLBlODezcd8aTp7aqg2YMFsRg+qmFZgnmto4QsCxTTEKffl9LevCJgEKdWIVmVMaWVkAkKZi7dxhhTbhlO2k3DiVTE45birUsKDoIdsxmrGTG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66888"/>
            <a:ext cx="5238750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2" name="Picture 6" descr="https://encrypted-tbn3.gstatic.com/images?q=tbn:ANd9GcTeLdbP2MxiTeFwEV9xZTrrCi2da0XSVZ3cGP7jpDkHHPbDqC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799288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6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The </a:t>
            </a:r>
            <a:r>
              <a:rPr lang="en-GB" sz="6000" b="1" dirty="0" smtClean="0"/>
              <a:t>weather 2 </a:t>
            </a:r>
            <a:r>
              <a:rPr lang="en-GB" sz="6000" b="1" dirty="0" smtClean="0"/>
              <a:t>– </a:t>
            </a:r>
            <a:r>
              <a:rPr lang="en-GB" sz="6000" b="1" dirty="0" smtClean="0">
                <a:solidFill>
                  <a:srgbClr val="FF0000"/>
                </a:solidFill>
              </a:rPr>
              <a:t>Das </a:t>
            </a:r>
            <a:r>
              <a:rPr lang="en-GB" sz="6000" b="1" dirty="0" smtClean="0">
                <a:solidFill>
                  <a:srgbClr val="FF0000"/>
                </a:solidFill>
              </a:rPr>
              <a:t>Wetter 2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what the weather is like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use the German words for the seasons, windy, foggy and cloudy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translate a script about the weather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perform a weather forecast in German</a:t>
            </a:r>
            <a:endParaRPr lang="en-GB" i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9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2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weather report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Wetterbericht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698" name="AutoShape 2" descr="data:image/jpeg;base64,/9j/4AAQSkZJRgABAQAAAQABAAD/2wCEAAkGBxQTEhMUExMUFRQWFxkYFxgYFxgaGhsYGBccGhgaGhsYHiggGBolHBgcITEhJSkrLi4uGyAzODMtNygtLisBCgoKDg0OGxAQGywkICQsLCwsLC8sLCwsLCwsLCwsLCwsLCwsLCwsLCwsLCwsLCwsLCwsLCwsLCwsLCwsLCwsLP/AABEIAMoA+QMBEQACEQEDEQH/xAAbAAACAwEBAQAAAAAAAAAAAAADBAIFBgABB//EAEQQAAIBAwIDBQQHBwIFAwUAAAECEQADIRIxBEFRBRMiYXEygZHwBkJSobHB0RQjYnKS4fEzghVTorLSQ3OTNFTCw+L/xAAbAQACAwEBAQAAAAAAAAAAAAACAwABBAUGB//EAD8RAAEDAgQCCAUCBAUEAwEAAAEAAhEDIQQSMUFRYQUTInGBkaGxFDLB0fBC4SNScoIGFTNikqLC0vEkJUMW/9oADAMBAAIRAxEAPwDX12VhXVFF1RRdUUXVFFT9udpaRot3Ajn6xiIG4zz/AEp7KEiSYQF8LL8HxUO7MxI05JaSSI9mT4tmPoRTqbspPBAbq3tXladJBjBitAcDoUEKYNWovaii6oouqKLqii6oouqKLqii6ooq3tPtPuyqrpJ3YdB+p86VUq5dETWyqli1xw7xyEAeXLrmsdWrmKZlgLxlwOfpuSNvdnl1pUyUDivLVxwhAcgTOMGdt99xG+woxVc0QhlNWe0rpXdcQNpnYTk+dM+KcqTtvtQj2196/oT+BNNZigfmUhN2OKS5IG/NSM+8Gnte1+iip72m1xBLqxTdSBgExn3ZxWUhtOqS4W2UQO0OIR3bTkGMxzG8eW1Jrva58hCdUndHz0NJURrIkzygj4iuT0g+4ZwTGDdEBiTzBx1x1rnwmqwupqScTEiRuR06kdPWiCeztNhVFxNODuDt0/tQkJDhCc1evwoUK+m2gDjmdvXp7/xivUuMXTgh0SpdUVLqii84tosuRup/7h//ADV0xNUSo75Vi+2bpCEaSZHtchnnzGK6FYw3RZwqtLQK4Wd8jfY7TsJMzXMBTmgEJ7iuCRXtMpK27qoSQSY0nTdHnDIcfxCseBxVRwqMee0xxB2kHtNP/Egd4KbVpiQRoUx2UhQPbY5tuUjGIPl5z8K7uGfmpgrK8QYT1PQrqii9VoIMTBmKoiRCgROKthXYDYEx6cvuihpuzNBVuEFCo1S6oouqKKp7Y45l8NvP2yJ8IxgkYE+s0qq8j5UTRxSTQbVtmAl7t1tuq2pHmME+81zqjpefzinhtgrBrKW7AYgF7rDR/CiSCw/mbwj+U1zhVfVxZYwwymO1zc7Rv9rb+IRPgMk6n2VeVBz0PLBB/KuhJCzkyh3bPwmDjyqkJCgzxPLIH4g1FLBSN8z5c6iqUxwZJvJBySSf5YzPUU7DznEKShdpdp65TT4dWGnOCY5dKKtXDgWqikLdZUKbsqDjrsfMf5+6oSAJKICbJi7bX2RII2PIyPn1/Hz9R3WOLjutOUAQhIC3hwJ5naKWqRuGuQ2knEwf1HTerCsGEbi+GVlVt5EcukCfjFXqn5Q9vNLfsPnb+P8AaqypOQr6RXp1EW/mG+1v/MN/jg++hZa3D2RHihUSFdUUREWVdTzX8CJ+4mhJgg81eoIWX4izBZT5g+Y/xXWaQ5s8VlIgqlbs+6pITSViASSD74G9Y3YV020Rh8Cyc4Tsx2sPblQyMbqCSfC0C6u3kr+5utcqth3YbF06p+WpFN3J1yw+Pab4tWkVM7CIuL/f7p0cNpCvMlwNR/iQBD8YDermu5QaGAt5/n28FmeZgrqegQeNcW0ZpclbBvkHRpIVdbIIAZTpmGJOYkZryH+eYxtRz3BhpisaUXDtbHUg87BbxhqZAAmcs8lF0vC93elSQ4tkKxKzovuST3YOBZnwzExBJgF//UM7NUsIplhcJAk9prRBmI7UX4TMaz4K0TeUzxbvpRiqj/TQiXDEspKFVNsHFsCQwUjS0xvWnBf4hpYisKNNjiXSdobBgkmYIk6iZBEIKmFLQXEhQ+prLAAWrtwyGhe7vi1paFJMgk+EEyOeJRiP8QYiliXURSkCo1m0kOYXWvEmLTaNbomYRjmAzqJQb111F8lB+4Dm4AWOLaLcYqdGn2GBGoqTmBimt/xThXGmMroflvaxcSLiZNxeAQLIfgn3uLIviBIOjDFDpZmhwA0HUi7gzIkYYSCIrZ0b03Sxz8jWOaS3MJi4nLsToeMcUuthjTEzN4VN2vdVittQIVpbpPTzOZP+a34h4HZCBjTqj8JwvfLYQQB3l0E/ZhbbM09Asn3VyMViRhqb6xvAsOJ0A8TAWkDNDUDtfjA9wkeFMJbB5IohR6xk+ZJqYLDmhRDXXcbuPFxufDYcgs9Z4cZGmySS9O/UfHFakiUVAdO+fnP31ETUlOZIkSNQONuUjNE10aiQhnirjs/hbV1dQVhBgjUd99+e9bKVOlUbICibPAqLbi1EsIJmfUT6TTDTAYQxWs3eWJU4IOR0iuYW5bFCvE+BoVExbHiHzn/NZsa/LTjjZGwXRbm4nr9/5Vx05epcJEHYRy+O29UouHinPPM742x7zUUT/DXNWJHzn12MY6+tWnU3QjfsTdV+f9tSVplbWvTLEi/U9GH/AFA/+NB+rw/PdXshUapdUUReG9oDr4f6hH50D/lVjVVPa9jAfpg/lW3DVP0pVQbqrralInDXijKw3Bn16g+RGPfWbF4ZmJouov0cI5jgRzBgjmETHljg4JviLIGtV9nF23/KRkfCJ/8AbNY+j8S+rSa6p84JY/8AqaYnuJuOTgmVGhpIGmo7ikK6iShcRZ1qyOxKsndkabYJTkhdUDlR0JIxma5DOg8G2sa2U5i4uu5xGY6nKTE84Wj4qpGWV12yWbWXfVq1z4MtFwaiNMHF1xEaSGyDUPQeCNNtMts1uUXNhIPnIBnXmoMTUBJnUyicDwqjwzAMFQAiqHC6FMIoAGklYEAAzEijo9F0MK4VaQOYAgkkkkEyddTImTwhU6u5/ZchXuFMkFnAh0KQsQ7h3U+HVl1B3xmIk1buicI+v8THazB2piQIBjTRUMQ8NyeC6/ZZw4a451q6tK2pK3FCXADolQyqoIWB4Qd81kH+G+j25SGkREdo7GQdbwSdUfxlVVfbfaJ4cozMzBy8zp/1CJV4CiR4iCMYjGK6/R3QdBkuoCHMZlFz8skx5oXVXVAQ7jKRtDEzqkkk7777VhfJcZ1Rtsr+zNvg2MCXYgfaFowrsP4WZFX3HrXHqRica1n6aVzzfHZH9oJd3kJk5aZPH23+yzbIxcIu526b5PkMV2GMzugLERdXXAfRh7guhWZ7i2i6ogHiIuIpGckaWJxBxS8W00C2+uvom0qQeD6L3tDse5YVe8FwN+y3eIdToHd93dKiZ+ppIJAlulZBiDPKfundQAAN49UnxXYV9QWdVAXuzcAuWzcti9cVLfeJMqx1AgRyPSKJ2JadAgGFdNynOP7Mbgnuhj3nDreNsFbltnW4Brt94qEaCyCcjptitODxgHZeqqUCyXDRVPEqghkukg/VzI8zHOn1MrRLHa7LNMJBhEVn1VIyOPf5+maiiasDnPmPUGuTjqmaplGyczRdMkz1B95399YSjU7I9wO/31AoF7cEyAPP56b1ai8GIPLr0zUUTH7c3QfA/pVSrzlfQa9QrRU9hvVT/wBw/OhPzDx+ivZColS6oouBqla7tC3OscmEj3jUPxq6LogqPus1XWWVdUUTz3Ctvh3G4Lj1AYGD5eMj0rkYZo+NxNPY9W7xILSf+gFOcf4bD3+/7lKcQoVoBwRqXOSp2+Gx8wa6jH5hfX6pREIHEMQjEbhSR7hRnRQaqV/hm1nuyzKLluyuogfvHfQyuQvsiVcEcmIiVNfPcN/ifEMbTOIvAe50ADM2OzHc4EGOC6j8Gwzl5eCAtxineK6FCjOG0NJIuraC6NRg6nGS0ZzEGOuP8R1zVGH6j+ISBGe125heOEyk/CNjNmt3Jp2Zwvjtm5JtxocamHDi+FLTHsY1xuAIO9ZG/wCKXsOY0ezAd82jS80yYj+bbxRHBg/qv+0pLvGa2jzpD6hpEK6H9kucQkgkmPBzCk8gQZqYn/E1V2anTblIIh0zI6wMO0b7ExpqrZg2i5M/+lnPpZqvlVt5CnrA5jVnYcpr33R+OpUazi8wI8zIWFohK9hHQ4sXnFuWAV29gDmdW0DeDSul2itSOMwrcxAJLR8xI0GXidE5tzlWo4rj1a7qC/udPdaR/wAoAaYn6ww/81eXweFdRohr7vJLnH/cdfDYcghe8F07aeCFwHDMt9yCGQoNL8mUnBX3ggjkRByK6+DMklJcIUeO7Xxetqquly13RJOBLo5MQdQ8ERjekY2Kr2xt+yKnVyAjilm7UJtd2LSwOEvcKPGRK3rmvUBpgEbRt5isRw8z3prcTEDlCuOP7WtPZvtNpuI4j9lDFDflmsXLbuXt3EC8OAtuIBbUYjzzik8nLC0uqsaM0qm7T7VN08RKKvf31vmGnSQLo0+yNX+rvjbatTKBDgeCyPxAc0iNUrcEbj0P960FpFisyGq5iJxt8+lVCi42wWWDg9aFzg0ZjspCN3aj4SN9/P8AGvPOOYlx3WgAaKazA9IjzoVEYCQTnO2Nxn4irVo3CiSeYI58/wDPKorbqo8XbGrbBzk/cOlWrcIS/wC0no1SyqAvpVemVotj6w6rj1BB/AGgdaCrCFRql1RRdUUUuJb93q+yCD95H4ke6qYO3HG6s/LKzFddZV1RRN8R/o2fW4f+oD8q5eFH/wBhiHcqY8g4/UJr/wDTaO/6JezZDmCF1Afujzk+0nocR5z9o1ueMjs/n9/BALiEN1kEHng043CFBbhVO+o5BMu+SCWUkzkgsSCcgnEVzx0VgwGjqx2QQOQdqO4+Kb19S99VNrUtqZnZoglrjmRIaDJyNQmNpzzNVQ6JwdAtNKmBlMiOJET5Wuo6vUdYnVK8Vct2gCz3J3AFy5qJI0SPFvp8M9MUDuisCGwaYiI8M2aNf5r96IV6pOqrf2wXYtu1y0B/pt3twgHQbel1kwNDMupRIBiGERz39G4Jri5tIX1859xMcU9tWrESoNwxtGCMwN4gqdipGCOhGK2Z81wlhnFOHhUHDsbqqxu+G2DmFU+N/IlgFB39uKxsxNY40Cg4gU7uIOriIa08QAS4j+lWRlZJ30+qq+B4T2bSExJMnMDzny2iK69So/FVc7teQWc3V7xN0WLQRV8DNBEwwLKZZWg6X8IzBBgSDAoq7RTbmZY/mv5KoOgQVVJwGofuW1/wxFweq51eq6tsxNc8O4ocs6JFsHOCCZHPzxVoV6rZ+Zz8xVqLmknz/CauY71E5Ftk8MqyDxA7NJAMe/8AGtDwx7JbYhRKOM+R+6s6tFtJJnzrBj6kMDOPsipi8otv4dD5xn9K5KcpLA9fmCKii5rhJA3xHz5/rUUXqNpIEkbTUUU2u+HckkRE7Y3/AEqK5Qf2o/LH9atRfSq9MrXqtBBG4qiJEFWiXFkahtzHQ/p0+HKhBvlKs8UKjQrqiihxB8DL9sBR/NPh+O3vomWeHcL+G6h0hZ2uosy6oomOKujRYWROhzHP/VbMe4Vy8CxwxOKcR+tkd3Vs+sp1T5Gdx90vXUSUy7d4Cf8A1AJ/nj/9n/d6+0n/AEv6fb9vbuR/N3pLh7hZQSpWeR3jlPQ+VNBkSgVXd41hLFoga9MqPD4jGnSScJkzvPSKxmq+Zn8/NbpDXvc4kEAB2WDvpJnY3sIjmq7tJ9V1iTkFkIEyjLZdwMiGHgORznkaTVqFzvzgT9FQxfYkCJgibyM4adNNdL9+yHa4aTGpS8oCokBddu45kkZgKNuh9aQGk73t7E+KY/H5YdlOWHRzhwaO65Ks+ynJPdMVe0CskGdKvLMyQPAwCGVOCY9rFZ8VU6phe2C7Ro/mcZgekctU+ji+sc1mUjWZtABAJvqLiOKh2nxXeXC4YrbVGCAqvgVHCosKSW1AMT/ETkTFVg8N1FKHGXGXOPF03PdsBwASq+KeahaG6Oa0X2LSe4Gbyg9n8UbZvsQp0+ZGoIneHTIgnQwMb7zAyehSqlmb9++3hCUMSCWCD2o4Wl2W47+7lOic7Q4ksjqQBHMEmGHiG6jBAOeREc6e+oXtLXBVRxAq7ESJ200PdfzVSLRMQVJlAR4hp12+9BJjI0q23l1xigx+cJ9lRxDW3cDvGhnK7L4XI4Ix7SfSSzpdRUDKbiFiQzOoUEjWhDWyIDAc5peUXI79/ZN685gwtvJEEgxABmeEEcDsjM9q0S7IJtm7K22cAmyutsXFbOggg6onHKaaC6m7NIMTrO37JdLFCoW9ggHKZkaOMA+f3U+0bqOrEjSwW4wYDxeC3qhwwB+spzEwdsEtq1OsbpeD5gfuh+JBeGgR2mjjILo27ueuqhbs2IJ75vKbWR8HP41nBPD1WoBvFDHD2Y/1z/8AE361CSBJCvK3j6JkcIowOIT3rdmfOLZj7/fXEr1OseXJzWgCxXo4LA03LTxyDhPL/wBXSSZpIHNXl5oV/grqjU1tgNtUSv8AUJX3zUIIUIISwid/kUKpSZee/P8At61FFy5wvtSIHvERVqJj9gb/AO3u/wBL/wDjUgosjl9Er06i6oopW3IOPQ9COhqiAbKxZSuoNx7J+48wappOh1VkbodEhSXa/sD+Yfga0Yb50FTRV/E+Id4OZh/J+vo2/rqHKtNM5TkPh3ftolm90vTUKr/pfwffcHbKhjdtXWCaRJ8Y1AHoDobPUCseAxQwfSr2P+Wqxp8WEtd5BzfCVoF6QPAx56LL/R36QXFcLfufusjU6kmRy1frNeoxmDpkE0h2uAPrCWW8FtuzeHuXrQdxbRLk6dTASvx8XuFeRrdJ0qdQ0srnOGoa0ujvIs08iQiFExNh3mFatwT3BJhm+2rBgfJ9J8J/iPv61np9L4Zrg1xLJ0a9rmH+3MAD3Dw4K3UXHnzF/OFSXuz1khg251ISdOckFehOSNjuQa6Yo03doaHyWY02585aM3Hf/wB8Dqs3xeXcamhGYLkyBBQ59MScxieVYq7ADZOpUKQnsi8T5z4XvaLpjguCuXYCs2m2A2ouVS2FBAZmmFABxMmMZ2GHEYqnh2g1CZ/SBdzjwaNSfQblH8JSJcQ0XmfHX8Hei8a1qR3WpgozcYsO8YKYOj2UUAkKsTBz5DhWYgzUxFidGj9IEiJ3ManQaCyWRSZApjSb8ZufW6UuAYcFgRkeIiJIJ+JUH3VrLZQkNnNF9Z7tF1i5bYaGJSZBl7hRgV0kNB12yVAErKmBKjeqacpvceqW2nSkHKAREGOBkep1Vxf7PaSCngdQVbvC2oZIMyQcn2hOOddFjGOkt07yiFJjIgAQI8NY81WDsW6GgNgFW16yMoulT1kDApBwZmx9VHMYdQNx4EyfMo6Lw6tLO1xiAC2SuJAEL4QBqMCMTNGGUGm5kqNaxsZQBH1184CR7SuI5YLOnOSz+Isul51HmuD1rPXyEw3TvQhrWxlAtG3AyPIpZ7rNhnYiCNzsw0tMbyME86SZ4oW0mNMho2PkZCMRgDmN/fRBGEXhfCdWZHTB888sVz8XicrsrdtfsmsbuUz2hfR2LIhQEZEznn7vKsFZzHOlggJiXc4joPj8/nSVFJLpUgqxU9VJB8zIqTGigKP/AMSun2nDY+uqvP8AWDUkq8xXp7RuDlb91qyDt/JiMmrkhSU7w3EXSAWuOAfqqxUQR0WBsKy1cSdGlaaVIm7kz7z/AFGs3WP/AJitHVs4LS3CoutYstaRm4h7ariEBuNJ0AiYWSBicda9e2pkozusxbL1X8NxbXBbNm5cIuNctjvEt6xdXh+/t5tgLobUEIiVaBJNK+IqBF1TSmLXegibmpf3azoWDe1XBxFrG3diw/nLrPmdKu9zgELqbQJVtYPtDqCfeoJB/Ee+tTtilBCo0KHxNrUpXr+PKjpvyulU4SFR23KMQRI2Zeo/I8wfSt7gHgEHuPD83SASDC6/ZjxKZQ7Hz6N0b8dxUY+eydfy45KEbhVjcYtpmDMdN4FbmmNQGNDLIyyRO43bqK53SeHqPa2pRIFRhls6G0Fp5OHkYOybScBIOh1+h8Eq3D8PaydPEn6qFWW2JzqfWJdsmBEAnJOK54r46vUBM0hucwNQ8mkWaNidSLADVMIYwTqdtQP3SXB9kSpucNcucOSfZPiQnqAeU4nO1ewpY8VW/wAZmYeRWfNxWi4IuqqWb94AJZZGeceVY69OnVlpbLTsQD7qpgyFZJ2gGP79RcERq2cdMiNQ8j8a456I6q+DqOp/7Rdn/F0gf2wnddm+cTz39FTdqW7NpmccNqVtnN5jbneCFVChk5VjJ3zWOph8a45aleO6mAfUuHiAmNqMbo31n7JJnucUI1BLAmFRQqZP1VEAn+Iya1YLounTcaly46ucZceUnQchA5JVSsXW24Kv4qwq3DbnSoIzvCxqHr0rU+mBVI2SDqlu1HhS1tCVWAROZjcAySP7U2jh6VaplzZBsYsT5qASVT2e01ZlGlhJAMEcz5mPjXU/yCoySXggcimBkL6XYv6RpEFPsnI6e4+Yg1kdTDr6HjuhDiFV9o22vm4lksCI/dsAokb6bhw8yPCdPLfnlqvfDmnTiPz2RQDos9dsspKOCrAwysII9RWJKNjBQ1wPPlVKLzTkeu1WorHh+FLAdQJM/dSMRX6pnM6I6bMxUW59efvFcQmblO0U0Twy2ByxmfmKpRDK56/rVKL22siYqBRTFqTHPlHz5VcKJ3h+FmWONMx0O9ZK9X9LVroUP1OTDYJncD3YNY1qIXms/bb+mrlUtjxlk3QBcuXHAYMJcghlMqwKwQwOQQZBAPKvbfDU+Cw9a5QbhNTBne47rGlmcykOH8EQFJdVJMSdIkmBVjDsE21UNRy9s8IFOC3tM8FiRreNbxtqMb+Z6mibSa0yAqLyRBTlnAY+UD1bH4SfdVuuQFQQqNCuqKJfi+EV/JuR+dxTadUssqc2Vmb/AGutm4Uy3JohlMbgicgem/nRnGYeochN/ZKyuak+1LSX4a2yr01TogT/AOoR4ZOwbGB4sipULiJ1HEfnt5KxCRu8I6uveju0aM4giQDDCQRncTWMVqIIzuhTK8rccL2SigA5jAAwB+tbHYg6NsiFONU1+yJ9hfhS+tfxRZQl73Zin2SV+8UxuJcNboTTCRucPctmRPqNo6Hy8jWgPp1RBS4c0qqv9vWyQot62LaZTweXQoc+Q9aU5xbApnwP5Kk8QgdscApZXV1EjTpuQhkTGZKbdWG1JxOaznD6hQjgVX8ZZKghkKnJg4kYGociPMUgOzCFUcQkuG7FtOjXSssA5K/VMyB6ERPvFdvD9IV2YbIDfY7jkrzEBW/Y3Zt2wVHeza05RslWgYU7afnzp9Wu2syXth/EaFQkFATthhcJIHdk5AA22BnmYA91cgYo5zOiCVBu0gxYMveW5OhXklQc+FgdSZ5Ax1BrHUDXPJbZTNeDooHhkfNt9LfYuEDPRbghT/u0e+gk7q4B0Qr/AAzJcAZWU4MMMnz8x57VHPa1uY6KspmFacK3IDMTPmMfCuHVqmo7MVqZAC8NvJcjxAznYj9c0tWQk7wnnOPu/wAc6iFBZT8+tVCpSj9fjvVKlZ8Hw+5IwNvMb+kfoOtIrVcoyjVaaFLMZOis0UEQPKDy86xLoDRIXImfnGJoSgK7/afgaipbavfLmrqiilbQkwP7AdT0FUSBcqwpXWGANh955n56VTQdTqoUJmjfFU+oymMzyAOdkD3tYMzjA5rlYHYg+lDSrU6omm4EcjKqnVZUEsIPcZWN+l5ccQjbAKNBBM4knngz05Rvy5+Pc9rgW25ymEwLKkLMx3JZsDMkkmJJJ5zk1zszqjr6lCCStRw/Yjd0tu4zgm5qXQJCjSB4ztsD72xNdhmGPVCm8nXZHsqa7fez3yq50qxBDAEHJB1KQVM8seXry6oyOIGyITxW57J4hLlm2YA8Cg6NgQBIKnaDyx6V3KZJYC0yhsmntEZwR1H58x76YHTZVCHRKkLi2ItuQJOloHUwY2qjoVY1XzDhbKllGoW+eokCI23IzOPfXIweJqh8ONgd9fBLyZjdWnaPGzrtIpYL7TsDkLGYIkHHPnXc+Op1QWN15oHMIQuyUusrBGTu5yjeJSSAfZ+qf4hB6Ghp4frRm0QgkLQcJ2eiIe6mB4mU5I2Eg/WXbO459Ttp/wAPsu8D+aH3VkA6LwicdaehWPZeXu+FcYiCQhUbQqlFMg7USif4DinRYmUmSpAZf6WkAnqM4rj4yvmdlboE+nICfS7aYAFTbM7p4hG3suZHrqPpWOyaCFL/AIeXB0OrnaFMNE7aWhic9DVwrIlBS0ykgqQRgg4MHOQc8hVKgISnFWt4jyjyqFURC6xa1HyG/v5UmrUDBzRU6ZeeSuLbRjpj3VzySbldBthCneuHS0dM+hmT6/3qkaS9d/n/ADVIF53p6Coot7rXmvwJH4zXvII3XOkL3Un2W/qH/jUh3H0/dSyi92RGAOg/PmffUDYupKE7QKXXrtoszG+wG5OwCVVqim3MfAbk7AKKW+Zyfw9Kz0cJJ62vDn+jeTfqdSUmnhpPWVoLvMN5D76lL9qOUtvcVZZROMGAc8s4k5+6rxOFBHWU+y8aEfXiOR8LoqmGa85m9l2x+/EfghYXi1LuH1Nc1zBMnJzpI+rG0CuIKtSu4h47Q1HDu5Hb1RUqpfLXiHDUfXuPFOdi9mO94BrbKFIZi6kew0iJGSYA9JrbhsM/rRmERdPAg3Wh7b7TuWXTSF0ENOr6xEbEGRA6iM8+XRxFc0iDEhWACsfxvFm6tx2gM7TEk+HoJ6Y+Bri1ahqPLjuhnVaD6C3yReU9VbfqCp98p+FdPo1wyFo4qDRatHIMj58j1FdAgFWpuoI1L7x0P6H+3SRBIMFWb3QLqnSYOkwYboY3929HroqXzPhxb711ulwksJgEghsFgDnE4B3jeuEw0xUc1+k+qkgGFeC7a4dnvXijNcTFlFWcjUe9EtpYkLsYmd63F1Kk4udF9h9UVldtYsPbt3pW0pE7qq+IAQw2JER7q6NOvkAdNktzAVQcT2wUf91Bg4ufV93Ucs7+dEekKNWWsv8An5okGWlD7Q7S12Q9k6WmLgA9gkHAkey3I+RE4yZxMNyzf8/PVWY1ColSZLGDk7c/QYrKZJkpakh61IUTnDKuWPLZT13+FY8XiMgyDUprGgmSoC5iK5CYpJcqlSNrJaOex+G/rURSrOxxbrjVKgCFbxj+lpEe6ilGChC6rzqsgbmUYr5EnVqXfkAKB9RrBJRBpeYTFvhrWmFuFf50P4oST/SK57iHGZ81ta0NEBTHBt9Uo/TS6k/0mG+6hyE6XVrxkZT41K42YEfj5mPjQkEaqwVXzGPdQqlHTUUX1L9gtP8A6V4A/ZuYPx517XrXs+dvksWRp0KDc7HvCfATHQg/CjGIpndUabgknUgwQQehwaaCDogghCXJnkMD8z+VYKP/AMit1x+Vtmd+jne4HKY1WOl/FqdZ+kSG9+7vHQHhPFEroLWpW0J2/sPMnlVFwCuF5dtKMqTq6gQPOZyR7hWSvQe8h9OGuGh48jyPvdIr0c0OYYcND9DyP7rmdWUgBlMESGEgkYOVI89qKhWNUETDhqIuP24HQoqVZtTaCNRw/NjoVke1OHyw/aO8aIGuBGOZkqmY9rTJFc/E06k3dm+ieFnb9tlJVgVYcmERPWf8VhKUVqfoN2YnEo1u3xD8NxSy42dLi9ShgkjAImNiNzWnD1HNENMfXvTabQ4Qtp2h2W9oAsVIOBB/I12aVcPsFbmFq+f9t/SZ1uMLTCEuBYDHxrp8YIBwJxq9IgisWKxJg5NihmBKo+Pe6HDi47KwlHJM6TIIblrGVPp0isDsRULs0oS4pNExPxrOSTqgJnVSWIH4fp8ahJlRe28YOwJgdJgzRF7iACbKy4lHLyD8+6o0wbKkXgboQ5GoEaXXaVME+hmIPIgHNbKWNfo+6HLeVHiuEKNg6laCjfaWcT0MyCORBFb242iRcwgNMhQ7vr886TVxzQIp68VYZxUnea5hJJkpoCjVSrXqn+1UqRbbCZ+fnzq1E9whnbr05RuT0oXuDRJRsaXGAnYCjB9fM1zqlQvMldBrA0QEPagVrwn4/MVSiJa4q4g8LsonkxjfoDmiDnDdRCbjjJ1LbbJ3QA782t6W++pn4geSi79pT/kW/wCq5/51Jb/KotrXvFzVa9jdpi1q1liIGlRnPvwKzV6JfGVNpvjVQ7V7cNwaQiieZGogcyOQrHXplmWmw9pxi2w/UfAepCzYuu4gU2aut3Dc+A9VWARiukxjWNDG2AsEbWhgDW6Be0atFvY8PTfzbn8Nvj1oG37X5CI8EKjVJHi+Hus66XVUjxEBtfoCGGDPqI5zjHicKarg5jsrhuNe47EJFWgHnM05XDQj2PEcvJUjfRYeKXblogSBG5YbyfKK5nw7qciuD/U3tDxHzDyI5pXXvYIrN8W3HlqPXvXnD/Rx2Gi5ct3LQjSwnUhO4Tfwzupwf4TkNp4RtVs03hw4haKdSnVbLXSOV4UuzeEudnOb9xlicC2NTPhogsBpG5IB8qZSp9QwuqkRpAF5TQS1XXa/0hPaXBcQ3Dhrd6x4isyzWCPGVI2ODtnH8VLbiIDgyUzMHieC+YJaxjb9PkVz9VmlX/ZvCak0OVFt4ZTPstyb0IgH0B+qBRNE2TGMLgg3eA06pGkjcGIBBIaY5CPu+JZVfVjdINZ3kZByfL5igISyvVtHOB87VIVQp27ZNVCiIliRInyjzooUTfCiQbL+EEkoT9Ro5/wmAD6A5jNjgiA2KBxHCshKspBHI/kefWeYg1cKiCLIAt7VFLqb2sTHvqK7oQEb0BVI1hSTA8p9JzVPeGiSiawuMBWvDoFj7659SoXm6302BghSLdfn5/KgRrzVGfnB/tVKLpq1FAtmqUQOIWD61FELFUovojCDB3r34M3XOXlRUh2sy3uHp19/6Vhwo617sQd7N/pB1/uN+7KsmH/iONc72b/SN/E37oRK3LWvRUKtT4n23/mb8TQs+UKHVDolSre1O2UsMqsrksCRGnYRO7DrSK2IbSjMCrhCs9t27gPj7pgY03CqkgxkQTODiDuKlPEMqCQfNWFScH9IHW3puIXukNouTudxqiCF88zFcc1KTxL2nOP1Cx8SPrI5LNUw9KocxEHiLHz+8ry52o3FKLbGHBDW9tOqIIxk6hyzkCOYOWpXxDhD+16Hx2PolziGCCM48nfY+ih9HLtzhrve2xJhhjxqwYRBAO0wcxtSWYumDcx32V08dSDu0YP+63uuawoGUHjB2Ec+Q5Gae1wdcXW6mWOEi/cl2uaVCDJmVgHYGYn06DOKLRQ9iwVk6C4kn2rYA2GVHskddIGnzWMDSTV6hMkHZBZFWTAY+YjH68z61SMU26oKnqIHsggYHTeT0idtvSJWh0QOK4YAkjyOM79RyyfmaijqQcJanLaDSDEGAcDfy6T5+VRC0JYqzMDgEdIJ5DNRCQSnbd0Oqq/1SQrbkZyInxJM4wRuOYNjgVcTYry/wBSJhlJ9seyTvg9fIweoFSFeRDa2NowfzFUpCXfgJkkwPmaTUrNbzKJtAuM7IluwFED/ADXPe4uMlamtDRAUooUSkD18qtREZwvIdc1FaBdboKo21VKAIHPPz91RReuARHwqKIX7OakhRfRPaH8QHxA/Mfh6V7v5Ty9lz9UrdMwvX8Of6e+smMJeRh26u15NHzHxkNHM8ljxJLoot1drybufp4ogrY1oaAAtQAAgLqJRdUUReIydX2hPv+t98/dQMsI4Iimr1lTwyuohlYq8eex/D40sOIqlp4WRES2VlOP7NRkaAS4WyEJdp13bFmJJnwl3k7xLEb1l6ttSiS+8IqjZcGqlvfR8M4UcT7PEJw11nsQA113trctgXTrtm6hSCQRE7VhNAK+oavLnY1+3bFx7qAC01x1Fsk27gNpbdgkuJLi+h1COcg1RogBQ0g0Kp1EOCmCGlSORBx+VZyVmKseM4ctclAArw6xsNYkjHQkqB5VbhKtzcyfDEE9N8yQNvgZBpDsNTNwIPEWKW7A0nXaMp4tsfSJ8UjdQlw4EqAdAH8Qkk/OYo6Li5va1BIPePvqjwpfVZ2tWktPMi0+Ovin7Vwq4KgHQSYzBzlT1BBM+tNFltywvOKshW0j2SdSfyttJG5GQfNSKhsrB2KFaMA68ESd9zsfU/oKiLKQl/wBoBJYg5knoVO4gdcR61Eh1SSpm9zgbEiY9Bpxn9egiqhaKbmwlxxGkAnO0jGZifxJ95q0qpUGyMH1CVEnoOkAf3k0JeBcpjMtVNcHeuDIOmcHYg+TKcH0M0p2JaNLq/hnjuTKXrTRI0t1UErOZ8JMgTzBPpSH1y+xt3ImsDUPirBgspDpzZTIHrzX/AHAUksOuqMlKd5t+NAhQ9dUoicLLHSiljGPnyomMc4w1WFav2YbdpnIV7gzk+FfODhjzzW1uHyNnU+yIWVf2hwb2rhV8kgMG+0GyD885rlUq7a4zjuPeELhBuoWrJY/OKcoBKK9gDz/wM/fVosiUkdPvqQhhbkNGZiMz0jnXu3ua1pc7Qa9y5hcGjMTEL3TP7yI1bjp0HkDv7yOVYsE3NNZwguiJ2aNB9TzKz4cZprEQXR4C8Dx1715W9aF1RRdUURbWfCefsnof0O3woHW7SIcE32VeAZrbg6LnhI5g8j6z84pddsjM3UImGDBQu3vop+7WXa4qqisdFkXItgQRcW2HHsjKsCORHLJRyOdDk55cBIWJ+mdp1RGN1mBu6yNNlCbmmFuE20U3HAEAtq68qHGUcjMzSkuqOIVVxHaF+6boNx3W+6XbikL4nRAqk6VEQFXAgeEVzjVLhCE1XOELxOHKGCB1zGNJBNCEIaQrTjX02bbAZ/eJ79esfAOfuotk6QGyo6IXRJJYeyBk9fQcvjQzdNpsMZigXXVApJiEAAG2DnbPIHekUTD3jn/2hZ8GC2pWYP5gfNrShXe1xsts6QJn09rpAp8roZRF0VeP1WidEG0ZzkBGPpB0vH9Z86hNtFXVhJWeOLDSBvyMkf35/fVZt1OqCn+wszCYXVGBy8vICKQ/EtA7KQ/DS6yYW0FjxFiM52nrSTiXohQaNV4EBMkAnlSnVXnUo8jeCftWdO+/z8/GgT6bSLqN61GROfPGOgjfnVbrUDmCEyzmfn0qysr2wUNb5B1KSp5QYI9CNt6kkaJatOE7PF+3rYBXLYZRAI6soMb81g771sp0A9uZ2qsCEhx3ZFy0Jcrn2YM6o3I6RPPOaS+h1d3nw4qrI/YPGJbL6xBIwd5H2fKnYepTbKK2ya7R497llwtpgpEayeQOZEbHamPqFzDDSotR2/wCXeGUswVkUFWPWB4T5H9DXhcBWqU8SWsBIJMjx18E5zZCyPDlVEbz5Tkcse74V6gua3UpUsp3qOA7zCg9yZAUkjf9Y61bTOie3I8S0yOSB3n8P/SKJTqgtXcydPLc+nIe/wDKvW4n+PUGH2s5/dsP7j6A8V5ev/FqCiNNXd2w8T6TxTFloMHY4P6+o3ra4WkahbQousEg8qsGQqUatUqrie3FUsqo7sDHILiZk7gCOmZETWR+NpskbhGGEonC9tWmHiYW25hjA9zGAQd6ZTxNOoNfBU5hCubdwmGUw65kcx1Hn1679aIgCx0KvW41TKdt3h9cH1UfpQnDU+CsVHLD/T7jJFtAANTayBgADwwJ2nUfhWTHvysazigJVN2XdA5b+efLfcVx2oWG6d45wAo21lfhjM+7bzo5XRDA5qJbBayGIyLjtBMCDAk8ohaLZKqMiBzVbefUWyYMayMyPWRCj1/GgAlaBxUCmu3jZDgEBToYAic9efmKSexW5OHqP29lgL20sXc2e0f8m/dp9EG65yCIHPONI2Eg7TNaCdluDgbyvOz+JVbokkqQVZVnKsIYSdzEnyOeVU2SYF0p2IYDAV3b7PFrHhndWUHIOQwzscGD+VYcQ45suwWynGWeK8a5PmPv86zlKKEx/D5+6qKory1vFRUnHAjOMY93l1/vV2C105LYUv2pSBAbOZiRHmZqImtISfEvBBHUYO+2594FRKrEbJdpIAA32AmTGOXpUaCTZIHFbm2gUAAQAIArtAQEShesKwYMobUMgkjI2M/VI6/jkEHsaR2ghcQBJStjgVUho1fYjlHWMapPXkCN6xUsjLtGY7Rf10nxWZ2OpQBSBf8A0ifX5R5pyWPQfeafNd+gDe/tH7IAcXU0DWDnLj6QB5lOW7U2bmrxSy79RHTyrjV8O09I0WTPZcTppeNIi6e3DTScyq4ukjW3gMsW991RcR2SSZW4R5GuocBT/TbwUpYXDUvlpt/4ifNI37dy2SGJyCQRnbzxBxt5isVeh1Lg7w80jENp0XsrU2hpzNaYtmDjBBHqOBS37S/2n+JpsldP4gcD5Kx+kLXLaLctk6xq8IJAZ9OtQ0br+7Kf7q79frcLSbWm5eDU8bR3CwHILyxz0KYeTcuBfpobHykRyCox2rdGddxkQwfGwLXVuFHWeSxbYxsNVc/D9JYglrXu3LjYfIGzH0SaOMqOIa88XGw+TLmA87SneK+kt0slstbUlmTUi+IaFZo0sSGWARrx7Mac4Kp0zVNFxpsg2IMzqROo15eqt/SD3UXOY2CACDNoJA4a305zNkO19IrwIEqxZLjHUoATu3040HxzIEauUzyp56VrUn1M7dC0AToSJ1jTefBNdi303Pzt0c1oE7uE3MabzHKFT/tjhr5HdliwPhDHWbgZgoGo6D4SDJxJM1mdi+teDlILpm+kRJuL8Vpo47O5jG0zLp30ykA6i9jI8kw4a46SHALw5KiNJ2gnc6oG22aTiK2Sm4tNwFu6Se+hhH1GagD3AXnZnGX7SIbV4hn71oZSytpJKESxFklVnHPemM6SrUi8Ou0ZeFpF9r3PkuU7GVWVKhqMlrermCOzmHdLrlWFj6X3GtrdKJDC3jSyGbp0qwk+IaiJhQIJ0k4rYOmSx5pubMZrz/KJva3nPEIn41raxpluma8z8om9oExxMKs7Q4l795nlWgtbKqrKVNtQYGo+IGSZxvzrM/FOxFSXNymAReRCujXdVcGublJaHC8yD4W7kM3GshiSAqgE+FmmWAgBSCcmhc8tc1rRJdO8aBMfUcx7GNbJdMXjQTqicVxZYFCVWLndkkMwZ2UGQAylVh1MkkySI8MlPxGdoLWk2J1AgSRrBnQq2dKnIDTYScpcRIEAEjhc2PDvUbF1yi2/CC9xwcMSO7fuidQIEArjmdW2Jq3YoAOLW2aAZniJFkNTpa7nhktaAdY+YAiyRuX5QN3iMDbe7p7t1LLaJ1idUA4kEgzA2xJiuQ7I5kXDZnjpt5ph6SfnLHU47TWk5gYzabefBHsKTpYyFuvbtlQrIQLniiSZYQCs6U6ikV8Q05gBdoJBkHS3d6lc/EYxrg8ZbtDiDIddpjSI34nmhcRwbqJUlkjluMbMDn386bTqycrrH37vtstVOqTDX2cRI4EcRx5jULU/QrgweGcwoLl1DAeICNME+skDzrvYIAUMx53Wpt4CPettbhbih7ewmQFxI0sCCBvI2MTFeeqUyxtxK7DO0IQw1qcW2GM/vB7/AKlZ5Zw9f2UNE7FDm3uLUz1cz9wH4f3kt4eqA03KINuRNplk/VfaD0ZTPxquzwjx+4QZSi37ALEoQxAnSRD4EnGQwgciTziryj9J+6c55AhK3eJnbE5+MfpQSgLyl1sM2wnzoC4DUrPVq06Ymo4DvMe6tOxbJS6JgkKYEickSfhTsLV7fZBPd9ykDHNP+k1z+YED/kYHlKv/ABHoPvNb4ru3DfU+enopGLqalrBy7TvMwPQru6HPPr+m1UMKyZd2jzM+misYGkTNSXn/AHGfTTyCYsCQV6gkeoE/eJHw6VpaLQtcACyFURFHuX5RUAgDJ8z1rDRwWTEvxDjJdAHIDbzVzaECt0qlWdt8RCwMnc+Q+TXNxr8zmsG3aP0WYjrcUxg0b2z7NHnJ8FkdPn/00K6UBb3i+GFxdJJGQZESCpBESCOVeyrUWVqZpvEgrz9RjajS1wkFI2uwLSz7RBBBUkQSVCM2ADqIG87kmkMwFBj84bfLl8EIo02uzBt4y+HBBtfRazMs76ixIeLYKsRBbCAMYwSwOJHOs/8AlWHFNzYJkRqbAXgXshGFpZSyLG2psNQBewB4Kt7X+j9nhrTHVclQyIp7uNTmXBGiCrEElTKjMAYgMRgcO1hqGbxudRYHXUcVbsPTJJIuYm5mW2B11HFKcH2YBDaiZIYiFAOkELgAQACRAA251xarmsgN1AN7766ro4TBUhleBpIFydddeYVtxfDAiJI5ysahDBgRIIOeRFY5vcSuhXwzK9I0qgkFIjshEVf3j4LQfBgvq1YCgAeI/dEVbni9heOO0RvyWUdE4bI5pB7WWbm+XTyST9kiI1sUJTYW9UWyGty2nU0RGelW2oJnLx47672lA7ofDAlwB33MDNrF909c7IsuBDMjTqkAEM0AFmAAM7AlTy9kzNPp1gCJG0eCJmEpMIcwXDQ3wGyreI7JcTqvWyvOQ5BgzBHd6twDMVraWOIeNtPFDUw7C9r3C4mPGxT/AGH2Paum63f3S4dGMLa0htMK4DoTqgRMKcbHFa8P0dQrNg7WsSLax3Ll1MFQADA3QEakWOoMG4Ksb/0XQAd07oVJKgkEeJtRyVJy2ZM1sq9F0HB0CJifCwUOHpOzAt+aJ8BAS/B/Q5NMXnZvCUAUgAIwIZZKyZ1HPKBHnG9GUtX3Mg+I0Rvpsc4ui5IJ726eSZufR2ypBa5ckurD/Tkug8O1uWIA5zig/wAowoEQdxqdDqNUkYOjERsRqdDqNVS8ZZFq+wRzAiM8tIk7QYjPny5VjxmHYH5SLWhaDSa8BjhI2CZ4Hju6YsoGT4gDCnG8baojIjpmKy562HYQx9js6/2PuozCVA7+C822d2h5yD6laPiLIuqJGMMCGzQE1XCHMB7nfcD3WgVcU3WmDzDvoQPdUvFcOF9vEYB9PIY/zWF9OoP0n0+6czG1gINF3mz/AMkGIiWER0bbzpOdw/SfT7pnxlYi1B3mz/yUiA2AZ9B+pqw95/T6/sqfUxTvlogd7x/2tcpEqSD9beds7zgY6z51P4nEDwQmljKgu5je4Fx9S32RuNRZVtCzcGrEHOogxyyVmI5xRvpzBJN/BCejy+esqOPIENHoJ9Uu9zESfdiMbY39KEU2N0CJmCw1Ey1onjqfM3Vp9Hz4X3nVsfaAgRPlvXTwsZE4q1rUoh374QamMD8TyA6mhc4NElRIWO1WN62BCg3E36FhOevu+NY/i3F4AHBO6oZZKr7PaNyPb3lsifOM8vL4RS24p4RGkDojntl94SCTGGMAdc528qM4wjZCKSU4jtG45AkrnZZAPXOfvpNXFOImYCp/V0WGo/QCSfz8lDuXNUrMgfeftHzzNZ2ZjJdqb/ZKwVJzWmo8Q55kjhwb/aPWShT/AAf9Fb5WhbKvYrhLqii6oosf2zx7X7iOJ0hihUgyroYI2wSpUk5zqHKvP4usSeQlEZkAJ5Fgx6Hpz2PzyrhuJcZK67SQBBQrlqcaiBE45+poSE5rnQirwimSZaOu04nFSEQMpW++lhHPHQUIRoYvYJyTq2jduccxy2pg7Wiz1GRdWrdl3HjUVUDpJIHwGYAG9baWHewzKS6CIT3ZfZqWFKpOTLEmSTEelelwhp5Ox4rnVGlpuna1JS6oos4/CO3aCsZhZYEgkadAHhOw8Rj3n1rD1bzis20JwcBTjdWfaHZS3FABKlZKkQBJ64kjqPzp9ag2q3KUqVl7XDFXuK4hg20zgxkeu49T6V5nHNdTIY7VdDBOuZVv2b2p3aBXDFRgHEjyPl0pdLEw2HLQ9sXXnaXbLArCoLbDBdC0CGLMYcSum2wgc2XMTR1MTlFmzIkczIEeoKZRoB++9+QgmfRVlztDV4SoS42ERAFEhgrA6mznSZUCAwnqU1HU3MNSIGk67A34cEYovBDAbx9YCXs9pwsqpUFS5JZBCqxBJlsAEHfoaUWAGAZvGhuTsiDHESeE6hHbj4OUYOpYYZCAQNR1EHEKQRPKOeKDskTPobyYtxvZF1TwYI9fG/guu8dqKqqmE8DaiMMSbmIORouKZGKIgQIM2nfifqgdT1L+MegSz8ewMjQqwHM/+5ojUSApHv3jzq4aZsdY9J/OV0Hw9pBGgPmYRuH7eKl3VZZJRx4ZB1KpDAH7RAnHXIzR03GmRfXTWCNfZCKFUg8resKyP0kfxDQoYauYbKEBx4WwQSMfxDfMP+JJHZHDjvoe7VC+i5msb77jVKcX2w7MA6eIFhgrpBQamk6jpMGc8h1xWepVNQC/DY3kwI43t38rpzcOWG/uLQJM+F0twnaGm4rsjMENvYrMt/pxLZGASRsJ6YGm0B0k8Tof06zwgo3MdEdw148OK8ftJFExCKJnUhgK2hjhjMNAJ9PcLWSYB4DQ7iR5i44qywtEmPMdx8jqovxBYiMLp1cm1AOqGCrfxb599B2R5xwixP0RBh9J77gfVNW8b7sDjkF6k+f4UkHOeQ9/2XKJ+LrZR/psN/8Ac8aDmGanbNH8pXmkkjOfLaNpp0yulCn3L+f3Vd1S2Ve9XnV1RRdUUWPt8Tqv3ogJdYLbiADcXCEx9oErP8YNeexRFV7uGiY0lrgU3bIIkbmZ9ee1cZ9NzDBXTpEPEq+WynEIDbCpdCxp2DCNxPOPnnXH6yphHnrCXMJ13B5p4VWRo1ahBzIP6V02ua4S0yEwJXiCpXV5HG/x/CrhQkgSrDsPhhoFwjxNP+0DwwPhk10sPTAaHLI5xOqe4m+EUsZgdBP+PU09zg0SUMIfDcZrCMqNDTJMYjr16SKKjXIh7EL2hwgpua7tGu2qJCwPplhgqNwEggGCQYPQxg006IAsl2fxTvesE3CxnSNgpTR4xiJHPnkeVcqhWqOrgEzqE0tGSVr66ySgX+GR/aUGPj8RXCxhbVqGdrLoUW5Wqh4rgTbB1QysYHwn7uv3Vx6tEsvstLDsUk/Ci5KBXI0sGUQQVkEyD1gAxyJoaWYkQJIuOSIk0wWjcQnOD4Fbw0u1xbqnU0hZaCNJgryheXSZwadTo03MDIIyzbv1/NUXxNTOXbmNuGiqf+HaUKEnIIYECYJYldurnzrO4hrtNDO+otKNr3OBncR4fhR+G7KLup7whSSztCxBUKxPlphY6xG9WxrXkNj9gDPv9kT6z2y4HU/SPZN9l9haLralYghpmAJbQCQdMHwooA9eda6dK8OG0epP1KzOqFwvxn6LztXsNT3rA3APEpDAR4n1SvhyAWOZ6DNW9jWy4DefGI07lOsdGXlHkZCQbsqQw1tlnJws+O4Lh5YGoz91YbA6aR6CB6J5r1Ij8uZRW4QAudZltciBBL6dRGMToB95oS+AABpA8BMe6Igu15nxOqG3BCTqdgSXaYWCXkNqEZBBiOnmJFBzY02A32uI5pmd095J87HwhM3ux1TR421MFYiFgBQe7gAYwSY6aZyTRlwFo4z4xrzOvKyHM5xnu24cEle7JCrGttgBAQyNWsxjfUJqjVEzHvwj2Vgnj+TJ9VJeGhjcLzGoACIYsyu0n+ZAZ5AkeiXOBGRovbwgEex03WHFYmq9/wAPSPaI7RH6GkiT/UY7PjaAj21YsY3OCSOvuxRMbAgJ9KmyjTDGCAPz/wB8TdO9wEXBhpE4+YxRRdHmCL3p/h+ffV3Q5gtFXvFwFX/SDiXt8Pce2YcAQcHdgOeOdHTALgCgqEhpIWP4ztHtJMOGhpWO7tsCYBI8Kn6pmOlOAoO0Kzl1YKhvce7bkDMwqqgnrCgCaB3R2GdfL6keyWa9Tin+zeNu3b0s5MkliMbkSTpjcn41yel8FRpYeWCDPE8CVpwlWo6oACtRafSZDZB3k4PryzzryJAIg6L0LKd7lWS9vJcGjibYuRjUvhaJ5nAPxFc04F1M5sO7LyNwnRCveyOB4e5YMBihJILwGBgDwleVc7FV8ayuB+oD9IJBnklygt2bbtAi28gmSC0tJ9MfCK9P0bi61RuSrRc3nt63CU8bygWrQVQoHhAiN/x3rrARZApqIwMCrUQLvGKraYusQATos3bkAzEm2hA2OKZTL2uzNQODSIK8HFaw4QMHVZC3EuW/anSf3igwSpyAdjXWpV+sEaOWJ9MtM7Km7B7GuI6vcAAVnKrMmSukdRzbMztSMNhXsfnfzQl1oV2vHIXNsFtQOk+B9OrSH06406tJDRMxTsTXDGkDVHSplxvoiuwG9cOpUaxsuP59VqrVqdFud5gflhxPIJHi+PtglHPIMyhGchScM+kEW1kbtG2+KUGVquvZb6+e3hPgsn8etcnq28P1nvN8vcJPMKoHaCpdAVu8RtJ8Kl4tt7L/ALsGFiTq2xWdmCAqEZJHG/3TP8vwmW7ZPMknzMlW5v2003FYMLg8JWXLKFLSumdQCgmeg3pwpPpGWS4cNx3HfuPglltXDQacuZu03I/pOp7jPI7Kv7YdAWZX1MVDFAGchYIB8IOhTByYGD7rqUetGdl1vpVmuAc0yClTdQW1CNqVxqZlOoE/VUMDEA5JBgnqAJxOGTseafGftKy7G4xm0oZZogLE+ksNgOse+tfxVOmzNUcAEst4J7tW0FtsrggfW0EYJ3EmJyaKlWbXoioJg6ceRVRBWccy2ARkDMkmN+m5ycfnWSuIdIRBEVlOCAd+f59J/CkELQ1yjYTQDcOVHsLnxON5H2Rz5E42JgmgDtHw7/sicdgh9+WaWaZkk7eImT76WSTcohCJeIiWOIHTrsPP8KW5xnK3VY8ViXMIpUoNQ8dGj+Z3LgN9AnuwuyH4ltRGm0DkkdOSTufP/FZcZjGYRuXV35c8krDUeqEAzeSTq48T9thYKHEae8bQYVWhdzIGBJ3MittHN1bc+sX71rzCFBSJJIMYPXMdfupiWSjY/wCWP+qqupKvq98uKqn6Wf8A0l6RIhZG31158qOl8wS6vyFVHaPFW7cBONv2ySf9SwwwVC80U4UiYnDggYyDGl2rAfFUSBo4+SojwnBHB4tgxIJYozD2rmvAH2RbMyck+7Tnrfy+HkkGnT/mTHYFlLfF2wjs6MksWXQCC2AQZ1KYXIO5wcTWHpJ84cZx+qNeRWjBU4rdnhK3x7MtEHQimdxHiHv3I8x91ee6lh2C7AcUmeyrZMw3pJj0M0vqKc6I854p6noVB76jBZQehIFUSApCg3F2xEumce0KmZvFRepxKHAdSfIioHA6FSFHjbqLY4g3Lt+yuvhxrsOEeSzwNTMoCnnkU+nolO1WcsXQ927ou3L9lLJuXH4jjSugJAQ3bll7jd0C1wi2pGoz0ohqqT6vaFxs3m4c9lNx2m3e4hf3gYAm01wi4qFRKq2BMwJpoqPiJQZG8EPhLfd2CboKovaha4q3rhC2jwK6x3pIdgiMWkxOmkufMHWSrcS0wB5IvFcM/DFFuFzd7+6Lc3LhB4WwuhScwXd3DFiCTB3is1cNpNzkSZtbSVdOkHPl1yJgxpOwQ+F7QuKxu97+zcJa4hbt+4uoPcuaUiwIP78lFA06dIDTkgQzDvc9skQEyoADrKFwnFaLCXbJ7hr/AGrcYrbuwGZoNqy7IxDDSRNsHTM4p/clqz7I4ZbXGcYbYTTducWsm2mpQiSVR/aVNYbwzEzgVAbwriyT7zub/DEcRxFqzc4tO87pVXVfFu0tu0WMNctFZJXxEzhcTQUmhrYAQhjW2aI/dI8RwrJd4gMEDftN8wpBTxXWbwzyhsg852rm4zM2rmWuhEQt32FYS1YBFvu3ZSzBjLH1xt5QInavFYwV8XiIBzNzBsgdkT9U2wVCvEkMdTe3mDJKtEkE7Bd8E8t+nvKbRTaGN0AgeCQeKV7Ys+EGWZjByfD4RmRsu84FDWZmbCgSNnhSylyGFlTlwNyvJQRM+ogAZrF8O6JOicKkWChw6G9cgnSNgAJCqoMATymfMkk8zUpM610HRW8w2ya4nsf7J1R0AB/SfmKqrR7WSkZO/Lv+ywVMc7N1NG7uOzebvoNTvAujdm9ju7oXUeHIUZ5bHlAOZq20qeFaatUwBqfz0CZQotpAhskm5cdSef0GwWt4jju6QqPG4U+zHtRgfGvPN6KqY17sSwZWk2BJkjc/ngtOYCyxHBWZAE/HGNwZ5Yiu2VUTZTN0KTpyT8Pnb53pGWRqh93c6v8A1VeYIcxWlr3q4iT7Y4Q3bL21IVmiCdhDA/lRMMGVTgSICzrvessw/arAPePcZRbdv3jgamIXYnflE9MUqpWwzTDjoI12QQ8bhB/b+MJGi4jCFybcD92xZRB6EneKxVeksFTsZ8/YbpdSr1fzOA9/LVD4bhrrXdd9knRogZMFtU9OZzXL6S6Sp16Ap0qbh2pkwNjxv6I8HXqirnbTc60aBo/6iPZWlq/cUgC45O2BO3kTj1rjtxGIHDzXTc7FnSk0d7z9GFWg7ZcCHAYgbtB+J39008Y2rF2g+P7IC3HD/wDNh7nn6sS7cbqzO/2GZRBwfb1UBxtTdvkQrNTEt1onwLT7kFLqlocn/wDlQ88fUFI66mdQ4fncrGMY3/Ua8d7He7ZCILFvfxg4+yT03xP3VYq0Tv7fsmN6QwjjHWNnmYPqoDhbZ2a5jl3Yxnf/AFPwFFmpzId+ea0Nr0nCzmn+4InC94jMbPGMmqNUagSRME6rZk561oZi3MFnjxQ1HUPmcQP7h91C9Y4prguftVw3NBthu9s+wxllKkaSCQN1OwiiGOqHQg90fdZRiMM6erdmI2bc/b1S3G9nXyWd7nE3CbL2CRDTachnQkKSQSPdmh+KxZvEDuk+miSG16hBjI3nBcfD5R5lWP8AwK93VzV3zNcbWyqFiWRbTlRcXTr7oEDVia30QWMDXfm60MpNptyt9TPrxT6cLduu1y7auKO7t2kRzqZbdoGC7Dw94zMxJB+znFNqdqyNohe8Jwdy0f3XENataiWQOD4iM7SwzGI5UDQ5uhtwVkArxODFtne3f4hGuHVcKMoDtPtN3it4sxqUK0ACYApmcqsig3BjSiIz2wmqNDZOsEOWLSXZpJLGSSSZoc51V5QmeG7KYTct8Tc4YPGvQyHUVGkMVuIwD6QBqWDAEnAjmYjpV1KoaNKm57hyt5ourBuV1vh7FhQLSF2UsQ7y0MxlnOrLEsSSTmSc5rmVsPjcSc2KORh1Dbkd/LzjhCRUqjCjNBIJudcvhrHnGuiCrsWdnbVqIIP+0DHICdhXcwtClRp5KQhvL77pweHgOaZB3XtvhASNIM5IjJzMnM7zvWjKrlFuqiDxDUSw8K5ySMkjpvicDcVRgKtVCYks0ySegAPIDkPx350LnhgzPPmgq1WUm5nkAcSoKOSjSu+0E+78zSJfV+Xst47nuG3eb8lkz1sT8ksbxPzHuGw5m/AIirAgfPrzpzWCmyGD9/E8eJWqjRZSbkYIH5c8TzU719l/d2SRsbl7rj2bQMwPw8yZrh08HXxtQVsWIaD2WcO/9/ay0SALLyvQIFlBxDatKAePEb4yfhkfA1x6hlxha2NACesoZkAYGB88/wBKFQgFT/avM1FMqu696vPqs+klwrw9wqSpxkGDv5UjEkikSFay/YAl2nPh/wDyFeVxr3CkSDdYce4toOc0wU9xzHqd/wBP1PxoMG1vUB8X47+a29C02fDsfAzHUxc95VPbunvreT8fI0df5V22aq24ZyFeCeX/AHGsKcdUwo8A9/4ihKYh/p+dWFEDiGOhs/VrRTaMyS5xXr3D3ZycKIz/AA1s6th2CQ/tGHXS/C32lfE2y8zz3o/h6WWco8gsdTBYcmTTb/xH2SPbPFOLoAdgIOzHrSTRpg2aPIJgweHbBFNv/EfZMW3JkkkmAffqfP3D4U1oEJx7Ngle028KnnqOeeKJ7G5dFirudxWs+hzluGGokw7gSZwDgeldCg0GlccVGEq7is7hdagh21ALQBk58/CKAIkSoouqKLqrcqLqtRVXafsuOWpccq5AMVKrRpItsuP0d2cbWYLNBFtttkv2gxWxwwUwGsksBgEjaesU6q5waIP5dd1ov4pvsFibZJyZ/IVqoEkXQP1TVjLNOY28vSsOG7WIeXXjTl3LzeBJqY+tnvl0m8d3BMV1QvRbrqipdVqLmqK1luz/APU/2r+BriblbBoFZpz9/wCVQqlPTURL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610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0" name="AutoShape 4" descr="data:image/jpeg;base64,/9j/4AAQSkZJRgABAQAAAQABAAD/2wCEAAkGBxQTEhUUExQWFhUXGBkYFhgYFxcaGhoYHBgYGhsaGBYaHCggGBolGxgYITEhJSksLi4uGB8zODMsNygtLisBCgoKDg0OGxAQGywmICQwLywsMCwsLCwvLCwsLywsLDQsLCwsLDQsLCwsLCwsLCwsLCwvLCwsLCwsLCwsLCwsLP/AABEIALwBDAMBEQACEQEDEQH/xAAcAAACAwEBAQEAAAAAAAAAAAACAwEEBQAGCAf/xABGEAABAgQDBQUFBAkDBAEFAAABAhEAAyExBBJBUWFxgZEiobHB8AUTMtHhBgdCUhQjYnKCkqLS8VSywhYXM0NTJDRj4vL/xAAbAQACAgMBAAAAAAAAAAAAAAABAgADBAUGB//EADwRAAEDAgMECQMEAgEDBQEAAAEAAhEDIRIxQQRRYfAFE3GBkaGxwdEiMuEGFELxI1JyYqLSFRYzksI0/9oADAMBAAIRAxEAPwDCRLAANCGDuB1tHehoa0FaMmSiWhBplCtzA9dnOC5tNwggHhCgLhcFKTh0g2A3XPIadDFTaLGGRbhnz5pzUc4QUeQDQDiASeXrhFmEDSPXnmEklMRLADhIrqrZqW7tNYXCCbDtnn40RlLyJOgVwAb5dTBwsOk9gtz2lCSuWEhioDcAH8nMR2Ft3dwA5lEAnJElDjtBh+WneoVB/dI5wvUY7utwHufjLjmmxhthft9h8p0n2bLJcIG0um+zta1pVoR9Gm22ESdRn8+qHX73dxKA+zkg/CAo2Zt1SdbXg/t6LvtEdiV1d8Xy5y5ujTIQKADKN1ya9TFzabWiAFXidmczz5LvdAmw6WEPgaBkpOEQjElOVgKk6gVYd3xb4rwjFcDL1/pEucBJ557kn3Y2DoItwN3IyVSmzAV+7ytVjQMxBHxaF3oHNGLRy/SvTDabjs9MDFME2y5Pxwrq1S1st57vfvEqcLhQVoygU07LUqwYAcWFHjkn4qjwR6jwG/zhY9OqcUuPHXzmewSqwlpBfsmhAA2mliHoPERS36QTM6DvkIYnERdTiEB2YMKWGn1cwlUw7CNLc96DHGJ3qcDhHUVOA1AGB4nw0jrf0zsgex1ebzhyncVsKNX/ABwQne25Q7JswGg1yp/3NGZ+oNnL9nxN/iSe6fynk4DHD0KoiWAwawPlHBlxMrBc8ukosg2DpCyUklfSHsqclGEkqUQlKZKCSbABAjoKYJAAXSh4ZTxONgFj4X7YGameZWHmLVLSVICW7QsM35TqwcsCztGVW2Y0mgkqjorbqe3bR1R+kf7HKOO4nQeYVr7LfayTjQyXRNAdUs7KB0qspLkb6hwIxlvukOjKuxmXXacj8jQ8gpeI+3GERMxEpS1ZsMkqmfq1swKAQgt2yDMQGGqhDYCtZIVnB/azBzJUqd+kS0JnEiX71SZalFKiggJWQXCgQ0QtKkosP9qsGuZOlDESs8gkTAVhLMBmNTVKXYkUBcGogYSpITVfaPCCUJxxWHEknKJnvpeQq2BeZid0SCiquP8Atbh5cwSh72csyxNaRJmTmlqJCVEy0kMWLbYIaUJV0+3sNmWg4iSFy055iDMQFITR1LSS6AHFwLiBBUkIsL7bw0wIMvESVhZUEFMxCgspDqCWPaIFSBYRIKKTM+02DSUBWLw4MwAy3nSxnBJAKO12gSCHGoMTCdyEhasBFfOktXZDA2F6C3Xujv2uJaIHPPBaIi6gF7dE2/m+TQoM5eXz8IqAdAeITUvvUfpEG4Hw9z/SikEA1IT/AFLI3DU9YV7wzgT3k896ZrS7my7tKNEcMx8Eh/KAAYs3vcfa/so4tbdx8Pn+0f6Mr8Sm3Bk91VDrD4Sc3HuED3Pmk61n8R6n8I0Skp8214qNTDNphv2j5/PilL3u59gi941qePX5Q+HelwTnzzxlMWksHLPUuelL/wCYQEYiR2fPPBHE0CG+XMKEKIok3vsbn3wSAbkIYjmcueQFJUCWam6nM3A6QMJAmffnxRBAEuVfGoKkhMteWockVbUih0pFNcVi2GWJIuNBrnzKdgEyVZEogoAqzWrcvVuMWNe2DPn4aqVG/THBLAYl9HNe5+bRaTIVbpgDUrDmTmWapclyCEkv+KutXFX0jzDpGsX7RUfAiTfPz1+FQ5uKTBjtOWnluV2UFE1SUsFkkjXJfutxjFhzvuEZye78KqkQ1xgzY+6qFYBBSC70Jo3IX63aKw5jbtmePx+UQCQQcksmKUwaTJAyVzATQHBuTTpZ/V47j9L7ZRFE0HEB2Kw3iB46rIpGWwme0+0kBJBOVSWcO+YLapp2fGNvtzeubUpMIxEER2gRPgVlAfRzx+VnSgVMQlRuLG/naPOamyVqb+rLTPC/osM0Hi0K7K9nqNVEJHFyeQdo6Lo79NueQ/aZj/UZ95MeRnsTNogXdz4L9zxPsf8AScDJlhZSyJZBuCyBRQ1Hm0BrhQrEAWBIWz2vZP3NAMBjI/2sSb7CxowMyRLEtCis5spZc1Gvbdg9qtQNTUbVUbUdiaVnfphlPYnRtbRY2Ivfed/DduWz9i/swnBynUypywPeK2fsJ/ZG3U12AY62vSnSLtrqWswZD3PE+XjOVN+7pK5xmrxC8xxMyeoJSBnlrmSFpkqcksk4eXUNrSHxrU4VnTPuvV2WxCFD3c2StK0TglUuZiFz2Ak4iWqhWQQVFJYFqCD1iGC8rQ9qfYFU0Y6WJ6ESsWZawPckzELQJTDP7wBUs+6qGBOa9KgPiOCJbIhKP2Bmj3c1E6SMQlc5SyqXPmS1++lolKKhNxCl+8CUBlBYGjQceimFInfdpMTJMmRikpSvDypE0zJKlKeUVFMyWUTU5C6zQ5ha8THeVIV/F/YHPh8XK98M2ImypqVmW+UyhJZKhm7YJlOaj4oAddGElP2FnhacQMRJGJGImTy0hXuf1kgSCkSxNCvhDvmubRMQyUhY6fu4xD/oomoEj9Bl4dc9UoKKiMROmKEtHvQZagFjtHMIOMZoQv1OWjKABYADpFaZfOcsOkUeg+Kgts+nOO8aJaDn2/H4WkOa73gNnXwonrY9TAxh2X1dmXjl69iOAjO3qmjDqPxHKPyppyds3OkHC5wue4ZeOfhHYk61v8BPHm3ddWBKCQyU69omjni9Wtc6xKbGgyLT48n4Sve42ce4c+wUKVtU+4W8vCLQNwSAagePJ9VyQDZJPNx3AQTbMqEkZkc9pKmumUcCnxd4FuPmh9OsnuPoiRmJ+OmvbFtTfZAdhAy8lAGH+P8A2/hKnLTVRO+lm4nduiTgb2J5c42Ec8PlURilEkhJAoEpq5JDjOqwsbPpGoq7caTnVajrCwZrJE/Ub303Cbyo7Cy7nIEKmLQUk/EwJAYgZgTV9xFn8YwOj9v23b2wWDDN3AxA179Ld8ZpWPxOBiw+Pyr0qXZI4COoADG8ArcynAgrGzMG4PTuhQIZ3JKp+l3eoTOUEqqdKPztyiOY2ckSTiAnnkrHlzVe+mZggMoksEqLXNWdyz8THnHSZf8AuodlnAvGuZ1VVao4Mb2bucvRMl4hyolCHyrNAQ5KTQMRtjWU5q1Ii591KJkxGirDEAkDIl6fnZzT8/deD1bseDDeYi6sbT1LYHfMc65JsyXkcKlpdi75npf8V3Bpthn0atOoKbmgHt/MJG7QXuGGMxGccNYiD4KZyglDpXLWoEDIJZJU+wlwddBaMynsrHEdU+XyLAGe1u+O5Gm4uqBvVFtiZtAgbvytBKj2asoOVEAA1CQHy7WPSPQGUGNqgG5w3JzMWv2/MLKxHAe1IxU4AkkOWuRZ2/Fv2DUQu1VmbO172sktBOUecaxkq5JErPUSSX6ab2Ggjznaekdp2g4nuPYLAdyxHVHOut6T9tccgBCcQoJSkADLLoBQD4dnhFI2mqBmrxtlYN+5WF/bfH5UkYlWoPZl3Ffy7COkE7TVgGUTtlbCDiS/+ufaH+pV/LL/ALYX91V3pf3tf/Zcft1j/wDUq/ll/wBsH9zV3ojbK51UD7c+0P8AUq/ll9/Zifuqu9Q7bW/2TZX23x5BH6Sp7jsy9Lj4dleW+CNpqnVFu2VjIxJf/XPtD/Uq/ll/2wv7qrvS/va/+y4/bn2h/qVfyy/7YP7qrvU/e1t6hP269of6lX8sv+2Idpq70TtlYfy9FP8A11j/APUq/ll/2wP3VXeh+9rf7IpP26xzkKxKuOWXTYfh5Qw2qpqU42yrq5VcV9ufaQUQMUoN+xLPfltFjdoqAXKtbtVUD6ilSsMGGcvQUNf6bDnWPT2UgQMV+3Lwy8u9IaxmGDntz8LK1b9nvV9O6Ls+PoqM+Ppz4opYYZgOBPednm/CFdc4T388+abLM33Dn8JaiNSVetph76WQAOgjngiD6ADfboVeUC2p57kDh1M87h7qFVup+p8oItkERbJvohZO0/yj+6Jfn+kZduHj+EYCQCXNaWHE68O+FMl0brppdGQ8fwlrYgjK/wC8adB9YLmlwgoAO3+HPwsfEy1lSppDsLBQJyU7eQVCdX2EG0cJ08X1apAgRuNyN/Yq6lRkikPTXdO/34o8IFrUQkFNQVEHsgG5NAzu7alLDZGL0fX2uo9tPZnEE5nQb7ZcVXiLIgzoBzOW/QGStzDqS9RQD4n7T6FgQn4mo3zj0DC8MALpNhoJ3+6tDag+rFfdp8988Y0S0pyrAOimPIxcTLZ4KFwdTkaj2Qp+E8vOCcwmP3jvVbFYQlSgn8Sjfi7E6BxHI9Ifp01HF+zkDFcz7cNeQsfqvpDuAU4LDBIUSxLX0FQKdbxtejeiaew0xN3E3PjluHqsum3CCAqEmeuVNK0ZCalLgnsqJqWarWrYxzfSbzsW3GuLl4JHDQeISbVTpvGCpMGJjeItrbfxATp015eZbKmLUS+xI3aOSekaraK/WUusfd7z4AekknwWDAFWGWaAOe4BLwMkEKVQEKDEiwASo+JDx0/6c2Zn7U1rYpzO4R4LZUnfSCbzOvcr+CVmQo1qoGtHZ02egqI32x1m1mCq3J03392gtbXfdMSCLZc/KrT8vvKk0A4A1vyIpGu2vaNhp7eDWfDwIH+omc9JIOuirxNBvmqmJlDMQw0O62kcr0/RbQ2uKcAEAwLDk596qqy02SMmUuBQ3+caWcWaTFiEFWZSXSoOdFX1FD3EnlBBsQo02IScsLKTEpAgSVCSVxLRIUAJRIWzEcQYlwVLgpk9IdxY1G7aOR7mguGoTPGo1SiYCSJQp14+QglE5BFCoIVGGCZqXMxFnSDTUKdnNKG0XtNlksNtCvSSA6RkoWDv5HThfjHqzTDRi57eY7FHAE38Oc1yE1YVOpa22mvOHcYEqQTnYc828VM0uXJ5DZse3R4jRAgITo0QOedFMtKiHSABtoP6jrziEtFjz3JHFgMOMndn5D4XFCRdWY/sj/kpvAwZcch4/j8KBzz9rY7fgT6hRnRogn95T/7QIkO3+X9o4ahzd4D5JUe9H5E/1/3RCIElx8vhHq3H+R/7f/FU5/tdOV0oTQdl85e5f4m2ljwjnndPUOqeWuh4JEOtOmgP97hdRzLkYza38f8AxVVPtVio5bvRagQlhXKAkNuzFV90aij+oq0xVEg2NwM90Nn+lWA8wHG3ARPfJ74jJUsVLIm5gpSlpVmJctoyS57XZNdvMtX0w6js9bC0y+ZNrAaDjxPfmVe8sDMEAAjnLL2zWhhpqUlKEFwcz3o6jlzvdYDJN/hBBvGb0Jt1KlXFBoEOmCJ4kc6WuVRQLi4lwg29Lxwm+md1pJ+E72Hn5COvN3Dx9vdZIyRYk9snayuZAPnEZ9sdypoj/GB3eFlyhVY9fEPKIMgoDZp5yQzVNmV+zm7gVf8AKEqPFNhc7ITPYFBkBxj49lgnEqmPnDIo44qAc1rTjfnHF1eljtlZlOq4BgMmMs95zEWvFyZFgs2kQB9Jvoewj17slaxqApIUDaj2eoaza6bzGz/UGyivsorMP2b9Qc+/kaLHqtI0VVIjgSVhkyrfs4PnBtbur5R6F+nKbv2mFwt839IWWyzAtDDIYFP7J7u15Ru6dFlCmxjBZsD290w3LDmqdanFcxud5trzjzbpd7nbbVJ3keFh5KipmuSjf65xrS6c1UXSuJNqet0AQoIzR4dTEF3Gtqghj3GCCAckwcA64UTEFKikl2fZpEI0Qc2LblD7OvygRCERmuAgEoEyoFz3+vWkHRE5KxJqCnmnjs5jvAgtvZFtxhVfybr6aBkEMgigJVCTBIRIRS0Zg9gLk0Af07boYNOSdrDcJeJUkGiXpckjuBpDsIAyVtMtAyW7LqkPQMPDQa8Y9bZYCETAJi5559laBfs/zFwCBoFE3G7gNIriDiHcPjnjqi9zWffc85DniYCBRCfhAV+0Q45JNBzc8IcS4/Vbh+fhJge67jA3D3PxHegXmVVRPFR8PpDDC2wRbgZZo8OfVCw2k8B5n5QZKMu3c88V2YbOpPk0GDvUh2p8PzKVicShKVOA4DADMTmNqA7ieUa7pHaKFOiW1XwDbj5XTsaRfEfL4WWgAh3A6kcmHcY8zqNp4jht238wLrCdLTEeiZh8ChRLlwBUJcO+8imtRWN/0D0ZS2sudVuGxkSBrnkdyupFxGXj/atYjDoIUSkClDSgo7kjYO4R1W3bJjo1HHDIH0mB9Ns5ProrSXxY+X5WRLJSpwGZQdOYAhqGgDd8cBsW0DZdpbVeJwn5lIxwsTfjz8L0IWChJFiM3WnlHp1Go2qOsbkQI8J91cbABHP/AAnakd3Z8UmHZqOP591TS1G4nzv7riag6EV6ZT5mJFo53qR9JA0P5CViQcihQKSFXs2/c/jFO0Nx0nNB+4HPLLVMACeB59PRY81IZSh8JQCx/eBZQI0Y31bbHnux0hSqGphxAGIF85BMHQZXjMJtlJaHA3gx+Rz6LnWtTFT6hLMKPUbRxjdVf3m216mzVLAAkDIHRt+2+uoTvabiLb9/bxVqRIAPbF2CXrWp4aXjI6I6HZsona2tLnGG66TERANs+6d9TGYQrqUgBgGG6OnaxrBhaIATpkoh+o6gjzhKzmtYXEwBfwRaLrCmLBKndnJsbGvn3R5j0tUZV2x9SmZBiPALHqXdLUKiRv2W741wgpBBQlTkjZSz0IB09UhgIAKIEAFMR/jhClK43TMWl8qt3RQp4Mf4oedVYTad/tyEkLG31whC1VlpU5Xv6+sSYyUmMlIEBKTKnM1dkQZojNMmp/F+ap3HUetCIZ97p6l7hABCgSqwJsEaZSQO3U/lH/I6cB3Q5hpurSA038kE05r2sAKMNkLiKTGVTxALi9tr+MWsghXsIIXqsGh0havhAA4lqADv2CkesTYMbmR5IudhMNz5ueHrkomTSqlhokbdu874sa0C6DWBv1G51J5sOHvdclWW1+o4NYxCMWaYSexQVA3odunMacukSC3K/PPynEZZLvdHQPsar9ImNqV0NEnJH+j7VJG7MD4O0THuBVXXA5Anu+YVLGezllXYKVBnIBIVmOwKAcZQKDUqpt5bpnoqttj+sp27SeziB5I1agLQHAjty8pjvhJT7Km/kPRX9sa5n6XqkfVVaPP491V/i/3Hl8p6JBlJ7fZJ1VQPudnAfvjqOjdkpbDs2DEJzcZ1+Bor6ZaRDDPYsjIVFSQtkkk6h6h2uAGr9HI5GvttQ1qtGnU+gk9hk37pnLRR9bDeJ5+ed9aYoLWWN1OKOK1obW8N8ad7pJdvQALG9y9DhzQJJdSQEnRyKO2js/OPSOh3D9mxuRAy9PEXHBXPzsrUz4UfxDvf/lGwb9x55yVDLPcOw+UeyWpYy1IDHU6F/kesQuDXXKcA4u32/tKm4lBBdW48CDysD3Ri1Nq2cE03vGWU9/pdSIdHeqErKEKOUKSSApJS+iiQBtoG3NHA09s/bbQ6o0BzHGL5QTe2nDOyrD3AuIN5HhfnxSJkoJrLAC2Haq1vwh9u3ZaNlX6Y2bZr7M0lxuTcC9zEnecoidFcNqEbxu59vFHK9oKCWUTnTsAZVHzE2y6FmNDGxpdPN/aiq8mRawFz6AeBVw6pxBGR5jt3Sin4gq3DZ89sc/0l09X2s4WS1m6bntPtksF9UmwUSZpSRVhmBIDV3Ri0Ol9po0P27SMPZe+aNOsWwlzpQSSK0LXOhaNcZmErpDiEoo5DUBuR8qQZUxd5TQIRVyugKJyKoUNjKHCx8U9IcXaU4u0jnnJV9d3nAQyC7L1iSpi3qc22nh1iRuQjchUoOA/Lw72ggFM1pNwrklAqlRZ2IAqp+GjilW0h2sORVjaZjC5LVOoyQwPMkb1fJhCYoyVZfFhZJTshTvSneFMBBV8RflFrMldTyXp5hBSkhVAAEpY0DeOpOpj1qjIaJHfz5I08QcZbnmd/Om5CijnkOJ+gMWncndcgc85IIZOilIctYXJ2AXhXGAke7CJ5lGcQbJ7Kdg1/e/NzherB+655y3INpgHEbnf8DQcmV0vKTUM1S1m4b7c4DsTRYq4Qc0KkEuaK1LfK/dBDgBBt2oQTdA8WIJc9CFJKV0oVA/lI1bYSw45eEafplmyOpTtJymM58t3G2mqpqnCQ/u7Z+M/HesHDJV7xAuklhQUDubhgfkY4Z1OjTqDq3zPbkbCZi/AJq2AMJBulYQJK0gsQBnUCPwpYlzwBrw0pGM0GVc0EnvWj7PQoqc6Eklg1XoDrG/8A07sVZ+0Dabhom/8AtpHv3b1UBJxb1sz1BKA+9XAEBuZZ+YjtH1WUw6o8w0ZnsStu8u0y8JnwmPFYoWVBbvcGu/x2cGjz7pHpH93RmTMkxuBNp3kAZ7jCSq8OwxxQ4YOhW8hTcKfXrGqDnYXCb28OT4KuoSHDwVhFZStyknkyh4+MKJdSI3GVMh2ke6WKpbVL9KW4V9PA+5kaj0/CTJ3akaj16t4xXorNFApTTTduiZqwjrLjPXjxHHePBHCqlHiS6ydCyv5gD598WPsVbUsTxSplt2sK1I1QVHQdS3g8SBqUcI1K7tbu+D9Kn0pmHmMoOSxoeybGh00vygtiUzIB/KG1NlN9POFIM3SuaZMopaSqiUk8vRghsqBhKP3QHxKrsSx77eMH6Rnz3pvpGfPeuTNy0QMo3XPFV/KAXnRA1DolgwqrRzr5tFOeCqZu8vzh33+pW1LjFvSyl4QGFWDC5J66xCFCISMRflFjMlbTyW/K+EcB4R6+z7QrzmmosRwPT6EnlEOYKR1iD3eP9IYZOn4UioIBJFHLVd2f1UCK6gNjuVFcGzgcu/n4lKmGpo27Z1h25ZqxgOG5nipNE8fAfXwELm7s9efVWZBBDoIlLe9eN+orFZpiIFuxHFvSl4FKpfxLSQtyXCndJZ7WYtf4uul2joOlW+lxJJuTJm3bI1tlGipLWGrcZj0I9ZHgkq9lJJBSagg0Lkkbj2ukSr0HsbnBwBZG7LvzCtLARHp8IB7JYKOZyzdoVBNLWtm027415/TNOAKdQz2SI1i8+fyg0RIyPz5+ajDI932RYDMo6AP+FO0k7bkcYvftY6Iw0JL7YiSchlYQcz/e5KtbBGpPOao+0FmcsKdgD2U1owYairUeOa23pmttQwvAjd78SlZVwMwkcm/qplWUDs0JqHvtZwO6NbTENc4dnPBUu0IUoLM2kUhxBkIG+atuEpB0Ue5iCO89IvkMg6H+ipc041n0uqykkMQeBHq8VOaWGQewpZlTMXmZz2g99b6k0NfCLW/5YBzy7dR8ItGGYFvRLI0MY+RTNcWkEICezy8oP8k72htQgb1YxJ+E6FI7uz/xguExzwUeJgjd+PZINeG35fOALJRbtQyy4o3z3wXRqi4AG6eiSs1y022HUsO+IGEoimTkpyJHxKA3AEn+3vg4N5R6uMz4XTp8xLhQSDmDudtjQUFQaVgvIBmEXkAzGe/4/tImTiRU02WHQUhC4lVlznWS31gQUIOSWpZY0ah9cYYAJw1sphesAQlEJuGSaoVdVRx/D5jm8ZVfZatAtbUEYhI/I07CrS3+O/155slxiKhQYgRB0VfEGvL5xY2wVrBAXpUSuyCkuGDjUWuNRvFOEeuU3WAKfrPqwuEHyPO437c0IMWp0bg3odunSFuEsFuSFSWvBBlMCDknIUFsFXsFf3bRvuN9oQjBcZbvhVdW5p/x+Hxu9DwuUGIQQd34ToQKAg6waZt69qsbUa+4/I7UuHTKFH1bvhXuwtJ3IJU3HpAKQCe0HJpYEUu9zstHMf8Auej1oaWHOCZEZi/csZlTE8OcItvnOOzdxVTFTwSMqqvvH+dKQvTHStMU2VNmqSQ4WB0vIN5gwsh7obIVmfjViWA7EqLsXokMAxDXUX4CNbt36hqva3qhhdrkfCR/WW9V9cYDhz+EnDYgEqCgntDLmLjUEPlajpA3PGk/dP2h5NZ0kiJPcR3W91RVqEw4iYv6jSN8pK5YqcigU0UxoDaoILVpUxRhzBabZ8PJWCpTMA65X9FGHKDMSylahsouQQxOb4dDSGpABw55+FKjWhhz5913uk6LTzCn7gYpwjehhG/1T1SnljtpYKVovUJ/Zt84sLZpi+R+FMMWkQe3PXTsS5couwKCkhR+IXCSQwNQb10aGotzBuL27vJB1O0zu1482UScKl6qSSHNXNQCRZLX2UgUrOz3+iL7CJA8UlcliMq01e+dtNMt/rC2N3FWtYwglxsNw/pQpCUpYqejOlNLbzEhpMgqOwOfiB1nnJPnLl5ZZdRqpOibOrf+aJAw6qQ3Drye/ekKxCdEvZsxJNTejCIIGiggaeKZ79WhCf3UgNzFe+FxpOsKWpZJ7RffCm6QnFdQFQIQhNCXQdCkvxBoX4EJ6mHB+nsTgyzsSgnn63QkpJXNrElSSuUYgUCuYTC0BP8ACD3E/KO36D6DwRtNcfVm0HTieO4aduWQxkGTmqUwdtRJdixL9ehfvjm+lmPZtT2vfidmTEX3d2XCIS1JmFYn1ZW2/wC9r1v12RrnXuq33+rmUmESKriU15bYuYbK+mbL0chRSAQ4IA3G0eutALArXBrgQbhO98DdKTwGU/007omCMifX1VXVEfa4+vrJ812VBsSn94OP5hX+mJLhpPPOqk1BmAey3kf/ACUKQpPA2N0ny84gIciHMf2juI58CpQzE2NhsrduW3bAdMgd/POisEtE5qETCmhqNUmx37jvEEtDrqtzA+4z3688Ci9y9UOdqfxDp8Q3joImOPu/CHWFtqluOn4PA9xKWkFwzu9Nr7hDGIurCW4TOSo+1cLlWSgAC6g9AWrlvYvSzRyHSvQLHsNbZxBAuND2DQx3eaqZTx0wddOI0nuVXDHtJ4jxjjqVqje1Y9QfSUWKDEJ/KAOvaPeTAqWMK1+g4flJhAkV2dilJmLKTRbKI3KZYfeH8Yy313U6ri3J1/G/ksdtNrmNB0t4WVSYsk5rG7ijHdGOaji7Fqr2gNELpo7Stj/UjlblDVwA8wiPtCen/wAZ/i8ZUFn2HnVqL/tb2n0SkCiuF/4k+T98CmYa48PcJCbjnQoETGBLFzRNDXadw05nZBDcLcW/L3+E5bJG7M8+aQVkOWe4puf5GEwg2V7mizAePj+PdSUVqA/Wvz8IkpJsjUOydoUxf9pOtNiRs0hxdisaC5gA38+nFAJTsVJcA0sTa9dfpCYos0q5mFjT9RAykanhwHqRvsQCT8IKToWpzFPWyBcZ3UxsecLie8z5x9J43G8QoUSRsY120NufnEAAKx3U+rfB5/rXiF2YCmmlDEgqsgkzqn4VXay/mdNaVNr3GZjyhmiSmYJMb+fVClBU+WpFfpx0jM6P6Nq7Y8hgsMz8bzuHmgynJuuKFAEkEAVsbb4sqdD7UCcNN2EauAb43geKJpGbLpbOCagF6c/OK+i61CjtIftAMDvvoY4IUyGuur4xWiXVR7M1Rcs3+I9Bp9J06rSdn/yECYFuySYAnxtkVkiCJCz1Agl0mpJ2CpJ14xwe37NtdSs6q+kWyZyMeKoe1zjMIsKsVSWY23K05aczGugzhKgGh1QF9jcflCQBmq4AzVbEAvfTZ9YsZEK2nEL0khRYC9BQh9Nhj1xoGEFWOa2Sfx5prK/KP5U/KD9O/wA1XLN/mflcUnVHcR9O6JI0KII0d6H8+a6WtnyltoUxB7m6xCJzUe3F9w7xY/PhmmzgknKRkI45Sdd4rR6igtFbCfuz9eeCBLm5HEPP4Pke1IUCOyqjd3DaItzuEwId9TOefwhUloIMpwZRmeq2ZTcTAwN3BJ1VOZwjwCUoOGguEiFYszDSXLEt2glwNX03Bo8q2nYXbNWLHuyyI54XWK9hDwzOfRRipgUtShYqJHAmkYVQgvJCSSc0qEUT8ZcDUJSDxyj/AByjI2j7gNwA8lXSyJ4n1SpZOYMMxBdtw2wlJpLgQJi6sIGEyYQ+6Oi0cwsk8WFOphy1hM4vX4KOIatPknGYyEUzBQVUWIzAasQXS/zh3tFOwMgyN27wPine0QBMEXv+JULlrCTlTQ/hVfdoxvoQamCKZaJExuI58rqlrmEiT3jn2R4hICQ4ysGA5ks3CvTbAqs+gWiPk/35FCkHPcYvv8r+yoKUWfaaPvN+89YpAust0ExuF+7nwEoghtSwpxNtfVYEpMSfhpbhQ0ACjxdh0Cj3QZ+krIojEDJz9Bn46eChdWe2z1v8IqFkJkdY4QMmjnTedchwJgRZoCGBr6ePCGiYkEm/ESTHEDxQzZb1Fdo0V9YZrotyFc4YwJN94m/Ef/oZ/wAhmUOYM+nrSDBlYOB2LDrzr7oULDX67oJBBkJnU3tvHh+FrykMAoMc7L6jbq1uUendFbONn2VoZBm54k3/AK4LKICidLCwz0ev12RftuyjbKJpYyAc49DPmlI0VAYNWdqbX+fy3c44z/25tH7nqZ+nPFpH/lw9lV1emnPmr0hAQKhtp+Z0jtNj2alslIU2NgevaVdAyCsRmoIVoBuAeMV1KTKjcLwCOIlRLn4NKu05D347ajW/F40lX9O7DUcfpIPA/MoOY114WZjMGQqhFuG2NTV/TAY6GVLcR+UWUhGa2pJUUipZhc0tHYtgAJHBodlfsU5B+Yf1fKHk7vRTEdx8vlSEbCOreLQJ3hTENQfCfSU2XmuSC20pNdNefKK3wbDVAYcwD3AjnvVNeNSKMbttSS7G5cNqbxq9o6b2Wg8seTI4H1y9khcN9x3H4PDRNk4oHsroBvBUna20Poe53izYuk6O1facL9Wki/O/1CVpxfUzPyPI1HfIEI1pKaGoNdxG0H15RtAQ66taQ8SM/MdvPEb0Ck9PV4IKYHQqAIhMCUSYWbKmAlRHwgKUDqcwZ+pEeXdJbU3aNodUZlf4HlHmqc3Fxzj8D1VcCNYBKpVkYCZqkjaTQD978vOMgbLV1bHbp27u9VdfT0M9mvZvQ4k55iymxUS5pQm52QtX/JVcW5EkosGBgB3BdhkdohLk13FnuFfhFWYvfWLqTWunBMju8DpPFGo76Zdlzpr3K7P9pS0oEtSVLyUBGUgEjaWBvw5xlurUQwUnXjsP9x2eapp7HUc7rWuAnfNx3SedyqTsWkZSlBfKWzBLVUXPZL/PpFRr02AYR4wsw0TAxuEcJk57x/WirqxKvwhKN6U1PmB6eKP3LtIRDKQ3u/5ZD55sq/aUSTXSr9/aNN0VPfOZ58FYXDCBpnaPgeK5Sa3ci259ABwvCg2Sg24Is7M9GHquusCJyQDS4/TqrGDDg6OFX2gE+IAiWmDuWYxgII/2+kcA2CT6HxQy6knZ6HKrwjrQFWXNe9z4sBLR3gCezzjiid7wsQqw/rrVDfQ+xO4+XYiSGoX9WaArWNwAMcCCZztcfbB03EneoVJDu3h4PBD7Qr6tMuJJDr6Q1p8ZJPC10CpAJZtRQ7dC0ZOyU3V6zaQMYjE7t/kscU3YopyHDMHOOFh3jvymNREsoQGdQTQg3ANeztDvQ7eR9P2ekdmY1jDibHfa1vK3huNxgiHWI7vHcpuxH+dxjLs4YmqoiLFTn2hvDr84OKMwpCIGHmUEORrHlp9ITCR9qM713vNtPPhtiY4zUhMlrGpDHXTcX9UJiOyxDTnnioNyxsfiznoKClQdp3xyPSH6hw1y2iAQLTe51jgpjw2W2mUcoJJZhte2w18t8dXTeMIHPPmktfBB7PdR2d/rwiy6H1c8/ChSW4bYIKIdKmYWA/mPl3V/ihAbl27k88E/BY0lb53o5z1I1zMBXw2dPMdtrjaqtSqLAmfD55ssOsZeHDs9ExCzlc8Evf8A/lnpasYbXHDid3c7vJUkCYHfzvT8HigkEMctykFwKgOkGxqNaih0I2vR/TFXZjIktGYmfCbi5nOM0SXhwIN+bHmxvvlhxmVRBtQgjUEAhxwIpWOjpfqXZ3OLazcOUHPPutzdZLKrKgkiOYzUYvGgpIBBe7ACm9ot6W6W2ensruqeHOcIEGYnM8IHmndDRPvKqJog7yByAc95THnv8VTkztRYH43/AChSuYSSO9ot2a1TEdJPgPlY9X7Y3wPE/CGXIDAkmz2DM5FVE0tsiNpAgEnjyZ9kxeZ59E1MsHUNoA4D7yQ7tq1N0WBjXDO3Cw8SPa3BIXEaX53JU2egOmWXzfEdgFw7a+R2QznMpUyKeZWQylUH+SoIjLid/dn4b1XyUYACMOb3RLyTLjKfNPZR+6f964LshzqUX2A7PcrsNJClMoPQx0H6c2OjtNV4qsxAAHOwPEaz7J6IzU/oJMxWgFiKCwYEDWNxtXQb9q2t5cYYB9MAZ7iPEntF91zxizVMrs3Gr7Ntv8RxRaQSDpbkLHw5ypUknUVBFto47oUEBFjg0zGRB8Fa9n1WnfQ86HgWpyiD7gs9rRgAGgc3zxHxaTHYlzE2b/I+UVtO9Y1SWHqWix/7tx7Nw97qEqDsb7rdYJBiQlLKLReSeEAe89vqmW2jkDCrIp0nYSWteB/xDx23gDw71GZ7f7R3RIjNIXgtJbBjMFjRbun1B1Uy0FwASagi3Fn2RtOiKVWptbDSF2mTeLA3TDCTgyEBzc7TmNeI7RpdbEvUbQ3O47wI9LdA+tvf794TiT9D89PYdh00GeRKQpBFU8wbHh+UwxaR9VM92h7N3pw1SSPtePkKDiALuniC1f2rd8A7Qxol9u0WHfl5odWdI8eSq07GAVSK7bDmNY0G1fqPZKZIoguPCw8/hVdYMs1CPaOmXvbuIpGPT/VjI/yUyOwz8JesEXXKxytAB1PyjGq/qyof/jpgdpn0hKaw3KtmUtTVJ2DTgNu/5Ro9t6S2jbCOsNtwkDthRzi5djJSSQVTQFMH+I7dUhrNGM0AjP3VzACLkeq0pc5gAlyoAW0pqdPGPVesEYQJPOZ09eCswnM250TDNVdQB25aEcrL7j4Qv+VgnMbt3Zv5gaI/Q63PPMqxIS7ZS4Oy7XtryeHNQYZ8N3j/AEqzTkwfzz2Kvj8WQDoTRgAPQEa/pXa6ex7KXE3IhvEkckqtwaLn1KoYhAYijBSixYUoxD3DbI86e3+LTqeHYsFhNjwHjqlJOVwUhhYHTazFm1isuw/S4TCcwbg896NCaukg7jfhv5d0RovLPA837vJKTv555lOMwtRKXAbtJdQHA0I3kOOAEWl5izRI3i4Hoe2JA4JMInMwdxt8jxg9qJCwSEqQlRY/hCWo7OgBRO6HY8Tge0HuAjwEygQQJaSB2z6mEzE4UKSPd0IqUFQuTootsFCBzhn7M14/xnuPz8+KbrXNAa/tmPUCfJLkYYpCipgCMoYg3IcljRgDfUiFp7O+mCX2m3jn5JHVA4gN7fjzXJw5Wh6AP3N2e4HrG/2X9Ov2iiHvfGISIE6CJ7B6rLZRg3On9+oS8bLKEkWqEv3mu0+QvGu27oraNkZcS3ePfdJ+FKVKX4jfM/HPakysIVilANfIDWLejv0/tG1NxvOBvEST3WVjWE3dqrv6InKzPtPqwjsaPROz0tn6jCCNZ1O/nLRWtAAhVMYgJVlFGSnZqN1+McH01sTdl2jCyYIm/aRE65Kqu2CDwQSZpSXHPhCdFdJu2CqXgSDYj44pGPwq8maFBZFsvex8mj0PZdsp7XSNWkbR4HWeOSymkGCFTx+GOYqDkXNS4NagW0jnenOhqlSqa9G8xIt4zut2perxER2JCUKeoDjaW6dndHJ7RQfQcadRpB7Pyj+3aR90dsD/APXn4XBUywQRSxd95JIbaRFMjMJ5dS+og4TFxBu2IINxNjbtFlZxAqpttOphHfcU9dhYDhzBERoZcDGty0EIEXbUmo8/W6FOS2PRO0ljnNLSCbGPpgw6DaLbwbNP1NgxArWX16wQBC01faavWkguEHUmQe03lETUcIAyV9eoBVa9+ZbJIGZcDfjoHb3B2qiVOCVB7DZvHfwjd9B7VS2baOsqSLROnfzbNVUz1ZNOplv3TqO22djwNxqpVqOIMeise1wD23a7nz9e1XuaYwnNvmM/LPiDOiKcwJNhfgDX6RGuFMfUbX7oz+fFB/1txaj008Mj3cVj4rEZzuB5c98cB0z0s7bH4GH/ABjIb+JHosdxIB3EW3n8c6pQNdd0aKFjxZHKklVUimtgOZsIIBMogEymKCU37R2Cg5q15dYgAGagDQb3SlTiR+UbE+f5ucMXE2TyXHAFRxaXNUg01bfvh6ZtmsiiKeH7/X4XpJCQEgCgYR63TaGsACDiSZKZDoKut0pL0SSqxqrtOACKgeY2PGu2iq2gxz6hhrZPaTMAc5kaK0uaBi7O6ObKgMVWoCklmev9T5tB6pHnu37e7a6mIiAMm5xvvqTqVS95qDs01jhz3QJTCULYOpBFKh0ljtFR0MYstcBNjlwWNhDZI555KbLkLqKEDZlVyFwD05wabX/adNLHwnntVb2WxAd494VWYK2bdFDwQcoUBtmmfEzXAFNrbN+6LPvgjMe27nsS5Z5JMU5p1bxE3tlyQU9kKFyEjLWoe14vNQTcwRqM/UKVW/UQMuPBBMlGoLqOlS7A3fQHv5Rl0tj2mvLWNLvbjJynTfmhTBd9gstHDIaWx0y+Bj0vZqZp0mMdmAB4Qsw/eO/2TZyQrMnax7tN9X5Q5aCIKRhww7tHPhHeq3uXupR6D/aAYHVT9zifL0hZGOMgPX1lUJ2MUk5dH+I3oRSm2tY5/bel6lDaG7O0TJFznExa3DP3unLQcs7W7Z/Cs4+UVEKBd0pYM34Ulq8zFvSvRv76jLT9QnD8Ht36KqqyRBzCz1UoxfZ/mPP6tF9J5p1BBFisPCRmjw09ioF+0nvtG/6B6SZsxdSqmGuyOgPHgd+ltLq+k4AXWhOVQnRgeISXPj3x3NQgtLuAPhdZDMwObqZ+FSogl3FiCR9DfWMTbtgo7SC2qJuIvlMD2V9M2adwd4iXe4VOZJUgFy7lgWs+2tPDwji+kugauzjrKf1M8x2j39EWFweAXEuNrzrkMQcHRlMeBU4pRfaSAX/hDvzPfGicBMlCtULqXWMtl3SI7iDrnexzCBAPNrtCkhZOxUnmGVCGB7bPF4A/2g2+kOGhAzXKmgMw30b/ABADSVZt+0UKdck07n6sTXZz3EGZvFt0IJi8w1F29WhgIK120VG1WtJ+lsuNzJMxMAAQLawJJuhRW3Abf8xdSoVK1QU6Ylx0WFWd1lT6eA8AB7K6gFLusJ3UJ6fKOw2GhW2DZi3aK4aDk2xIM5ifGACNc1sGjDVk5AW7A235GU8EmZmUhOpcp1JZ3FNvxdI5ja9qq7Q84nlwB1tO44cgqRPVznM+ANhHE5ndleQlDDN8Skjd8SugLA8YxY3rFde7ufD0sj94lNg+9VeeW3V4EjQJMQ0Hjz8pJmKJqaVo9uAsOAiOMi6jjIupitVpegPPrp3w+sK+n9xbvEc+HggnJs9CwcQWncsjqWNJBdrunxyvw01vZbkqYGGlBcEab49dZUbhCBBlNAe2tosJAEoJftAJKSDYBg3lxPjGDtopjZXuqzESYztlHHIBEmFjm1a0jyqZMrDaTikIUuGq7v8AOm75wTdWnC9pIER/XPYrKZgJcuD+YHxHnDBwd92e/wCQsYS37U44hbdplp31/quD3w+J7Re458PVNjDs8/PnyQTQhyO0nYQygRpShFK3MK8NDiAmaWuEm3mrWHk9oFRQWc7F0BNiz21jLo0KlV4bEnTfz2qU2AvGA/Ed/spk4AgErD8Q4HPXjHbdE9D0dlb/AJIc852Fuyb/ACsptPCE1CQLADhG9a1rbAQjMpkvUbvCvkYh0KR2h4+tlIqN4tw+nziZKGx4FQs0zbL/ADiThzUbY4fBZOdImAu4vbo/B+g3V5SrtGwf+o0qmPEchEECZiTwk5cJiL2uwuh2uXjz4rUxfhl7gPKOn/hPGfNTVVMXh8xJHxNTez0PdGr6W6JZtw3OGR9QfLsSOaHC6oLlKGzcWf1waOH2/oytsQaakEHUG094zVL2Yc0GQUcOLejGNs209XUa5wxAGYkgeXj6oMqEGd11o4XGAhlUNQ+hq0dvsfTuzbQQ15wnj4iDl2+iz2VATgbnmB/yFx8fKfP+BX7ptwjb1mnq3TMQcojtvfjqO1O1zTkQNLzI8JBtaYB7FSnGiSK9nXWqh5Ac48oN4lCgWFuBnDtJ+oC0xEw3sde5ELAodhBYfWkJkr9lNV7HU6DpBa4NHeC4X3NJNiZzzXAEMkpPAM43g279Y3Wy9FO689cPpGswDlFzFjlwJ7lVTbVpE7NtAJadLEi4MtzvbIRIkWmVoS8KAACwzFxnAB6GtBHa0aWzMpsDGgFxkDCJE3IsBp9N+9HqzSdUZMhs5ZG8A+JkeqQuSlCixCRQDKmw5s2vdGh6Y207BtOGgwNJaLgCQJOQyF8zebZQqhTbhxudA7/j57DBhSpqQCQndUv0AbzjkS7E6dTvv3qB7Tie0TkOHACdABJJ0EHOUMuYVvmJscosARV8oo5Dj+LjDhxIwrHfWe/6CZtn5+Hvfcq4Fa8u/wBc4Q5WWKcrKSIAsgDChIv48gYJKJNlxUzvaJEqATklKcEVDBu+nX5w4ghZNMscwti8Hyv7c3XYmpB3a01OkRlgrQ3rRjkSc7gX794g7pW9K+EcB4R6+z7QkOaNEsByKGwbafo8VuYCQBzzZMDqq2IllQZwG02732RgdJ7FU22j1Ifh1Ns/PJK5siFRmYZQqUltajyNrxxNXoDbqTC8tmNxBMDXm/BUdW4ZJDM501OoHyEafNNIqANm+g0J+T66hMhFjpslJZVLgAccyacaRdTBLXRzcJHG450KMtnfRLcwGA6lusNY1J0b7W80P48T7/Cb7OV2lE6huZL8qBUdF+l3g7Q8EXOsZZ66Tbw7FmUBAKtiYymDuzuPnHbl7S/qyDlOVvHKeCt4pc6ZNzBlON4Bbi9ekazaaO2/umGiR1eoiPGDJ4RGko4nSrEtbFyARzHEULM26NkKTgT9Rg6Wt5Sg76hEJjpCqg0JBqOB0gw8jMeH5SkhzZA4+64JS5BJY0NAR1f00Q4iMhz3KEgtxCd/PosHKkqZyHDB0tV2IoSQ9Kx5k2nTftwaMjUyG4u0PpkpDCPpOvrl4QfFbeNl/H2h+L82/dHpUk0sjlw3dqtIGLNApIcHMnUfi1r+XcBzhi4yDB8vlCNJQTcOkkOU1cfi47N3fCVGNfZzZBscr+agyz58FSn4QAklQygj4QSdCHdqOW5RxPS/QrqTqm0U4DBpqJjIZRff3Kp9No+qefJdgJctQ+JWbMWoHAcs4zc4zuiOi9kr7KBUAcSZzgjSLeMSsgswEP7DPGBxVyTKCcwOYg2sPm0bno/ZK2xsdSe6WT9OZgbtPLtsjhpu+zPcbeB+fNVsQyQBkOUKIBUomjJIsBr4RyXTHRo2cmpTb9E7yc9ezMXJM8CFDFJpxNN7ZwRkdyFUw6BI/hBrxL6Rz2PgFc7E1xcztaf+qQQQf+oDxscgmysWTQuW323VPpo7XorpJtbZ+rr4S8A4SSMRsc5i8aiZGd88rZ6T6r6dam0j6gHAAwCCJtoCLxpfTKwk6a63bkdY6nrPqvoJ8f6PisEMIZhGpjwz7rg9yp4iWCVHM5agbY5FeL98aHbtnpu601qou3IxDXH7b7pFsza+iseMdMtblNuwTfhckkm0m2RVKep6Dl8zHAMEXKwi4dYYP0Nt2jhxdc+6OWtiCNCD0iAwZWIDBkIZ0plqFwDTgWI7mh3WyVj/AKTAQUB7vR1MC5CW5F1D16UNHv8ATpEyCOQVrD4QqGjb/IbI6Do79PVdrp9a92EHK0kjfpHDf2JxTxXKTjJYC2DtQ91+pivp3YmbLXApCGkDxFj7d6d30XHPPN1UnqrUxpmi1kW0yRLBY+XPot+UslIYBmFX3cI9bY4logKwi905a2ZJDc6OdPAQGuvLtclCNEKkvFpEpZUA6Hr61hZIsUVlSpOah25W1JDP+6mtTvjzI9H1n7S+m1pLgTlw10AzHiICodLHHCJdn2DQ8TqB/SeuS10KAGoIPrjSLX9C7W1uM0jHAgnwzVIpVIkISsZQ37SQHfTtE72U0YFQGmIc0g3EHznLfAVeE4oPA/HonS8EvKSkPmAbg4Nw+yNxsn6er1KQe4gYosc4kHdnwVgYCRiMR4q8JWRISzXO86A9c0dzs9GnSbgpiGgQPf2WYCC2yFoyIEyopgqLoiiKZodviKH584UbkjbSOedO5RNDjiG6a9CIkZhFtiR3+P5lVZmA7TvVwU02sWI17rRotl6Bo0XmrMuDsQO7gRN982UoANbET+LKwVkqU9wou1trjdG5oOJbBzHPPgraggyNUtKaFOy3DRuHlBAkFu7kJeKl3Y6g1HL6vBkkA7lEucoFKiLMQeXgRFG0mmaL3O+2Di7IMqcCqOAWApyWcta5IGuh4xy36d2dlN/X4rGWgEaTvm3hwlMykSwObeBHmVrR2iRDP/8AGuj20e4Vp0jC2tsNc5ovhOQmcotr2K6nUgQ64nL43cyslMsoZOhGrjqK+OkcB0rsDKTxUL/uAIEfVpYiwEcSMt6JmjUIc76SYykHSRvGvEWuhnJAJ7JcuXDJdn1JYm94mzUjUb1Wy1ZJF2uAAte0nwi+ts1ZWw9YQR2X0mNcV9DEX8Vcw6lISxZhoXBAe72PdWOr6OFahQioMjkZmZ0cSZbee2ZNoRAkBotI7YGvaSPKBrZ6wFVCXcNWjNt1vsjYPo060AsDrfVI7YkdumlkjnfSScjYDgCD8dpk5rNMpgFA5s1GALij1FTa8cl0l0KQxtahec2tBnU5SdM8h4rGrU/4tGWfHnRJUrnzPgBHO9W4AmOHJWOAeflWkpzZGDfhNNQe/skdIzNg2M7XXZTvBzjQDX2TYcUE8xyE1Xs7Yru+sdM/9Js/jVPeJ9wm6sLpXs+vaIIHHvg7L+l2U6uKs/E0aRE9vDgP7IpgFWE4hyyQ4AvvsAPnG9obfTrPc2jdrbE6ToBv4nIW3pxBScfhxlfUXO6rxrv1BsAq7L1jRLmX7v5fPcg+4WPOVUV03RwLRGiRgjRemwwoHsACfW805x63P0CNVdquVW+t4eBEJZQZNhPj9YXDGRRlVsXiCkNQnhbm940fTHS42NvVtILzpu4m/gErnhvalezZoapsVOTvykE7ic0aroLpMNc47Q/PInnilc+HSdQI7RII7clo7wQRoQXEdix7XiWmQmBlcwIZQ32B7tYD6bXZgHt4XHgUCDMhFlG3u+sNJ3IS7d5o5swBk500AoS28u4a5MU42i7rcwi4Tm089l0hc9GqgD1Hc58Yqf0hs1P7qjf/ALBKHd/PO5clYNiDwNel+6JR6S2WsYZUaTulQVGqQp7RmAyrIRyy4I58G+fygE3SOsQe7ns+VyNm3x0+UE71Hb0Us1ANC4Afa9oqrVGU2lziAERYgjnn0SJp7b7aeJHn1iRhcDvt8e/ircwR3pOKCnGTnbRmvxMYfSQ2ssH7QgO46gc+EpL4bKh79YepDO+pOlX3xxrumektlPVVD9U6jmROR84VRe4WKZh8P7zNmJenWtWPSNl0PTf0kyq7aKhOkTETeY8hwkJ2OJF1fQkNlIFmY6/OOrpU6bGCkBYCI4e6e4yXe4GhUP4leBLQepGhPiU3WHcPAIkTCkKzWaimt2h8Wyj1two6Oe5hGPLf3HP5y7NWDQ4HDnu+Pj1SJ0kBLpFuNnryZ6RqumejKdbY3YGS5t25zvMewy3QpTqFpAJMajeNbdiqmWCwXuBrttXYW9GOa6O6Pq0K5ZXpywx9WcEzhIOYnI6b9Ar2gBobUglvtlplEbsrZlaExJ7LaG76eb2/xHcPYfpjObcBqeJ0PbnqUDgcUm2p37gNw3cBMWACkyyHvxdxY3JqeW0bIjKOCTeTrM6a/gDQaKtz8RnkdnO85lCuSDkJAqADvGU9PW5g6ixwbiGYg8RHPMIEmSm4ZBysoDhRhDbIyo2lFWJk2EQBNh3CFXKZKQlKSAG1DCu8dCTygilTpEOaANMudUwkqGJ3bqd/0i6CeCCr4uSosEmmoJ8z68tR0vse1bRTFLZ3Q0/dJvHxvHsldJEJmGkZb+jGT0d0czYqXVt7TxO/huj1KgAaICnF/ArgYs6SE7HV/wCLvQqHJebxUkqPxENTjUl+/ujy9joGSlN4aMl6pKsssPqATwsO9+6PV2kZnIBOdyozMbs8vkfW2Od2z9TUKTi2mC6N0AeN57hHEqp1RrbZpKsYo2Ph4teNbU/VNYtIayO+fYIdbwSM3M67eccxUe+o4veZJvJVBkmUpQoCDWocHd36QAr6ROLCcjnPNtVaRMADF73Cspq27dF+z7ZUoCGOI7DHisaXAy0wnjG+mcnnQd0dA39U1xSAwjFvOvhHOis618ZDnh+VEvEKWoAtUgWsNjWPE13xranTm3VjBfE7rINLnOAk889nBAZ6lK2ufhNRU2aNb1r3O3zvuq3hpJdkhVMYkCqXoDUd/jAL8LiG3HG6UNkSc12ZN2PAm3MVPq8TFTBmD4qQ7KUxaNVAHZnSQf5hfmekXnELnzkHxGfefBKHf6+RnnuCBcpR/Cw3CnHNrxJiuKs/SI7LefvKZrwDM38/D8IcuW5bcDU9LcejxkU9s2qmZNVwjTEfnL2yVgquP2nnn8p+CU68xu4rvKg/dmioVqlVxfUcSeJnM/EqNJL2DiPL8whkFSmc9kFI5uL7dOojsOhdo2vaqYfVP0Nho/6iIuT5cSd4WZRcTJO4q9M0Owv3EecdO/fuRCXNlA3FD3HaDo/lviivs9KqMNRoIO/SfSVEGHlBDueZt1jD6O6No7BiDZvqeeeKAYB9qskPG1IBCiFmtbZ8vlCwW5eHwjmmyFOeSv8AaYDiCJG8eoUGarfB+7/t/wD18K8k/wDiP/T6fj07Mn+/t9fz6o5hSznVqi5rQBqnhvgVKdGMZ1i4zO7LNMyrVH0g+Onjkq83HZS2RR5N3HlGFV29mz1A3q3uJGYaTbv9EXS4XIjhl/2hLV7QJLJlk7i4PMBJaMX/ANadUq9TToPJ1m0A78/yqwGzEnwHuQnyUkhOYEZTtu1B842dAVKlNvWNLSNJ3ZZeJ8L3QJuTvVhSmDxlkwJSrpNC558NQOUIWEgzmiDdEpLEjZSHaZEoEQogqLoiiTi/gPrWMDpQgbFVn/U+iByK81PnMbHbY6x5k1shRjJH5WrisXnAAoOzTgzP0EbnpTpp+0DqKVmDM6u+Bw8dySpUlxhImmkc81UMzXZg16bRbl8oMXRgylKWG3at6YadTxhgLrJp0nTOuk/GZ1OV/JNQNSHoWr0L660iBwEgpHEEloMG2me+wym3E95CJJcA7YrIhUObhcWnRLAJepDjRrVa+6HsFeXNpEDCCRvnO3ZqnyHS5qQEl9ofsjiHUIjbzzwUZFSdDHYDp3Hy4IAsaEdYWCFSaTxm0+CespJck1uwF9ddrxa403GST4a66qkYgIUAJFcx/lH90ABguHHw/KP1bvP8JappzHLR76jg2sTHBLhqrW02YQal93zz4iFPvE/iSU701HQ172ifQ7h2fB+VOqJ+x08DY/HdmuOSlSdaADfdz4RIpjU+Ee/skh4JkRzuTZM0Zk6JBB79TtiB0uAGSei04xvQYRZcD8KqEbmNdx9aR0n6br1usNCJpnPgeHb+VlUoEgZi86TuWlIVTeHB5U+vOO4pGW3zFvBM8QVwH4TY28x68okAfScubIcVIpw8In220UzXFDW6aH1tglsXapO9EC8MDKCmVRaTtIB5+m5xVVsCeeCZua6LkqWmSkFwkPtaKxSYDIAlMXuIglTMuDv9d7QXxIKARQ6CmIogudw8fXiITN3Z6o6I4dBHM0O5uYp4MecI20jm/JRO9BDoLoiiRjPgPLxEa3pf/wDhq/8AEoOyPYvP4hAetWtQ2jzNhtZLTcYsvW4b7AYqbKlrRNwyc6EzADMmg5SjNVpJFBsp2VB6GMtuxnMkLPp7DBl0HxVmZ92eLSHViMMMpIUAqYQkgAkP7rYdguBrEOx7o80TsIvYeJ+PlWB92WIABM2QXSFduZMAYkAUEkG5Gr1hv2sCwHnCrOxVf44R4n1keSfN+77Fo7KZ2GTcE5lpZg7Ae6a1XJsKC5h+pe0HCRPZHoqW9FOJxVCCe0nxOfcI7dFUl/dfilPkmYYtftLca2Mh3vzBF4oGxv3jzWWNmrakeLvlSj7s8TpOwtncTZm8V/VMfhVXdA/Zv3hIdjqnMg8D7bu6EUr7tsSQCJ+EIIv71e7/APFv7xAOxPOoVb+j6jjJI806X93OKIKROwpLj/2r0en/AI9pHSJ+yfESEB0dUiJHmom/djiwwVNwoewM1dbbZVbjrA/Yv3hQdHVRk4eaV/2yxX4Z2FfQe+W24N7uG/ZP1IVg2KoT9Zae6/jGfJRn7tcUxInYQsP/AJltsqfdUD0hRsL94VQ6MfNyFEv7tMU1J2ELv/7V1L5T/wCvbSCdhedQmf0fUccx5qR92uKdvfYWrN+tXVyQG/V1qD0gfsX7wk/9MqbwsP7QfZWZg8pmKkqzu3ulKUzbSUpvFdai+kBJS16VWi0S6R4+qycOGUGJJDkA2DA1JZ6b4WhhNQYrDU8PP0VdF2IyQBvI+MvADwlaGFkAMQX+fjqaPRzHpuwbJs9JgdQiOGR4zcnvJVmIAQ0QEyYGOYcFcNvLweMt4wnGO/nh6ItuMJ7uePqjWlx6vpFjhISBcKjiPQiCHN7VMiuSdD/mI03gqFQaHj4t9IH2u7UcwiMMQCIKCmdRRGjlutOMVUyQ0SmdmV0XJUKw4MK4SFAuQXANoLTIBKhXLUw8OMBxgWUC5KWEFogQoUUFRGmqTur5Hy6Qhs4HfbnzRGSozPaCRZzvApy28o0u0/qLY6LsIJd/xgjxJA8EhcAoHtAbD3f5ij/3RseGSHTuj3mLoY2qrPnFV7bBHLdI9N7Rthw/azcPc6+nBUuqk5KjiDWuyNYwWT0xay9N7O+8nESpUtAk4chCAkFQnEkCWEOf1rPlDWpo0bgOK37XmE0fehiCVf8A02EBJzEhE0OSKu03cC20PeCXJi4hM/7o4khjh8I1fwTdtz+tqqgreAXFAvKKZ962KUSTJwxdwezOYggAuPetYDpExFTGV0n71cUklpGFuDVE01D1rNvUl9SSbmDiKmMpP/cyfQ/o2EdLkEImggkAOD72lh0iYipjKgfeVPb/AO3wtm+Gc7cffQC4qF5TB95eICgv3GGzCoOWcdaCs2wYHkImMoYyjmfenilZSZGF7HwgImgB2/CJrG3jExlTGUhH3kzwzYfChmZkzqXt+uvUxMRUxlEn7yp4BH6PhWIynszqh3Yn322JjKmMol/ebiCz4fClqB0ztr//AC7fGJjKmMoB95E9gP0bC0cDszjcqJ/9u1RMTGVMZWX7b+1czF5QqVJl5SVfq0rDlTXzLOzRoxNr+polYO3fU0ArLTiSK01HUEHuMYbGifH0WDSbBI4H0RSsapJo1SAerRteh9trbNXaxh+lxAIOV7T28lSm2DC0jiSaMO/5x35qkiCFeGxdDJxasotaFp13YBKZ7BiK5OKLmg0Ou/fuiCs4OKGAQuOKLigsdu7fENZ2Id/spgEIjiSdB3/OGNYkQUMIUIxam09GI2u6FCwLsZjFMSwolJ10AO3dFTqzgw9/qmwCVkysetYCiSCdAVADk/jHDbV0ttlSoT1hA3CwVVQYXEBWcHjVEKBqygKvYs+sdB0LttapQcKjsUEZ3N+KdjbSr/6Wdg7/AJxv+vcpgCCZijQsKEbdabd8I6s6x4/hEMCP9LOwd/zh+vchgC79LOwd/wA4nXuUwBKnYsulLBlODezcd8aTp7aqg2YMFsRg+qmFZgnmto4QsCxTTEKffl9LevCJgEKdWIVmVMaWVkAkKZi7dxhhTbhlO2k3DiVTE45birUsKDoIdsxmrGTG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66888"/>
            <a:ext cx="5238750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2" name="Picture 6" descr="https://encrypted-tbn3.gstatic.com/images?q=tbn:ANd9GcTeLdbP2MxiTeFwEV9xZTrrCi2da0XSVZ3cGP7jpDkHHPbDqC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799288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3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3048000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Wer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wird</a:t>
            </a:r>
            <a:r>
              <a:rPr lang="en-GB" sz="5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</a:rPr>
              <a:t>Million</a:t>
            </a:r>
            <a:r>
              <a:rPr lang="en-GB" sz="5400" dirty="0" err="1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är</a:t>
            </a:r>
            <a:r>
              <a:rPr lang="en-GB" sz="4800" dirty="0" smtClean="0">
                <a:solidFill>
                  <a:srgbClr val="0099FF"/>
                </a:solidFill>
                <a:latin typeface="Comic Sans MS" pitchFamily="66" charset="0"/>
                <a:cs typeface="Times New Roman" charset="0"/>
              </a:rPr>
              <a:t>?</a:t>
            </a:r>
            <a:endParaRPr lang="en-GB" sz="4800" dirty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1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What is the weather like today?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Wie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Was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Was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mag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In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Schottland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die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scheint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4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539750" y="270827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" name="Rectangle 7"/>
          <p:cNvSpPr txBox="1">
            <a:spLocks noChangeArrowheads="1"/>
          </p:cNvSpPr>
          <p:nvPr/>
        </p:nvSpPr>
        <p:spPr>
          <a:xfrm>
            <a:off x="762000" y="381000"/>
            <a:ext cx="7696200" cy="2057400"/>
          </a:xfrm>
          <a:prstGeom prst="rect">
            <a:avLst/>
          </a:prstGeom>
          <a:noFill/>
          <a:ln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838200" y="2667000"/>
            <a:ext cx="7620000" cy="3962400"/>
          </a:xfrm>
          <a:prstGeom prst="rect">
            <a:avLst/>
          </a:prstGeom>
          <a:ln/>
        </p:spPr>
        <p:txBody>
          <a:bodyPr/>
          <a:lstStyle/>
          <a:p>
            <a:r>
              <a:rPr lang="en-US" sz="32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Wie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?</a:t>
            </a:r>
          </a:p>
          <a:p>
            <a:endParaRPr lang="en-US" sz="32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b="1" kern="0" baseline="10000" dirty="0">
              <a:solidFill>
                <a:srgbClr val="FF9900"/>
              </a:solidFill>
              <a:latin typeface="Arial" charset="0"/>
            </a:endParaRPr>
          </a:p>
          <a:p>
            <a:r>
              <a:rPr lang="en-US" sz="3200" b="1" baseline="10000" dirty="0" smtClean="0">
                <a:solidFill>
                  <a:srgbClr val="FF9900"/>
                </a:solidFill>
                <a:latin typeface="Arial" charset="0"/>
              </a:rPr>
              <a:t>B  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Was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b="1" kern="0" baseline="10000" dirty="0">
              <a:solidFill>
                <a:srgbClr val="FF9900"/>
              </a:solidFill>
              <a:latin typeface="Arial" charset="0"/>
            </a:endParaRPr>
          </a:p>
          <a:p>
            <a:r>
              <a:rPr lang="en-US" sz="32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Was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das Wetter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mag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heute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200" b="1" kern="0" baseline="10000" dirty="0">
              <a:solidFill>
                <a:srgbClr val="FF9900"/>
              </a:solidFill>
              <a:latin typeface="Arial" charset="0"/>
            </a:endParaRPr>
          </a:p>
          <a:p>
            <a:r>
              <a:rPr lang="en-US" sz="32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In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Schottland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die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Arial" charset="0"/>
              </a:rPr>
              <a:t>scheint</a:t>
            </a:r>
            <a:endParaRPr lang="en-US" sz="3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6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6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 txBox="1">
            <a:spLocks noChangeArrowheads="1"/>
          </p:cNvSpPr>
          <p:nvPr/>
        </p:nvSpPr>
        <p:spPr>
          <a:xfrm>
            <a:off x="914400" y="533400"/>
            <a:ext cx="7696200" cy="2057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What is the weather like today?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€100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2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das Wetter’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Heute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scheint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Sonne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heiß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 </a:t>
            </a:r>
            <a:r>
              <a:rPr lang="en-GB" dirty="0" err="1" smtClean="0">
                <a:solidFill>
                  <a:schemeClr val="tx1"/>
                </a:solidFill>
              </a:rPr>
              <a:t>Wie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Wetter?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schneit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regnet</a:t>
            </a:r>
            <a:r>
              <a:rPr lang="en-GB" dirty="0" smtClean="0">
                <a:solidFill>
                  <a:schemeClr val="tx1"/>
                </a:solidFill>
              </a:rPr>
              <a:t>! (x2)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 Es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kalt</a:t>
            </a:r>
            <a:r>
              <a:rPr lang="en-GB" dirty="0" smtClean="0">
                <a:solidFill>
                  <a:schemeClr val="tx1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1880451" cy="1800200"/>
          </a:xfrm>
          <a:prstGeom prst="rect">
            <a:avLst/>
          </a:prstGeom>
          <a:noFill/>
        </p:spPr>
      </p:pic>
      <p:pic>
        <p:nvPicPr>
          <p:cNvPr id="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72816"/>
            <a:ext cx="1880451" cy="1800200"/>
          </a:xfrm>
          <a:prstGeom prst="rect">
            <a:avLst/>
          </a:prstGeom>
          <a:noFill/>
        </p:spPr>
      </p:pic>
      <p:pic>
        <p:nvPicPr>
          <p:cNvPr id="9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950" y="4149080"/>
            <a:ext cx="1569050" cy="2088232"/>
          </a:xfrm>
          <a:prstGeom prst="rect">
            <a:avLst/>
          </a:prstGeom>
          <a:noFill/>
        </p:spPr>
      </p:pic>
      <p:pic>
        <p:nvPicPr>
          <p:cNvPr id="10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12596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0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In autumn it rains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Herbst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windig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1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Herbst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rainy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Herbst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regnet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es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Herst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schneit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6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762000" y="381000"/>
            <a:ext cx="7696200" cy="2057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 autumn it rains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838200" y="2667000"/>
            <a:ext cx="7620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Herbst ist es windig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Herbst es ist rainy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Herbst regnet 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Herst es schneit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€200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3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In Germany it is hot in summer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In Deutschland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warm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Sommer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In Deutschland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heiß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Sommer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In Deutschland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heiß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Frühling</a:t>
            </a: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48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Mein Hut,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der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hat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drei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Ecken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975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762000" y="381000"/>
            <a:ext cx="7696200" cy="2057400"/>
          </a:xfrm>
          <a:prstGeom prst="rect">
            <a:avLst/>
          </a:prstGeom>
          <a:noFill/>
          <a:ln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400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838200" y="2667000"/>
            <a:ext cx="7620000" cy="3962400"/>
          </a:xfrm>
          <a:prstGeom prst="rect">
            <a:avLst/>
          </a:prstGeom>
          <a:ln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5400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35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 txBox="1">
            <a:spLocks noChangeArrowheads="1"/>
          </p:cNvSpPr>
          <p:nvPr/>
        </p:nvSpPr>
        <p:spPr>
          <a:xfrm>
            <a:off x="914400" y="533400"/>
            <a:ext cx="7696200" cy="2057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 Germany it is hot in summer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971600" y="2636912"/>
            <a:ext cx="7620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Deutschland ist es warm im Sommer</a:t>
            </a:r>
            <a:endParaRPr kumimoji="0" lang="en-US" sz="5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Deutschland ist es heiß im Sommer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Deutschland ist es heiß im Frühling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Mein Hut, der hat drei Ecken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€300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4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chemeClr val="bg1"/>
                </a:solidFill>
                <a:latin typeface="Arial" charset="0"/>
              </a:rPr>
              <a:t>In Autumn it is often cloudy and foggy</a:t>
            </a:r>
            <a:endParaRPr lang="en-US" sz="5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Herbst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oft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wolkig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neblig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Im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Autumn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ist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es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oft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wolkig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und </a:t>
            </a:r>
            <a:r>
              <a:rPr lang="en-US" dirty="0" err="1" smtClean="0">
                <a:solidFill>
                  <a:srgbClr val="FFFFFF"/>
                </a:solidFill>
                <a:latin typeface="Arial" charset="0"/>
              </a:rPr>
              <a:t>neblig</a:t>
            </a: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Winter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scheint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die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Im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Frühling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windig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wolkig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2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5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762000" y="381000"/>
            <a:ext cx="7696200" cy="2057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 Autumn it is often cloudy and foggy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838200" y="2667000"/>
            <a:ext cx="7620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Herbst ist es oft wolkig und neblig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Autumn ist es oft wolkig und neblig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Winter scheint die Sonne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 Frühling ist es windig und wolkig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9218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557413" cy="3240360"/>
          </a:xfrm>
          <a:prstGeom prst="rect">
            <a:avLst/>
          </a:prstGeom>
          <a:noFill/>
        </p:spPr>
      </p:pic>
      <p:pic>
        <p:nvPicPr>
          <p:cNvPr id="9220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941969" cy="3240360"/>
          </a:xfrm>
          <a:prstGeom prst="rect">
            <a:avLst/>
          </a:prstGeom>
          <a:noFill/>
        </p:spPr>
      </p:pic>
      <p:pic>
        <p:nvPicPr>
          <p:cNvPr id="9222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2520280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€500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chemeClr val="bg1"/>
                </a:solidFill>
                <a:latin typeface="Arial" charset="0"/>
              </a:rPr>
              <a:t>Frage 5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The sun is shining but it is wet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A 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Es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schneit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charset="0"/>
              </a:rPr>
              <a:t>kalt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40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B 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schön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GB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Arial" charset="0"/>
              </a:rPr>
              <a:t>nass</a:t>
            </a:r>
            <a:endParaRPr lang="en-GB" sz="4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C 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scheint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charset="0"/>
              </a:rPr>
              <a:t>nass</a:t>
            </a:r>
            <a:endParaRPr lang="en-US" sz="36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3600" b="1" baseline="10000" dirty="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4000" b="1" baseline="10000" dirty="0" smtClean="0">
                <a:solidFill>
                  <a:srgbClr val="FF9900"/>
                </a:solidFill>
                <a:latin typeface="Arial" charset="0"/>
              </a:rPr>
              <a:t>D 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Sonne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scheint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aber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es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ist</a:t>
            </a: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charset="0"/>
              </a:rPr>
              <a:t>nass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2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762000" y="381000"/>
            <a:ext cx="7696200" cy="2057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sun is shining but it is wet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2" name="Rectangle 8"/>
          <p:cNvSpPr txBox="1">
            <a:spLocks noChangeArrowheads="1"/>
          </p:cNvSpPr>
          <p:nvPr/>
        </p:nvSpPr>
        <p:spPr>
          <a:xfrm>
            <a:off x="838200" y="2667000"/>
            <a:ext cx="7620000" cy="3962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 schneit aber es ist kalt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 </a:t>
            </a: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 Sonne ist schön aber nass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 Sonne scheint aber es ist nass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10000" noProof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1000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 Sonne ist scheint aber es ist nass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sz="8000" smtClean="0">
                <a:solidFill>
                  <a:schemeClr val="bg1"/>
                </a:solidFill>
                <a:latin typeface="Arial" charset="0"/>
              </a:rPr>
              <a:t>€1.000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</a:t>
            </a:r>
            <a:r>
              <a:rPr lang="en-GB" sz="6000" b="1" dirty="0" smtClean="0">
                <a:latin typeface="Calibri" panose="020F0502020204030204" pitchFamily="34" charset="0"/>
              </a:rPr>
              <a:t>The </a:t>
            </a:r>
            <a:r>
              <a:rPr lang="en-GB" sz="6000" b="1" dirty="0" smtClean="0">
                <a:latin typeface="Calibri" panose="020F0502020204030204" pitchFamily="34" charset="0"/>
              </a:rPr>
              <a:t>weather 2 </a:t>
            </a:r>
            <a:r>
              <a:rPr lang="en-GB" sz="6000" b="1" dirty="0" smtClean="0">
                <a:latin typeface="Calibri" panose="020F0502020204030204" pitchFamily="34" charset="0"/>
              </a:rPr>
              <a:t>– </a:t>
            </a:r>
            <a:r>
              <a:rPr lang="en-GB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Das </a:t>
            </a:r>
            <a:r>
              <a:rPr lang="en-GB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Wetter 2</a:t>
            </a:r>
            <a:endParaRPr lang="en-GB" sz="60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pPr lvl="0"/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LO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: Say what the weather is like</a:t>
            </a: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SC</a:t>
            </a: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I can use the German words for the seasons, windy, foggy and cloudy</a:t>
            </a:r>
            <a:endParaRPr lang="en-GB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I can translate a script about the weather</a:t>
            </a:r>
            <a:endParaRPr lang="en-GB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 I can perform a weather forecast in German</a:t>
            </a:r>
            <a:endParaRPr lang="en-GB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sun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Sonne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The sun is shining</a:t>
            </a:r>
          </a:p>
          <a:p>
            <a:r>
              <a:rPr lang="en-GB" sz="3600" b="1" dirty="0" smtClean="0"/>
              <a:t>It is sunny</a:t>
            </a:r>
          </a:p>
          <a:p>
            <a:r>
              <a:rPr lang="en-GB" sz="3600" b="1" dirty="0" smtClean="0"/>
              <a:t>It is beautiful (nice weather)</a:t>
            </a:r>
          </a:p>
          <a:p>
            <a:r>
              <a:rPr lang="en-GB" sz="3600" b="1" dirty="0" smtClean="0"/>
              <a:t>It is warm</a:t>
            </a:r>
          </a:p>
          <a:p>
            <a:r>
              <a:rPr lang="en-GB" sz="3600" b="1" dirty="0" smtClean="0"/>
              <a:t>It is hot</a:t>
            </a:r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Die </a:t>
            </a:r>
            <a:r>
              <a:rPr lang="en-GB" sz="3600" b="1" dirty="0" err="1" smtClean="0">
                <a:solidFill>
                  <a:srgbClr val="FF0000"/>
                </a:solidFill>
              </a:rPr>
              <a:t>Sonne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scheint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sonnig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r>
              <a:rPr lang="en-GB" sz="3600" b="1" dirty="0" smtClean="0">
                <a:solidFill>
                  <a:srgbClr val="FF0000"/>
                </a:solidFill>
              </a:rPr>
              <a:t>                   </a:t>
            </a:r>
          </a:p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warm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80451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rain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Regen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raining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Wet</a:t>
            </a:r>
          </a:p>
          <a:p>
            <a:r>
              <a:rPr lang="en-GB" sz="3600" b="1" dirty="0" smtClean="0"/>
              <a:t>(not) dry</a:t>
            </a:r>
          </a:p>
          <a:p>
            <a:r>
              <a:rPr lang="en-GB" sz="3600" b="1" dirty="0" smtClean="0"/>
              <a:t>Drip, drip, drip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regnet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nass</a:t>
            </a:r>
            <a:r>
              <a:rPr lang="en-GB" sz="36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trocken</a:t>
            </a:r>
            <a:r>
              <a:rPr lang="en-GB" sz="3600" b="1" dirty="0" smtClean="0">
                <a:solidFill>
                  <a:srgbClr val="FF0000"/>
                </a:solidFill>
              </a:rPr>
              <a:t>             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r>
              <a:rPr lang="en-GB" sz="3600" b="1" dirty="0" smtClean="0">
                <a:solidFill>
                  <a:srgbClr val="FF0000"/>
                </a:solidFill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</a:rPr>
              <a:t>tropf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56905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The snow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Schnee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It is snowing</a:t>
            </a:r>
          </a:p>
          <a:p>
            <a:r>
              <a:rPr lang="en-GB" sz="3600" b="1" dirty="0" smtClean="0"/>
              <a:t>It is cold</a:t>
            </a:r>
          </a:p>
          <a:p>
            <a:r>
              <a:rPr lang="en-GB" sz="3600" b="1" dirty="0" smtClean="0"/>
              <a:t>It is icy cold</a:t>
            </a:r>
          </a:p>
          <a:p>
            <a:r>
              <a:rPr lang="en-GB" sz="3600" b="1" dirty="0" smtClean="0"/>
              <a:t>It is (not) beautiful (nice weather)</a:t>
            </a:r>
          </a:p>
          <a:p>
            <a:endParaRPr lang="en-GB" sz="3600" b="1" dirty="0" smtClean="0"/>
          </a:p>
          <a:p>
            <a:endParaRPr lang="en-GB" sz="3600" b="1" dirty="0" smtClean="0"/>
          </a:p>
          <a:p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schneit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eiskalt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Es </a:t>
            </a:r>
            <a:r>
              <a:rPr lang="en-GB" sz="3600" b="1" dirty="0" err="1" smtClean="0">
                <a:solidFill>
                  <a:srgbClr val="FF0000"/>
                </a:solidFill>
              </a:rPr>
              <a:t>ist</a:t>
            </a:r>
            <a:r>
              <a:rPr lang="en-GB" sz="3600" b="1" dirty="0" smtClean="0">
                <a:solidFill>
                  <a:srgbClr val="FF0000"/>
                </a:solidFill>
              </a:rPr>
              <a:t> (</a:t>
            </a:r>
            <a:r>
              <a:rPr lang="en-GB" sz="3600" b="1" dirty="0" err="1" smtClean="0">
                <a:solidFill>
                  <a:srgbClr val="FF0000"/>
                </a:solidFill>
              </a:rPr>
              <a:t>nicht</a:t>
            </a:r>
            <a:r>
              <a:rPr lang="en-GB" sz="3600" b="1" dirty="0" smtClean="0">
                <a:solidFill>
                  <a:srgbClr val="FF0000"/>
                </a:solidFill>
              </a:rPr>
              <a:t>) </a:t>
            </a:r>
            <a:r>
              <a:rPr lang="en-GB" sz="3600" b="1" dirty="0" err="1" smtClean="0">
                <a:solidFill>
                  <a:srgbClr val="FF0000"/>
                </a:solidFill>
              </a:rPr>
              <a:t>schön</a:t>
            </a:r>
            <a:endParaRPr lang="en-GB" sz="36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6" descr="http://images.all-free-download.com/images/graphiclarge/tango_weather_snow_11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165618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ker.com/cliparts/a/a/f/7/1197090939755164268carlitos_Mr._Su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264696" cy="3888432"/>
          </a:xfrm>
          <a:prstGeom prst="rect">
            <a:avLst/>
          </a:prstGeom>
          <a:noFill/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656184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Wie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ist</a:t>
            </a:r>
            <a:r>
              <a:rPr lang="en-GB" sz="5400" b="1" dirty="0" smtClean="0">
                <a:solidFill>
                  <a:srgbClr val="FF0000"/>
                </a:solidFill>
              </a:rPr>
              <a:t> das Wetter </a:t>
            </a:r>
            <a:r>
              <a:rPr lang="en-GB" sz="5400" b="1" dirty="0" err="1" smtClean="0">
                <a:solidFill>
                  <a:srgbClr val="FF0000"/>
                </a:solidFill>
              </a:rPr>
              <a:t>heute</a:t>
            </a:r>
            <a:r>
              <a:rPr lang="en-GB" sz="5400" b="1" dirty="0" smtClean="0">
                <a:solidFill>
                  <a:srgbClr val="FF0000"/>
                </a:solidFill>
              </a:rPr>
              <a:t>?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b="1" dirty="0" smtClean="0"/>
              <a:t>How is the weather today?</a:t>
            </a:r>
            <a:endParaRPr lang="en-GB" sz="5400" b="1" dirty="0"/>
          </a:p>
        </p:txBody>
      </p:sp>
      <p:pic>
        <p:nvPicPr>
          <p:cNvPr id="4" name="Picture 4" descr="http://www.clker.com/cliparts/w/F/h/x/4/3/rain-cloud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898</Words>
  <Application>Microsoft Office PowerPoint</Application>
  <PresentationFormat>On-screen Show (4:3)</PresentationFormat>
  <Paragraphs>198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Default Design</vt:lpstr>
      <vt:lpstr>www.zeitfuerdeutsch.com</vt:lpstr>
      <vt:lpstr> The weather 2 – Das Wetter 2</vt:lpstr>
      <vt:lpstr>‘Wie ist das Wetter’ song  </vt:lpstr>
      <vt:lpstr>Wie ist das Wetter heute? How is the weather today?</vt:lpstr>
      <vt:lpstr>      The sun – Die Sonne </vt:lpstr>
      <vt:lpstr>      The rain – Der Regen </vt:lpstr>
      <vt:lpstr>      The snow – Der Schnee </vt:lpstr>
      <vt:lpstr>Wie ist das Wetter heute? How is the weather today?</vt:lpstr>
      <vt:lpstr>Wie ist das Wetter heute? How is the weather today?</vt:lpstr>
      <vt:lpstr>Wie ist das Wetter heute? How is the weather today?</vt:lpstr>
      <vt:lpstr>Mehr Ausdrucke</vt:lpstr>
      <vt:lpstr>Der Frühling – The spring</vt:lpstr>
      <vt:lpstr>Der Sommer – The summer</vt:lpstr>
      <vt:lpstr>Der Herbst – The autumn/fall</vt:lpstr>
      <vt:lpstr>Der Winter – The winter</vt:lpstr>
      <vt:lpstr>PowerPoint Presentation</vt:lpstr>
      <vt:lpstr>The weather report – Der Wetterbericht</vt:lpstr>
      <vt:lpstr>Germany - Deutschland</vt:lpstr>
      <vt:lpstr>Italy - Italien</vt:lpstr>
      <vt:lpstr>France - Frankreich</vt:lpstr>
      <vt:lpstr>Poland - Polen</vt:lpstr>
      <vt:lpstr>Great Britain - Großbrittanien</vt:lpstr>
      <vt:lpstr>The weather report – Der Wetterbericht</vt:lpstr>
      <vt:lpstr>PowerPoint Presentation</vt:lpstr>
      <vt:lpstr>Frage 1</vt:lpstr>
      <vt:lpstr>What is the weather like today?</vt:lpstr>
      <vt:lpstr>PowerPoint Presentation</vt:lpstr>
      <vt:lpstr>€100</vt:lpstr>
      <vt:lpstr>Frage 2</vt:lpstr>
      <vt:lpstr>In autumn it rains</vt:lpstr>
      <vt:lpstr>PowerPoint Presentation</vt:lpstr>
      <vt:lpstr>€200</vt:lpstr>
      <vt:lpstr>Frage 3</vt:lpstr>
      <vt:lpstr>In Germany it is hot in summer</vt:lpstr>
      <vt:lpstr>PowerPoint Presentation</vt:lpstr>
      <vt:lpstr>€300</vt:lpstr>
      <vt:lpstr>Frage 4</vt:lpstr>
      <vt:lpstr>In Autumn it is often cloudy and foggy</vt:lpstr>
      <vt:lpstr>PowerPoint Presentation</vt:lpstr>
      <vt:lpstr>€500</vt:lpstr>
      <vt:lpstr>Frage 5</vt:lpstr>
      <vt:lpstr>The sun is shining but it is wet</vt:lpstr>
      <vt:lpstr>PowerPoint Presentation</vt:lpstr>
      <vt:lpstr>€1.000</vt:lpstr>
      <vt:lpstr> The weather 2 – Das Wetter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82</cp:revision>
  <dcterms:created xsi:type="dcterms:W3CDTF">2014-08-31T12:54:10Z</dcterms:created>
  <dcterms:modified xsi:type="dcterms:W3CDTF">2016-10-25T14:37:02Z</dcterms:modified>
</cp:coreProperties>
</file>