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1" r:id="rId2"/>
    <p:sldId id="256" r:id="rId3"/>
    <p:sldId id="469" r:id="rId4"/>
    <p:sldId id="474" r:id="rId5"/>
    <p:sldId id="475" r:id="rId6"/>
    <p:sldId id="485" r:id="rId7"/>
    <p:sldId id="482" r:id="rId8"/>
    <p:sldId id="483" r:id="rId9"/>
    <p:sldId id="486" r:id="rId10"/>
    <p:sldId id="480" r:id="rId11"/>
    <p:sldId id="487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germanconnection.org/kids-school-day" TargetMode="External"/><Relationship Id="rId2" Type="http://schemas.openxmlformats.org/officeDocument/2006/relationships/hyperlink" Target="http://www.bbc.co.uk/education/clips/zp3hfg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 school day in Germany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Schultag</a:t>
            </a:r>
            <a:r>
              <a:rPr lang="en-GB" b="1" dirty="0" smtClean="0">
                <a:solidFill>
                  <a:srgbClr val="FF0000"/>
                </a:solidFill>
              </a:rPr>
              <a:t> in Deutschland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hlinkClick r:id="rId2"/>
              </a:rPr>
              <a:t>BBC Learning Zone:</a:t>
            </a:r>
          </a:p>
          <a:p>
            <a:pPr algn="l"/>
            <a:r>
              <a:rPr lang="en-GB" b="1" dirty="0" smtClean="0">
                <a:hlinkClick r:id="rId2"/>
              </a:rPr>
              <a:t>The school day in Germany</a:t>
            </a:r>
            <a:endParaRPr lang="en-GB" b="1" dirty="0" smtClean="0"/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42900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hlinkClick r:id="rId3"/>
              </a:rPr>
              <a:t>UK German Connection:</a:t>
            </a:r>
          </a:p>
          <a:p>
            <a:pPr algn="l"/>
            <a:r>
              <a:rPr lang="en-GB" b="1" dirty="0" smtClean="0">
                <a:hlinkClick r:id="rId3"/>
              </a:rPr>
              <a:t>Voyage kids (A school day in Germany)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562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school 2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Schule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Make and talk about my timetable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the school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say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create a timetable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talk about when I have certain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school 2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Schule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Make and talk about my timetable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the school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say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create a timetable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talk about when I have certain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12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4291" y="1052736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Maths</a:t>
            </a:r>
          </a:p>
          <a:p>
            <a:r>
              <a:rPr lang="en-GB" sz="2600" b="1" dirty="0" smtClean="0"/>
              <a:t>German</a:t>
            </a:r>
          </a:p>
          <a:p>
            <a:r>
              <a:rPr lang="en-GB" sz="2600" b="1" dirty="0" smtClean="0"/>
              <a:t>Science </a:t>
            </a:r>
          </a:p>
          <a:p>
            <a:r>
              <a:rPr lang="en-GB" sz="2600" b="1" dirty="0" smtClean="0"/>
              <a:t>English</a:t>
            </a:r>
          </a:p>
          <a:p>
            <a:r>
              <a:rPr lang="en-GB" sz="2600" b="1" dirty="0" smtClean="0"/>
              <a:t>PE</a:t>
            </a:r>
          </a:p>
          <a:p>
            <a:r>
              <a:rPr lang="en-GB" sz="2600" b="1" dirty="0" smtClean="0"/>
              <a:t>Music</a:t>
            </a:r>
          </a:p>
          <a:p>
            <a:r>
              <a:rPr lang="en-GB" sz="2600" b="1" dirty="0" smtClean="0"/>
              <a:t>Art</a:t>
            </a:r>
          </a:p>
          <a:p>
            <a:r>
              <a:rPr lang="en-GB" sz="2600" b="1" dirty="0" smtClean="0"/>
              <a:t>RE</a:t>
            </a:r>
          </a:p>
          <a:p>
            <a:r>
              <a:rPr lang="en-GB" sz="2600" b="1" dirty="0" smtClean="0"/>
              <a:t>D.T.</a:t>
            </a:r>
          </a:p>
          <a:p>
            <a:r>
              <a:rPr lang="en-GB" sz="2600" b="1" dirty="0" smtClean="0"/>
              <a:t>ICT</a:t>
            </a:r>
          </a:p>
          <a:p>
            <a:r>
              <a:rPr lang="en-GB" sz="2600" b="1" dirty="0" smtClean="0"/>
              <a:t>Geography</a:t>
            </a:r>
          </a:p>
          <a:p>
            <a:r>
              <a:rPr lang="en-GB" sz="2600" b="1" dirty="0" smtClean="0"/>
              <a:t>History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052736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Mathe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Deutsch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Sachkunde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Englisch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Sport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Musik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Kunst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Religion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Werken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IKT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Geografie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Geschichte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The school subject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Schulfach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97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4291" y="1052736"/>
            <a:ext cx="403860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break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lesson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homework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lunchtime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assembly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(The) Reading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Short/Shorter than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Long/Longer than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Early/Earlier than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Late/Later than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052736"/>
            <a:ext cx="3888432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Pause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Schulstunde</a:t>
            </a:r>
            <a:r>
              <a:rPr lang="en-GB" sz="2600" b="1" dirty="0" smtClean="0">
                <a:solidFill>
                  <a:srgbClr val="FF0000"/>
                </a:solidFill>
              </a:rPr>
              <a:t>/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Hausaufgaben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Mittagspause</a:t>
            </a:r>
            <a:r>
              <a:rPr lang="en-GB" sz="2600" b="1" dirty="0" smtClean="0">
                <a:solidFill>
                  <a:srgbClr val="FF0000"/>
                </a:solidFill>
              </a:rPr>
              <a:t>/ die </a:t>
            </a:r>
            <a:r>
              <a:rPr lang="en-GB" sz="2600" b="1" dirty="0" err="1" smtClean="0">
                <a:solidFill>
                  <a:srgbClr val="FF0000"/>
                </a:solidFill>
              </a:rPr>
              <a:t>Mittagszeit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Versammlung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(das) </a:t>
            </a:r>
            <a:r>
              <a:rPr lang="en-GB" sz="2600" b="1" dirty="0" err="1" smtClean="0">
                <a:solidFill>
                  <a:srgbClr val="FF0000"/>
                </a:solidFill>
              </a:rPr>
              <a:t>Lesen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kurz</a:t>
            </a:r>
            <a:r>
              <a:rPr lang="en-GB" sz="2600" b="1" dirty="0" smtClean="0">
                <a:solidFill>
                  <a:srgbClr val="FF0000"/>
                </a:solidFill>
              </a:rPr>
              <a:t>/</a:t>
            </a:r>
            <a:r>
              <a:rPr lang="en-GB" sz="2600" b="1" dirty="0" err="1" smtClean="0">
                <a:solidFill>
                  <a:srgbClr val="FF0000"/>
                </a:solidFill>
              </a:rPr>
              <a:t>kürzer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als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Lang/</a:t>
            </a:r>
            <a:r>
              <a:rPr lang="en-GB" sz="2600" b="1" dirty="0" err="1" smtClean="0">
                <a:solidFill>
                  <a:srgbClr val="FF0000"/>
                </a:solidFill>
              </a:rPr>
              <a:t>länger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als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Früh</a:t>
            </a:r>
            <a:r>
              <a:rPr lang="en-GB" sz="2600" b="1" dirty="0" smtClean="0">
                <a:solidFill>
                  <a:srgbClr val="FF0000"/>
                </a:solidFill>
              </a:rPr>
              <a:t>/</a:t>
            </a:r>
            <a:r>
              <a:rPr lang="en-GB" sz="2600" b="1" dirty="0" err="1" smtClean="0">
                <a:solidFill>
                  <a:srgbClr val="FF0000"/>
                </a:solidFill>
              </a:rPr>
              <a:t>früher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als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Spät</a:t>
            </a:r>
            <a:r>
              <a:rPr lang="en-GB" sz="2600" b="1" dirty="0" smtClean="0">
                <a:solidFill>
                  <a:srgbClr val="FF0000"/>
                </a:solidFill>
              </a:rPr>
              <a:t>/</a:t>
            </a:r>
            <a:r>
              <a:rPr lang="en-GB" sz="2600" b="1" dirty="0" err="1" smtClean="0">
                <a:solidFill>
                  <a:srgbClr val="FF0000"/>
                </a:solidFill>
              </a:rPr>
              <a:t>später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als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The school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Schule</a:t>
            </a:r>
            <a:endParaRPr lang="en-GB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486916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51492" y="4883580"/>
            <a:ext cx="20438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Bonus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Words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Secret 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08720"/>
            <a:ext cx="4824536" cy="5616624"/>
          </a:xfrm>
        </p:spPr>
        <p:txBody>
          <a:bodyPr>
            <a:no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Werken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IKT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Geschichte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Sachkunde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Mathe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Hausaufgaben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Pause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b="1" dirty="0">
              <a:solidFill>
                <a:srgbClr val="7030A0"/>
              </a:solidFill>
            </a:endParaRPr>
          </a:p>
          <a:p>
            <a:endParaRPr lang="en-GB" sz="3200" dirty="0"/>
          </a:p>
        </p:txBody>
      </p:sp>
      <p:pic>
        <p:nvPicPr>
          <p:cNvPr id="5" name="Picture 4" descr="touch your nose clipart touch your nose clipart documento sin ttulo 689 X 468">
            <a:hlinkClick r:id="rId2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5544"/>
            <a:ext cx="36724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touch nos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56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My timetable – </a:t>
            </a:r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Stundenplan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64186"/>
              </p:ext>
            </p:extLst>
          </p:nvPr>
        </p:nvGraphicFramePr>
        <p:xfrm>
          <a:off x="179512" y="1052736"/>
          <a:ext cx="864096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Montag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Dienstag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Mittwoch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Donnerstag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Freitag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Englisch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die Pause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Mathe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die </a:t>
                      </a:r>
                      <a:r>
                        <a:rPr lang="en-GB" sz="1600" dirty="0" err="1" smtClean="0"/>
                        <a:t>Versammlung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die </a:t>
                      </a:r>
                      <a:r>
                        <a:rPr lang="en-GB" dirty="0" err="1" smtClean="0"/>
                        <a:t>Mittagspause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Deutsch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Music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79512" y="980728"/>
            <a:ext cx="4253733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On Monday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On Tuesday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On Wednesday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in the first  hour (lesson) is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in the second hour is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/>
              <a:t>in the third hour is </a:t>
            </a:r>
            <a:r>
              <a:rPr lang="en-GB" sz="2600" b="1" dirty="0" smtClean="0"/>
              <a:t>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in the fourth hour is ..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 I have in the fifth hour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 have in the sixth hour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 have in the seventh hour …</a:t>
            </a:r>
            <a:endParaRPr lang="en-GB" sz="26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716016" y="1047056"/>
            <a:ext cx="4176464" cy="58052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Am Montag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Am </a:t>
            </a:r>
            <a:r>
              <a:rPr lang="en-GB" sz="2600" b="1" dirty="0" err="1" smtClean="0">
                <a:solidFill>
                  <a:srgbClr val="FF0000"/>
                </a:solidFill>
              </a:rPr>
              <a:t>Dienstag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Am </a:t>
            </a:r>
            <a:r>
              <a:rPr lang="en-GB" sz="2600" b="1" dirty="0" err="1" smtClean="0">
                <a:solidFill>
                  <a:srgbClr val="FF0000"/>
                </a:solidFill>
              </a:rPr>
              <a:t>Mittwoch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in der </a:t>
            </a:r>
            <a:r>
              <a:rPr lang="en-GB" sz="2600" b="1" dirty="0" err="1" smtClean="0">
                <a:solidFill>
                  <a:srgbClr val="FF0000"/>
                </a:solidFill>
              </a:rPr>
              <a:t>ersten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in der </a:t>
            </a:r>
            <a:r>
              <a:rPr lang="en-GB" sz="2600" b="1" dirty="0" err="1" smtClean="0">
                <a:solidFill>
                  <a:srgbClr val="FF0000"/>
                </a:solidFill>
              </a:rPr>
              <a:t>zweiten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...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in der </a:t>
            </a:r>
            <a:r>
              <a:rPr lang="en-GB" sz="2600" b="1" dirty="0" err="1" smtClean="0">
                <a:solidFill>
                  <a:srgbClr val="FF0000"/>
                </a:solidFill>
              </a:rPr>
              <a:t>dritten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in der </a:t>
            </a:r>
            <a:r>
              <a:rPr lang="en-GB" sz="2600" b="1" dirty="0" err="1" smtClean="0">
                <a:solidFill>
                  <a:srgbClr val="FF0000"/>
                </a:solidFill>
              </a:rPr>
              <a:t>vierten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000" b="1" dirty="0" err="1" smtClean="0">
                <a:solidFill>
                  <a:srgbClr val="FF0000"/>
                </a:solidFill>
              </a:rPr>
              <a:t>Ich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habe</a:t>
            </a:r>
            <a:r>
              <a:rPr lang="en-GB" sz="2000" b="1" dirty="0" smtClean="0">
                <a:solidFill>
                  <a:srgbClr val="FF0000"/>
                </a:solidFill>
              </a:rPr>
              <a:t> in der </a:t>
            </a:r>
            <a:r>
              <a:rPr lang="en-GB" sz="2000" b="1" dirty="0" err="1" smtClean="0">
                <a:solidFill>
                  <a:srgbClr val="FF0000"/>
                </a:solidFill>
              </a:rPr>
              <a:t>fünften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Stunde</a:t>
            </a:r>
            <a:r>
              <a:rPr lang="en-GB" sz="20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000" b="1" dirty="0" err="1" smtClean="0">
                <a:solidFill>
                  <a:srgbClr val="FF0000"/>
                </a:solidFill>
              </a:rPr>
              <a:t>Ich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habe</a:t>
            </a:r>
            <a:r>
              <a:rPr lang="en-GB" sz="2000" b="1" dirty="0" smtClean="0">
                <a:solidFill>
                  <a:srgbClr val="FF0000"/>
                </a:solidFill>
              </a:rPr>
              <a:t> in der </a:t>
            </a:r>
            <a:r>
              <a:rPr lang="en-GB" sz="2000" b="1" dirty="0" err="1" smtClean="0">
                <a:solidFill>
                  <a:srgbClr val="FF0000"/>
                </a:solidFill>
              </a:rPr>
              <a:t>sechten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Stunde</a:t>
            </a:r>
            <a:r>
              <a:rPr lang="en-GB" sz="20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000" b="1" dirty="0" err="1" smtClean="0">
                <a:solidFill>
                  <a:srgbClr val="FF0000"/>
                </a:solidFill>
              </a:rPr>
              <a:t>Ich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habe</a:t>
            </a:r>
            <a:r>
              <a:rPr lang="en-GB" sz="2000" b="1" dirty="0" smtClean="0">
                <a:solidFill>
                  <a:srgbClr val="FF0000"/>
                </a:solidFill>
              </a:rPr>
              <a:t> in der </a:t>
            </a:r>
            <a:r>
              <a:rPr lang="en-GB" sz="2000" b="1" dirty="0" err="1" smtClean="0">
                <a:solidFill>
                  <a:srgbClr val="FF0000"/>
                </a:solidFill>
              </a:rPr>
              <a:t>siebten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Stunde</a:t>
            </a:r>
            <a:r>
              <a:rPr lang="en-GB" sz="20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0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My timetable – </a:t>
            </a:r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Stundenplan</a:t>
            </a:r>
            <a:endParaRPr lang="en-GB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55976" y="63093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95936" y="5949280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Hangman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printactivities.com/Paper-Games/Hangman-Word-Game/HangmanEx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81" y="1473841"/>
            <a:ext cx="6041602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7544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School subject within a sentence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396</Words>
  <Application>Microsoft Office PowerPoint</Application>
  <PresentationFormat>On-screen Show (4:3)</PresentationFormat>
  <Paragraphs>155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www.zeitfuerdeutsch.com</vt:lpstr>
      <vt:lpstr> The school 2 – die Schule 2</vt:lpstr>
      <vt:lpstr>Das Kartenspiel</vt:lpstr>
      <vt:lpstr>The school subject – das Schulfach</vt:lpstr>
      <vt:lpstr>The school – die Schule</vt:lpstr>
      <vt:lpstr>Secret Signal</vt:lpstr>
      <vt:lpstr>My timetable – Mein Stundenplan</vt:lpstr>
      <vt:lpstr>My timetable – Mein Stundenplan</vt:lpstr>
      <vt:lpstr>Hangman</vt:lpstr>
      <vt:lpstr>A school day in Germany Ein Schultag in Deutschland</vt:lpstr>
      <vt:lpstr> The school 2 – die Schule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128</cp:revision>
  <cp:lastPrinted>2015-06-05T11:59:55Z</cp:lastPrinted>
  <dcterms:created xsi:type="dcterms:W3CDTF">2014-08-31T12:54:10Z</dcterms:created>
  <dcterms:modified xsi:type="dcterms:W3CDTF">2016-10-26T14:56:37Z</dcterms:modified>
</cp:coreProperties>
</file>