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handoutMasterIdLst>
    <p:handoutMasterId r:id="rId48"/>
  </p:handoutMasterIdLst>
  <p:sldIdLst>
    <p:sldId id="364" r:id="rId3"/>
    <p:sldId id="256" r:id="rId4"/>
    <p:sldId id="365" r:id="rId5"/>
    <p:sldId id="292" r:id="rId6"/>
    <p:sldId id="293" r:id="rId7"/>
    <p:sldId id="294" r:id="rId8"/>
    <p:sldId id="295" r:id="rId9"/>
    <p:sldId id="296" r:id="rId10"/>
    <p:sldId id="297" r:id="rId11"/>
    <p:sldId id="299" r:id="rId12"/>
    <p:sldId id="300" r:id="rId13"/>
    <p:sldId id="301" r:id="rId14"/>
    <p:sldId id="302" r:id="rId15"/>
    <p:sldId id="356" r:id="rId16"/>
    <p:sldId id="362" r:id="rId17"/>
    <p:sldId id="366" r:id="rId18"/>
    <p:sldId id="367" r:id="rId19"/>
    <p:sldId id="368" r:id="rId20"/>
    <p:sldId id="369" r:id="rId21"/>
    <p:sldId id="370" r:id="rId22"/>
    <p:sldId id="363" r:id="rId23"/>
    <p:sldId id="320" r:id="rId24"/>
    <p:sldId id="371" r:id="rId25"/>
    <p:sldId id="323" r:id="rId26"/>
    <p:sldId id="324" r:id="rId27"/>
    <p:sldId id="325" r:id="rId28"/>
    <p:sldId id="357" r:id="rId29"/>
    <p:sldId id="327" r:id="rId30"/>
    <p:sldId id="328" r:id="rId31"/>
    <p:sldId id="329" r:id="rId32"/>
    <p:sldId id="358" r:id="rId33"/>
    <p:sldId id="331" r:id="rId34"/>
    <p:sldId id="332" r:id="rId35"/>
    <p:sldId id="333" r:id="rId36"/>
    <p:sldId id="359" r:id="rId37"/>
    <p:sldId id="335" r:id="rId38"/>
    <p:sldId id="336" r:id="rId39"/>
    <p:sldId id="337" r:id="rId40"/>
    <p:sldId id="360" r:id="rId41"/>
    <p:sldId id="339" r:id="rId42"/>
    <p:sldId id="340" r:id="rId43"/>
    <p:sldId id="341" r:id="rId44"/>
    <p:sldId id="361" r:id="rId45"/>
    <p:sldId id="372" r:id="rId46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28AA-8747-4686-A990-A9845E527D35}" type="datetimeFigureOut">
              <a:rPr lang="en-GB" smtClean="0"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E73-9675-48EC-8DCB-A6EE6D1944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7383F-0FA4-4542-895D-A3D01E16D30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594E-E568-47B7-BE3E-586B9CC7643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1EFA-3449-426E-98C4-9B3A8A61318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486C-060A-4514-A2D2-1899144F30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95B1C-F8B9-42CE-98C4-AE259CC4C01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391F6-D27D-4ADC-8E4B-1FA9B07295C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45DFC-4740-469A-83A3-766302F79D0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1C1A2-5A67-4AD2-86A5-4F8CA3CE0C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1BF9-2F07-4C59-9B3F-9DB390D94D7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A5B2-DD91-404E-B250-A5C66F89887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7347-275F-43F0-BAD7-3A2C29D7B94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2DA36-6B28-446B-A4CF-48422774FB9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5BBED-8E89-489E-BFD3-D13C3D278C45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url?sa=i&amp;rct=j&amp;q=&amp;esrc=s&amp;source=images&amp;cd=&amp;cad=rja&amp;uact=8&amp;docid=Y9gD4F6DLB0TpM&amp;tbnid=OwWnWXoTDIDrzM:&amp;ved=&amp;url=http://www.rw-designer.com/icon-detail/9169&amp;ei=Szs6VPHnIo-V7AaU-IHwBg&amp;psig=AFQjCNETa0GvB6Yl51WZgsoANYY1oikomQ&amp;ust=141318881217788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/url?sa=i&amp;rct=j&amp;q=&amp;esrc=s&amp;source=images&amp;cd=&amp;cad=rja&amp;uact=8&amp;docid=IY0F9y7akVya_M&amp;tbnid=4MVExxUNAdux1M:&amp;ved=&amp;url=http://www.clker.com/clipart-pink-socks.html&amp;ei=1Ds6VKDBDZLe7AbKrIGAAQ&amp;psig=AFQjCNGZ0Oe033n7y2RM4BcPhUGLoF8DMQ&amp;ust=141318894860930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docid=d-k1I6SEv1pYFM&amp;tbnid=ExXr7Am32moqJM:&amp;ved=&amp;url=http://www.wpclipart.com/clothes/shirt/tshirt/T-shirt/T-Shirt_brown.png.html&amp;ei=lzw6VNbQMYqS7AbP6YCoCQ&amp;psig=AFQjCNFcB6XtaphPBkDd8gdFkqWrA6bLdg&amp;ust=141318914445102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ntpaulsowasso.org/wp-content/uploads/2013/04/4seasons.jpg" TargetMode="External"/><Relationship Id="rId2" Type="http://schemas.openxmlformats.org/officeDocument/2006/relationships/hyperlink" Target="https://www.google.co.uk/url?sa=i&amp;rct=j&amp;q=&amp;esrc=s&amp;source=images&amp;cd=&amp;cad=rja&amp;uact=8&amp;ved=0ahUKEwj8rf6WnNTKAhXHchQKHSb3Am8QjRwIBw&amp;url=https://www.mindmeister.com/207454453/seasons&amp;bvm=bv.113034660,d.d24&amp;psig=AFQjCNHIcAOaisXQLkO7I68mhIptnWI9dQ&amp;ust=145433548786807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ntpaulsowasso.org/wp-content/uploads/2013/04/4seasons.jpg" TargetMode="External"/><Relationship Id="rId2" Type="http://schemas.openxmlformats.org/officeDocument/2006/relationships/hyperlink" Target="https://www.google.co.uk/url?sa=i&amp;rct=j&amp;q=&amp;esrc=s&amp;source=images&amp;cd=&amp;cad=rja&amp;uact=8&amp;ved=0ahUKEwj8rf6WnNTKAhXHchQKHSb3Am8QjRwIBw&amp;url=https://www.mindmeister.com/207454453/seasons&amp;bvm=bv.113034660,d.d24&amp;psig=AFQjCNHIcAOaisXQLkO7I68mhIptnWI9dQ&amp;ust=145433548786807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aintpaulsowasso.org/wp-content/uploads/2013/04/4seasons.jpg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aintpaulsowasso.org/wp-content/uploads/2013/04/4seasons.jp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&amp;url=http://www.publicdomainpictures.net/view-image.php?image%3D41566%26picture%3D4-corner-label-silhouette&amp;bvm=bv.136593572,d.d2s&amp;psig=AFQjCNHSNtQlvJTylmSVf7A66MWjrS8h0g&amp;ust=1477226995229585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s://www.google.co.uk/url?sa=i&amp;rct=j&amp;q=&amp;esrc=s&amp;source=images&amp;cd=&amp;cad=rja&amp;uact=8&amp;ved=0ahUKEwisjqrIue7PAhWDbRQKHW1ABfcQjRwIBw&amp;url=https://belmontteach.wordpress.com/tag/cooperative-learning/&amp;bvm=bv.136593572,d.d2s&amp;psig=AFQjCNHSNtQlvJTylmSVf7A66MWjrS8h0g&amp;ust=147722699522958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0ahUKEwi-_sjEv-7PAhURsBQKHXiBAZUQjRwIBw&amp;url=http://www.pro-g-software.com/&amp;bvm=bv.136593572,d.d2s&amp;psig=AFQjCNHrM5Nl88bJayU7fvX5TODSICNAFg&amp;ust=1477228603337732" TargetMode="External"/><Relationship Id="rId5" Type="http://schemas.openxmlformats.org/officeDocument/2006/relationships/hyperlink" Target="https://www.google.co.uk/url?sa=i&amp;rct=j&amp;q=&amp;esrc=s&amp;source=images&amp;cd=&amp;cad=rja&amp;uact=8&amp;ved=0ahUKEwi-_sjEv-7PAhURsBQKHXiBAZUQjRwIBw&amp;url=https://mnliteracy.org/blogs/2013/09/20293&amp;bvm=bv.136593572,d.d2s&amp;psig=AFQjCNHrM5Nl88bJayU7fvX5TODSICNAFg&amp;ust=1477228603337732" TargetMode="External"/><Relationship Id="rId4" Type="http://schemas.openxmlformats.org/officeDocument/2006/relationships/hyperlink" Target="https://www.google.co.uk/url?sa=i&amp;rct=j&amp;q=&amp;esrc=s&amp;source=images&amp;cd=&amp;cad=rja&amp;uact=8&amp;ved=0ahUKEwiNsdvZvu7PAhXH8RQKHRjTBj8QjRwIBw&amp;url=https://www.pinterest.com/kedavis99/classroom-kagan/&amp;bvm=bv.136593572,d.d2s&amp;psig=AFQjCNHSNtQlvJTylmSVf7A66MWjrS8h0g&amp;ust=1477226995229585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m/url?sa=i&amp;rct=j&amp;q=&amp;esrc=s&amp;source=images&amp;cd=&amp;cad=rja&amp;uact=8&amp;docid=Q_IADisiD9tmBM&amp;tbnid=Wf4u8OTX7s18FM:&amp;ved=&amp;url=http://www.clker.com/clipart-trousers-1.html&amp;ei=0DU6VNKNCOK07Qaa_IHwAg&amp;bvm=bv.77161500,d.ZGU&amp;psig=AFQjCNFeXqVR3YSKqubIhQ_AECK20_lpGg&amp;ust=141318740846500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&amp;esrc=s&amp;source=images&amp;cd=&amp;cad=rja&amp;uact=8&amp;docid=UrpzjGoK3rGUjM&amp;tbnid=XI5rbKPBgSQUBM:&amp;ved=0CAcQjRw&amp;url=http://www.clipartpanda.com/clipart_images/vector-image-of-a-red-jacket-27094918&amp;ei=bTY6VPLrFcz5aty0gZgI&amp;bvm=bv.77161500,d.ZGU&amp;psig=AFQjCNHYBVQXKM8ujFXvAN9totDPkLpu2g&amp;ust=14131875581370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0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Juli </a:t>
            </a:r>
            <a:r>
              <a:rPr lang="en-US" sz="1600" dirty="0" smtClean="0">
                <a:latin typeface="Comic Sans MS" pitchFamily="66" charset="0"/>
              </a:rPr>
              <a:t>yoo-lee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458" name="AutoShape 2" descr="data:image/jpeg;base64,/9j/4AAQSkZJRgABAQAAAQABAAD/2wCEAAkGBxIQEhUUExIWFhUWGRcYGBgYFxcYFRUYGBQWFxcZFhYZHCggGBwlHBQXITEhJikrLi4uGB8zODMsNygtLisBCgoKDg0OGxAQGywmICY0LCw0Miw0LDQvNDg0LCwsLC0vLCwsLCwvNC8sLCwsLCwsLCwsNDQsLCwsLCwsLCwsLP/AABEIAMwAzAMBEQACEQEDEQH/xAAcAAABBQEBAQAAAAAAAAAAAAAAAwQFBgcCAQj/xAA9EAABAwIEBAEJBwMEAwEAAAABAAIDBBEFITFBBhJRYXEHEyIyQlKBkbEUI2JyocHRM+HwQ1PC0oKispL/xAAbAQEAAQUBAAAAAAAAAAAAAAAAAwIEBQYHAf/EADgRAAICAAQEAgkEAQMFAQAAAAABAgMEBREhEjFBUQYTIjJhcYGhscHRFJHh8CNCUnJDU2KS8ST/2gAMAwEAAhEDEQA/ANxQAgBACAEAIAQAgPHOsgK1jfGtLSO5ZJWtJ2vn8l7GLk9EtT1JvkOsF4np6oXika4diCvDwmwboD1ACAQqqpsYu42QFUrPKLRRP5HTMBGRz08eiqUZNapHqTe6LJhmKRztDmOBBzBBuCqTwfIAQAgBACAEAIAQAgBACAEAICPxPF4qdpc9waBqSQAEBUJvKrQNdYzDxzt87Kpwklq0euLXQsWDcU01ULxSNcOxBVJ4TbXA6ICu8dYv9kpZJN2tJHyXqWr0QW5gjS5xL3nmkfm5x1JO3gNLLf8ABYSGGqUYrfqzZcPTGqCSO4JHwvEsLuSQbjR1tnDcKLHZdXiYPbSXRlGIwsLV7e5uPAfEra2BrtHaOG4cMiCtGnCUJOMuaNelFxejLWqTwTnlDQSdkBiXlB4ofUzOgjcRGz+oWmxJ2YDt1KzOU5csTLjn6q+ZfYLC+a+KXJFRZGGiwAA6LcIQjCPDFaIzsYqK0RaPJtizqerEN/u5AXAbNcCL27G9/gtTzzBwqsVkFopfUwuYUKElKPU3VjrgFYIxwhVVrIxdxAQFPxXymUUDi10zbjKwNz+iAdYLx/SVR5WSNv0vY/IqqUZR9ZaHrTXMtcMocLgqk8FEAIAQAgBACAEA1xKo83G53QID554hxd9fM57zeMOIjZ7NgbcxG5JW15PlsPLV9i1b5ewzOBwseFWS5jCSMOFiMv8ANFnbaoWwcJrVMyMoqS0ZKYEI5HhriYagf05o/RMgGzxo5w6HVcszzL8Tk9vmUtyqffp7C0lhq5vgmt+j/vUveCcZy0r2w1gABIDJh/Tf0B9x3YqjB4+rEr0dn2MViMLOh78u498p8gqKJ/Ib3afor9PR6lsno9TIaaTmY09QF0aixWVxmuqNorkpRUkKKUrJfg3GTRVbTf7uUhrugfo0/HT5LWM+wej/AFEfc/szEZjR/wBRfE3+knD2hw3WtGKKd5TOI/ssBDc3u9Fo6uOn8/BSVVStmoR5sqhBzkorqYvCywzNybknq4m5PzXQcNh40VKuPQ2aqtVwUUdqckH/AAoC6vit7DST/wCRAH0K1fxDanKFfbcxGZzWsYmxcQ8WxUcQ5jdxyDRm5x6NAzJWtOSitWYtJt6Iz7Faqaqa6WseYYBn5pps4jbzjhufdHzWBxGazssVOFWre2v4RlaMvUY8d37FNk5XuBEbY2N/pxgD0R1d1cR8l0bIMj/Rw8298Vr569PYi+rqXraadl2/kJIg7XUaEZEHqDss/dRXdHhsWqJbK42LSSNR8lXEckodBK7mdHYc27mn1Se+3wWi4/C/prnX05r3Gu4mnyrHE05WZACAEAIAQHEsgaLlAVXF+P6KmdyyTMBGovmPG2i9UW1qj3RjOt4vpayB4hmY42PquBOnReHhidK6xezdjiPgTcH9f0W65LiFZhlHrHb8GfwFqnUl1Ww4WXL05kZftbMEagjQjuFBiMPXiKnVYtU9imcVJaMteA4s2qYYJw0vtmCPRlb7wHXqFxjPsktyq/ijrwPk/seQlxf47Of1Oa8y0bHNuZKU9c3wfH2mfRT5dmiu0rt9bv3/AJMTjMA6/Thy+hSqOQNkfHfIkvZ4HUD4/VdFyHFawdEum6+5Ll12sXWx8tiMocyxhwIO/wCnQqO2qNsHCXJlM4KcXF9TVPJxxXz0xZKfvIrtd3tofiLFc+xNEqLZVy6Gs21uubiygcVYua2rc+/3cZLWdCdHO/b5rYMhwezxEvcvuzJ5dR/1H8CMWymVOZHhoJOgFyqZzUIuUuSPJSUVqxThSudG4vY3nnlJ5W9BsSdmgalc4zHHRc532PRf3RGuS48Ra+Hmy50tCIrz1Dw+WxLnnJsY3DBsP1K0nGY63Fz4I8uiM5h8LDDx4nz7lUxfE3Vb7m4iafu2nf8AG7v0Gy6Z4X8ORwUFiLl/kfy/krWtj4ny6L7jVbmSggLH5L6xrJ5ZXEBuQB2s3f53WiZriFdiZOPJbfsa7jLFZa2umxoU/lNoGO5TPHfs4H6LHpN7Itkm+RY8Hx6GqaHRva4HcEELw8JVACAEBQPKpj76aHljNnyEMB6X1PwF1PhaPPujX3ZJTX5k1HuY8IhYg531JzLr6kndb/Vh66q/LitjZIVRhHhS2HGFw05cIpm8t8opmnlewnRjnDUdL+BXPPEWUYjAyeKwjfB1jz0/gtp4er1Zrbo+3sGfEuBVNE/zzbyxj1nAelb8YH1Cssl8QKNqfJ9V0Zayw9mElxw3idUlS2Voc03B/TsV1DD4iF8FOD2MnVZGyPFEVUxIeOabgglrmm7XDVp6hWmNwVWMplTatUyicOJFy4fxoVLSx4AlaPSbs4e83qD02XE87ya7LL+GXqvkyquzi9GXP6lW4v4VfCftFKCWtPM6Mat94s7W2WRyTO5VWxVj3XJ9/YzHYjCOqfnVdOaGdPMJGhzdCLrsNNsbYKceTL+E1OKkuoopSsZS1kkclonWdIOR3hrzfD91r+aYSOJugo+ty+H8GMxdKtnFLmO4ow0ADQLO11xrgoR5IyMIqMVFHSrKhjV08tVI2nhFyfSedmtHvHYLVfE2aV4ary2+fP7IsMXxWtUw5vmaFgWCxUUZzu613yOyvb6NHRckxeMsxVmr5dEXeHw8MPDb4srWOYuat1m5QNOQ/wBwj2j+HoPiuj+FfDPkJYvEr0nyXb2nmvmvV+r09vt/AwW/EoICLr6h8rxBA0vkdkeXPlHjt4rW88ziGGg64y0fV9vZ7zH4q+TflVbsskXD8dJAHVby/ZsLDZrnWyad3n9FzmOOxOOuVGEjz69ff7CivAQqjxW7vsRbY7uLy1rScg1os1jdmt/nddSyfKIYCrTXWb5tl7VUo7tb/wB2JThvFXUVQxzDZj3Br27G+QcBsbq1zzAw8vz4rRrn7SxzDDx4fMXM+haGbnYHdQtVMOOEAIDIvLVGQI37McCfDQ/oVdYK5U4iE3yTJsPPgsjJmfgroRsx49gcCCLgqmcIzi4yWqZ40mtGWHhnG8xTzG98o3n2h7jvxfVch8T+HJYGzz6F/jfyKK5OD4Jcuj+w3x/hPzZM9ILHV8Psv6lnR31UeQeJbMFYo2vWLI54d1S8yr4r8e0g4Jg8XHgQciDuCNiuu4fEV4itWVvVMlrsjNaoUU5WeZghzDyvabtcNj+46hWOY5fTjqHTatn8iicOL3l1wDGm1LeV1myt9ZvX8TerSuJZxk92W3uua26PuV12cXoy5la4hwkUsvMwWilOmzJNx2DtfFbt4Mzvj/8Ax3Pf/T+CHh8qei5P5P8AkiKuoDASVvmIvjVHVnttighLD4Dm93rO0Hujp4qLB0y3tn6z+S/vMoog/XlzY9V8XBzI4gZC5JAaNyTkArbGYqvC0yuseyKJz4VqXbh/CW0kR5iOd3pSvO56X2aNB4LhGZ5hZj8TK2XV7IqprVabfN7srmPYyao8jDaAHXeUj/h9VvnhbwxwaYvFLfon9WRt+a//AB+v8EcuiEoIDylpZap/mocrf1JPZjHTu7stW8Q+IqsBXwQes38i3nOU35dfPq+38lwoqCmwyEuGXvPOb5HfuSdguTztxOY3qPNvkkSwrrw8NV/LKpWVj6iTzkmWzG7Mb/2O5XXvD2Q15ZTq97Hzf2RTGLb45c/oJrYyU4tzSwsGrng/Bpvf6LC57coYfg6yf03LDMZqNXD3PpDA2kQtv0C00wRIIAQFT8oGCipgcLXNigMDpi6Jxgkyc31b+03+QtwybMFbDypv0l80ZzA4njjwS5odrOGQOZGBwsf7g7EHYqO6mF0HXNap7FMoqS0ZaOG8f5rQzkec0Y7QSD/v23XG/EXh2zLrHOtN1vr29jPK7HF8E/g+/wDIcRcM+dcZoLNl3afUlt73R34lBkfiG7LppPeHVHllL4uOvn26P+9yrMkNy1zSx7fWY7Jw/kd12HAZjRjqlZTLUV2KfsfY7V8SHgJa4PY4te3Nrht2PUHorDMcuox9LquW3fsUThxb9SXrOJYZ6d8U4DXkZgaE7Oj7321XJ78ixmXY2Pl6vf0WiCy9OLhPn/eRWKOkc4h8uo0b+579tl1PCYe2xRtxPPt92eVVSlpKz9iRWULsEBKcNU7OY1Uzg2OO4jLrAF2jn5629UfFcv8AGGbTxNywNG6XPTq+xDFqUuOT2XL39/sJ43jTqr0W3bD00dL+bo3tur/w14T8rTE4tel0j29569bee0fr7yPC6CSgUArheGy1psy7Ih60tte0V9T30Wk+IPFdeFTpw71n37FvxStfDDZd/wAfku0UcFDBYWZG3c6uPc6ucVy1u/GXdZSkXCUKYdkUzE8QfVP53izG/wBNnT8TvxH9F1zw14djl9fm272P5ewiSc3xy+C/vUbrbCU5kkDQSTYDUqmc4wi5SeiR5KSitWT3k2wZ1VUefc0hoyaOg/krQ8wxjxV3F0WyNcxN7unr06G+ws5WgdFYluKIBGpnDBclAUDGfKjQxlzC/mtcEta5zR1u4CyrVc2uJRenuKlCTWuhmvF81LWHzkEgEgzAPou8bHNU1WuMlKD3R6nKD1WzIXDq3zgs7J7dR+47LecuzCOKhv6y5r7mfwuJV0faPFki6OZIw4WP9wdiDsVHbVC2DhYtUymUVJaMn8C4jLLR1DrjRkp+knT8y5T4i8KTwrd+FTcOq6r+CmNjr2ny7/n8kvj2Bsq2gg8srR6Eg+h95p6LW8rzW/L7lZW/eiu2pT3Wz6MpDuZjzHK3kkbqNnD3mncLs+U5xRmNKnB79URQt1fDLZoaVVWb8rBdx26dz0CnvxLcvLrWsn/dyiy168MeZ3S0QaeZx5n9dh+UbKSjCKD457y+nuKq6VH0pbsdq8JwQAgExA3LoNASSB4A5BWdeX4Wux2wrSk+um5GqoJ66CivCQHG2Z0XjaS1Yb0H2A4I6sIfIC2nGg0M38M+q5v4m8Vc8NhX72W8U7/+P1/gtuI4jDSRi9hsxjdXW2aFoeDwWIx1vl1Jyb/u5cznGtafsik11ZJUv55Tp6rB6rP5d3XYMh8OUZbBSe9j5vt7iFRcnxT5/QSWykoE21XjaS1Yb0I2JwqZPScGwtNySbB3c9lp2bZl+ol5db9FfMwWMxXmvhjy+ppWCcd0FC1rGknLVrHEG3QgZrCw1m9I7v2blkoSfQ0Hhri+nrh908G2o0I8QcwvZRcXo1oeNNbMsi8PDPvK7ij4aYtYSC8hlxqOYgEj4FS0Vqy2MH1aRXXHimo92ZCyINHKALDKy6JGuMY8EVsbOopLRchzQ1TI/u54xJAeou6Lu068v0WieIfDU1risDqpc3FfYhlXGO0lrH6HuN8FOynoZObK4YTe4/C/cditVy/P7KLF5u0l1/KLWzAuD8zDv4EdSVJddr2lkjfWY4WI72Oy6vluZVY2rjg1r1Rd03KxaPZrmhysiTgRfIrxpNaMNakhg2OupfRfd8O274/D3m9tQueeI/CSnriMGt+sfwRJur2x+glxZicVXytis54sQ8ewN7nv0WH8NZXjf1HFDWKXPUgtl5zSr59+397EdS0rYxlmTqTqV1WjDxpWi59X1ZcV1KC2FlOSAgBACAEAIDujijkniZMQIiSTc2DnAXa0nof2Wp+MMRiKsD/h13ej07EFujlGMuX92LZivEUUA5Y7SSWya0jlb3cRk0LmmVZFi8xt0jFpdW+RLK5L0Ybv+8yoyPfI8ySO5nnfYDo0bBdiynKMPl1XBUt+r6sphDTd7s8WVJAJsvG0t2BlFh9RiDuSFvLCPWldk13Ye8PBaL4g8SUw1phLb2c3/BjrXZiXwV+r1ZYpcMpcOY0Fvn6gj0Q7Qfi5dGt76rUMFXjs4u8ur0Y9dOS+JJDC1UbJcUvaRJLnOL3nmedTawHZo2HZdXyzKqMvq4Klv1fVlzCHDu+Y+4erDT1kL2m3O7kd+IEEi/gR+qsc/oi6lb1T0LDMq1wKfU+iqOTmYD2WqGGM98sdC6SnJbqMx4jMfRVQk4SUlzW57GTi00ZNTzB7Q4bhdFptjbWpx5M2iuanFSXUUUpWPMHxZ9Id3Qn1m6lnVzP3C0bxJ4Wjik8RhlpPqu/8kW9b1jy7fj8FmxHCaevY2QH0rehKz1h/I7Fc5wePxWW3awbTXNMrnVC1KS59Gio1tJLTO5Jhr6sg9R//AFd2K6zkfiSjMYqEnw2du/uKFOUXw2c+/Ria2YlI+pkc93m2m3U+6P5WNvnO2zyq/i+y/vItbJOcuCI8p4GxizR/JPUq9pphTHhgieEIwWiFFKVggBACAEAIAQHjmg5EXXjSa0Z40nzBjANAB4LyMVFaJBJLkeqo9OZJA0Z/Dck9ANyor766IOyx6JdymUlFasmcJ4WdPZ9SC1moivYu7yEf/PzXLc/8XTxDdOF2j37kaqlbvPZdvz+CXxvGmUrRFEGmS2TR6sY6utp4brBZNkmIzS7baPWRJOzh9CHP6FQzJLnOLnuzc46n+B2XZsvy+jA0qqlaL6+88hDh956r4rF8DhM1bEwex6R8Tk391rHiDEJ8NK97+xicyt5QXvPo6hZysaOy1oxIy4iw8TwuaRsUB85YlSOoqh0bxZjjdp2B6eBWwZLmCqfk2PZ8vf2+JksBiVB+XLl0FVthmgQC+G18lK7mjzaT6cezu7fdd9VqniDwzTmEXZXtZ9feROLg+KH7d/5LpS1MFbEbWe05OaRm09HDYrkl9GIwN3DNOMkTKULYlQ4kwg0jS9hLouhzez4+0P1W/ZF4tsnHyMVu+kvyW1rdK7r5r8kRh0Ba3md6zsz26Bb5gqXCHFL1pbv7I9ohwx1fNjtXhOCAEAIAQAgBACAEAIDqCJ8jxHG3mec7bNHvOOwWJzbOMPltXHa93yXVlEp6PhW7LfgnDzIDzvPPL7x9VvZg28dVx/OM+xOZT9N6R6RXIqhVo+KW7/vIaY9xHykxU5Bfo5+rY+w9530WQ8P+GLcwkrLU419+/uKZ2uT4Yfv/AHqVdjLXNyScyTmXHqSuvYXC1YWpVVLRI9jBRWx0rgqEaupEbbnM6Abk9ArbF4qGGrc5/wD0iuujVHikaD5JeG3C80g9J2ZWg3XSum7J82a3ZNzk5M2ECyiKAIugKB5QeDW1TCQ3NAYpOJaN/m5geUaOtmPHqFsOXZy4aV38uj/Jk8Lj+H0bOXceMkBFwQQd1tMZxkuKL1RmFJNaoC8dUc0hxI5jrDE7zkb+R/XZw6OG4WFzfLMHmFfDct+j6ohm468SejO6/HXVpDC3l5bF9jdrraAb67LVsj8NqjHazalGO/4IVN3T4X03PV0UvQQAgBACAEAIAQAgBACAkeH8WZSuk52OPPykOaOY5C3KenX4rn3i3IcbjcTG2hcS0007ESk4Tba117HuK4/NUei0GKPfP7xw6Ej1R4ZqnJvBUa2rcbu/9q+563OznsvmRjGACwFgugwhGEVGK0SK0kloj1VHo1rK5seXrPOjRr8egVhjcwqwq9Ld9i3vxMKVvz7Fg4K4Olq5BLMMthsB2WmYvGWYmfFN+5djA3XztlrI3nCsPbAwNaLWVqQj5AeF1kAzqq+JoPM4IDHvKLilHKSxg85J0bt+Y6BXFGFtvelcdSWumdj0ijOKbDJWk2eGtPs+tZbJgssxVK08xJduZlaMJdWvWHIw4n1pXHwsP2WQWAb9ax/DRFz+nb5yZ23DItwT4uJ/S6rWX0Lmm/e2erDV9Vr7xGNpjfYNY3m+QaFBBOmzRKK1+SKIpwloklqSQKyievIuwQAgBACAEAIAQAgBACAEAIAJQEfPWOfdsX/7Og8Oqx1uKnbrDD/+3T4d/oWs7pT9Gr9xTAIm08nPUMLxqXN9Ijxbr8lrmKynFxbm/S+v7GLuwVy9Lmb9wnjFJJGDE5pHb9+ixDWmzLEs8czXaFeAUQFQ4/xt9NGBHbne5rGk6AucBc+F1FdZ5Vcp9lqV1w45qPczviDDpnQSPNTM+RoLsiGtsM3NDWjcXz1WAw2dTliYeYlwarVfyZqeW1Qg3u2ipQtaAOUWBz+a7ZVCEIJVrRF5CMYx0itjtSFYIAQDOtpy45N/Mb2JttqrHFUOb1ive/sW9tbb2QtSPJbmAOgHRT4eTlDdadiSttoWU5ICAEAIAQAgBACAEAIAQCc87WC7jb6nwG6ituhVHimyic4wWshiQ+b1vRZ7u5/Mf2VhpZin6W0e3f3/AILfSd3PZdvyP4og0WAWQrrjBaIuIwUVsdqQrHGCUZkqWta97BZzpCxxaXNFgAbdyM+y0nxliK8LRGcEuOT5lpdhq7bIpovNDiU9FLFed0sT3hha+3O24NiHAC+m607LczniJ+XNb90WONwMaY8cWavTyczQeqzZjDPPLFA7zHO3VhDh4tIcP1CpnFTi4vrsexk4tNdCPgkbNGHey9oPwcP7rn0ouE2uqNui1OOvczp1OYXOiOsZt4t1afku6+H8wWOwMLOq2fvRb1bLhfTb8As0SggBAcyMDgQdCqZwU4uLPJLVaMZRAsf6pzyFzoNyrCtOuz1eey17dWW0U4y5D8FZBNPkXQL0AgBACAEAIAQAgBALUFHLUO5Ym3A1efUb8faPYLW858TYXLk468U+y+5HxuT0h/B3VcCzgl/2ljjtzAtA7DPJaRDxfKdnHbBt+/l7kW0sJbxcTkm/aQ9YZaU2mDbaczHte39Mx8Qtry/xNRfto170Uu+VW01+w6gnDxcFbVVdGxaovITUlqhVTFZYuCaT+pOfa9Bn5Wn0j8XfRcg8a5isRjFTHlDb49SilcUnP4DrGnl9XSwjYukPws1v1csdkNW87PcjH5tZtGHxNpoGWjaOy2QwxD8a0HnqdwtsUBl3B1VeIwu9eA8hH4dWH5ZfBadm+H8q9yXKW/5Njy67zKtOq2GfGlDYsqANPQk8CfRd8CbfFbD4LzX9NiXh5v0Z/UmtXDJT+D+xX11wrBACAEA2rIm2LjckDIX/AM3Vpia46Ox6t6ENsVvJnNHKBZgBva/8nVeYayKSrSep5VJLSKHavCcEAIAQAgBACA4llDRcn+T4DdUWWRrWsmUykorVjd8b5RmSxvQW5j+bp4K0sqtxMWm3CL7c/wB+nwIpRnYuei+Y9bNKGhvn5A0ZBrSGAfBgCxUPCmWqXFKHE/a2z1U6LTV/T6CLoQfWLnfmc531KyNWT4Gr1ao/se+TDt+4CBg9lvyCvVTWloor9ipVxXJIY00YZK5rcm2BtsCb3t8lYU1qrEShDls9O2pbwioWuMeRI+bc8tjZ67zyjtfU/AXK9zjMI4DCTul8PeT2SaWi5vY0aipmwxtjbk1gAHwXBLbJWTc5c3uXEIqMVFEZwWz7biEkwzY20bD1DSbkeJutyyzD+Th0nze5rWNu821tclsbUwWCyBaCdREHNIO6Aw7iymOG1onA+6f6MlvdJ9b4HP5qxzHCfqKXFc1ui6weI8mzV8nzJ6ohZNGWu9Jj22PcELS4TlXNSjs0bNJKcdHyZnclO6F7on+szf3m+y74j9brumQ5pHMcJGxestn7y3rb9WXNf3U8WaJAQAgBANamIgufzWsP0Gas762m7eLTYhsjo3PU9o6gEAXu61yqsNcpRUW9ZaCqxNJa7jlXRMCAEAIAQDeSoueVg5nb+63xP7K2ne2+Cpav5L3v7EUrN+GG7+R1DT2PM48zup27NGwVVdHC+OT1l3/C6Hsa9Hq92LKckBACAbVVYGZD0nbNH79ArW/FRr9Fby7L79iGy5R2W77HFFARdzs3OzP8DsFRhaZR1nPm92U1Qa9KXNls4Nw/mJqHDK3LF4e0742t4Bcw8ZZwsViFh636MOftZLUuOXH05L7secYYmYohFGfvZrtbbVo9p3wB+ZWuZXhPPu1fqrd/gix+I8qvRc2XnyaYAKaBuVjYLczWy8IAQFU47wBtVC4WubFAZhwjXOjLqOX1484yfaZ08W/Sy1XOcF5c/OhyfP3/AMmey3E8cfLlzQ54swsysErBeSMHIavZq5vjuFN4cziWXYpNv0JbP8l5dF+vHmvoVJjw4AjQrt0JxnFSjyZ6mmtUeqo9BACACL6rxpNaMNajGqaWEvBtezQAP87lWGIjKtuyL010X9+pbWJxbkn7BxT1AdcC+Vrkq5pvVjcVrsSwsUthZTkgIBKeoaz1jbtufAKK2+upem/77iidkYesyPmrHvNgxwZ2IDnfwFjbcVba9IwfD8E3+PqWs7pzeiT0+Z5FilgA2EgaDMWVNeYqKUYVNL3o8jidFpGAv9tk/wBr/wBgrn9Zd/2/mS+fP/b8w+2Sf7X/ALf2T9Vf/wBv5/wPOs/2/M9+0zH/AE2j/wAj/CefiX/oX7v8DzLX/pR4YpX+s+w6Ny/XVeOvEWetLRezb58zzhtnzenuF6ejazQfz81cU4WFfJEsKYx5D2goTUyiIZDWQj2WdPE6fNYHxRnKy/C8MH6ctl+RPWT4F8fcX+R7II7mzWMb8A0BcYSlZPRbtlw3GEfYiA4Kw5+JVZqZGnl0jafZYDl8TqVu+Cwqw1SgufX3mr4m93WOT+BudNCGNAGyuyAVQAgOZGXFigMe8pvDb4ntqYMnsPMCO2x7HRR21Rtg4S5MrrnKElKPNHWB4o2qibI3LZzd2uGoK0bFYeWHscJG00XRugpIq/EeEmneZWD7l2brf6btz+U69jddA8I+I4xisHiZf8W/oRSXlP8A8X8v4IsLpJKCAEAIAQDCqbyG4c67jnboP8ssdfHy5apv0n0/vwLaxcL1Te4pJiLGs5jcagD2nW6BV2ZhTXV5k9l07s9liYRhxSIuorKqUfdsLW/N3z2WuYnPLrNq/RXzMXbmFkto7I8w+oa11pmFrj7RzB8ScwrjLsfRKXDatJPq9/mSYXE1t6TW/ckKqcXsLixFyNCDvkVl77lrwx1WjX7MvrJrkug7p4A0W1zv81eU0quOnPqTQgorQV5VLoivQLJohoFl7oeggPMyQ1jS57vVaNT/AAO6sMxzGjAUu256L6lE58PvLzgGFCmjsbGR2b3dXdB2GgXDs1zKzMMTK6fwXZElVfCt+b5kFxFUOrZ20cR9BpBlI3OzPAan4LKZNguFefNe78mJzLE6vyo/H8GxcI4I2liaAM7BbAYgsCAEAIAQDHF6Bs8ZaRe4QGF4jA7CKsuIPmJCBIB7OeT7dt+yxuZYL9TXrH1ly/Be4LE+TPfk/wC6luHK9uzmuHiCD9QtN3i/abJs0ULGsMNLJYf0n+ofdO7D9R/ZdZ8I5/8Aq6/01z9OPL2otUvLlwPl0/H4Ga3clBACAEAlVSBjHOOwP+BQ4iyNdUpy5JFFklGDkyX4B4FdVESyjLvnYdFz222VkuJmszm5PVmzUHB1OxgHI35KMoKzxh5O4pWEsaAfBAY8ygfSTuhffMejftt/ndbHkWJ/yOqT6bfgymXW+lwNj9bSZgEAIAQHMj+UX+QGpJ0A7qG++FFbsseiW5TKSitWXPhnB/MM53gedePS/ANQweG/Urh+e5zZmWJc2/RXJHtVbXpS5v5ew54rxr7NGGszmk9Fg6dXHsPqrTLsE8TZv6q5/gixmJVMNub5E75LuEvNMEjxdzsyTqScySeq3RJJaI1lvXdmoNFl6D1ACAEAIAQFV424cbVxOFhexQGS4BXvoZfslQfQJtE8+yfcJ6dPktezfLuL/NWvevv+TL5fjNP8U/h+C0YnQtqI3Rv0Oh3adnDuCsFhcTZhrY21vRp6mYsgpx0Zn74nRudHJ67DY9CNnDsV3XJs0rzHDK6PPk12ZBCTez5o8WVJAQAgE6akNVURwjMAhz/+I/dazn2L5UR97+xicyu5Vr3s+iuGsMbTwtaBstZMSS6A8c26Ax3yvcOm3nox6TTcfBSU2yqmpx5oqhNwkpLoUGmmD2hw3HyO4XQsPdG6uNkeTNnrsVkVJdRRTFYIAQE1wnhnnX+fePQbcRjq7Qv+Gg+K5Z4yz3zp/o6X6K9b2vsRwXmS4ui5fkseNYrHSxGR57AbudsAtIw2HniLFCBJddGqHFIiOBuH5a6c1NQMzoNmt2aFu+Gw8KK1CBrF10rZuUjcKSnEbQ0DRTkQugBACAEAIAQHjm3QGd+UXg1tSwuaPSsgKNwxjj2P+yVJtIMo3n/UHQ/i+q1bNMt8t+bUvR6rt/BncBjeNeXPn9SS4jwT7QA9lhKwZX0eNeR37HZMizuzLL+JbwfNF9bW2+KPP6+wpoJuWuBa5uTmnUH/ADddpwOOpxtStpeqZTCakeq8KziolDGlx0AUV1saa3ZLktyiyahFyfQvnkh4eJvPIPScbrnt90rrHZLmzWbJucnJ9TY2iyiKD1ACAieI8OE8LmkbID51rKM0lS+E5NcS5vjuP3+a2TIcXo3RL3r7mVy27d1v4Ha2gy4IB3hGFuq3ZXbCD6T/AHvws/c7LSfEvieGEg8Ph3rY+b7fyRb2Phjy6v7IulXUxUkPM6zI2AAAdhYNaOq5VCFmIs0W8mTTnCqGr2SKvgeGzYvUiWRpETf6bNmjqfxHdbngsFDCw4Vz6s1vE4mV8tXy6G6YJhbaeMNaLWCvC2JJACAEAIAQAgBACA4kjDhYoDMPKLwOJmmSMWcMwRqCMwQUa12YKrwzxC7m+zVWUwya46SD/t9VqmZ5Y6n5lfq/T+DPYLHeZ6E+f1JXG8DZUi/qSAei8DPwcPab2UOV5viMut46nt1XRl9ZUpbrZ9ymVcEkD+SVvK46Eeo/8p/bVdfybxBhsyh6L0n1T+xGptPhls/r7hClpDVVMcI0BDnfsP3Vvn+L5UR97+xjcyu5Vr3s+i+G8OEELWgbLWTEksgBACA8cLoDHvK9w8beeYPSabj4KSq2VU1OPNFUJuElJdDPoqlrmB97Aj9enjdb/Xiq5UK5vSOmpssLYygp9Ccwfh189nzAsi1DNHv/ADe63tqud5/4xc9aMFy6y/B6oyt57L5v8Fqq6mKli5nWZGwWAGQ7ADr2WgV12X2aLdsmnOFUNXskVCgo58ZqA5zS2Fp9Bn/J34rfJbjgcDHCw7yfNmt4rFSvl7OhuPDmBspowABor8tSbQAgBACAEAIAQAgBACA4liDhYoDL/KHwI2YF8Ys4ZgjUEZggo1qCo8P8RujeKaryfoyQ5B/QO6O+q1jMsqcNbaVt1XYzmCx6l6FnPuWbEoI5I3CVocyxJvtYXuDse6w1FlldilW2n7DJWRi4vi5DPyP4DzEzOB9Iki+tts/Cy6DKydnpWPWXVmqWTc5Ns2ZosvCg9QAgBACAieJMPE8LmkbIDEeGsJjirJ2PbdzPTjvo0E2cWjre2fdYXPcReqYVqT4N9vaZfK2pNxl03RZcWxSKljMkrrDYbuPRo3K1rD4ed8+CC3MtbdGqPFIqWHYdUYzO18gLYmn0GbDuerrbrcsFgYYWGi3fVmt4nFSvlq+XY2/hvAGUrAABeyvS2J1ACAEAIAQAgBACAEAIAQAgOJYw4WKAzvjrgNlS0uaM/BAUGn4Yr32p3yvMINrHUjoXakdlaxwVEbPNUVqTvE2uHA5bG08KYSKaFrbbK6ICcQAgBACAEB44XFkBk3lB4VlMonpyWyDQjXuO47KO2qFseCa1RXCcoS4ovRlawfguqrJhJVPL7aXGQHYaBUUYeuiPDWtCq26dr1m9TZsAwOOmYA0DRTkRMoAQAgBACAEAIAQAgBACAEAIAQHhF0AkKVl72QCoCA9QAgBACAEAIBOWEO1CA5ip2t0CAWQAgBACAEAIAQA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165225"/>
            <a:ext cx="2438400" cy="24384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12" y="1556792"/>
            <a:ext cx="6364776" cy="470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August </a:t>
            </a:r>
            <a:r>
              <a:rPr lang="en-US" sz="2000" dirty="0" smtClean="0">
                <a:latin typeface="Comic Sans MS" pitchFamily="66" charset="0"/>
              </a:rPr>
              <a:t>ow-goost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434" name="AutoShape 2" descr="data:image/png;base64,iVBORw0KGgoAAAANSUhEUgAAAO0AAADVCAMAAACMuod9AAABC1BMVEX/////qv//AH8AAAD/AIH/AIP/r///rf//sP//AIX7AH3dAG7xAHj3AHv7+/u7AF309PTpAHTHAGO1AFrVAGqjAFGsAFaLAEXPAGflAHLCAGHw8PBYACykAFKPAEfi4uJmADNEACJwADh6AD0YAAxLS0ssABaenp40NDTHx8c2ABvT09OSkpLe3t6tra1gYGAjIyNSACm6urrwoPBaPFomABN+fn6xdrFSUlLhluFwcHAYGBibZ5swMDBVOVVqADWJW4kpGylpRmmTk5PAgMBIMEjPis9BQUEOAAc5JjkeAA8SEhKDg4OWZJZ5UXk9AB4dEx1VABovKTmOAD4AGBcfHyofGSQ+LUJvUnc3InLUAAAeCUlEQVR4nN1dZ3vbupKORFISVSyrF8uyiiPbsmNF7iVxi4tcYmd3z7nZ//9LFjMAySFFUgSo3PPcnQ/nJLEl4AWmYwb49Ok/ktbWNnYP9rd+nFxMzp62v16+vr5qjF6/fn/6PDn5sbV/sLuxtrryT08zLq3uHmxdnH3XItH3p7OLt/2DjX960gq0snGw9zkaSi/9+KfnLkm7W5OvakiRJv/0/KPT6s5JDKCcnv5DRPjLyesiKLPZ7Hg87Q27tVq9Xmw3q61Srlou1ob9mf07F/80jih08DQP7qXfGzRqxWazmsuV8oWsbphABifdJvjnXG0qPrX1T0NZSAfb7j0cD2rtUpbBc6FK+pORXe9MGzkz1+OfXvuTM40vKBtUA/cb5VzW5CC9uHwBG81N/OBQN3N/ipdXVjd29vcm3y9ftcvvk4M467nlQO0VC7phw7TBif8b9ab9LzZuvWR9uKObw/ibu7r2ZXd3Z4c5NHtvbycnF4wmT14z8aa8xRf2rhbzJt09vVk0+B8K+K96VtOsnwysFWBLYM8hZ7TkJHdldXV1jaHbAW/tbXK2fRmoIL20q4R1xeLiQSubzRouFh1sCmwf/N+zm5rYXKPz4eztsTWDvG724f/bi8bcPdi7mEyYI7rQCiwZ7kTsa67CdMysRgXT6GhV+Lsx1PjmGlOtK9ZDL1dtps42Kx38Et3a6NWQAde2fLT/Ijrud64Hw0Zj0Bnb//ZFHuwe/2QlLzYoS9E2tDqA06tambNyWRtYu++wvGHkOFj2MyHEO4HjrV5ocnQ86LZbpYIh7J6ZLNU/+E/OpMF+4R+s6gLskLIyQ9nme9otcWx6f2pSXgdTqxc7YmK4JPhF+0HjHTgwxlO2W2y7hoNeZzr9GDn+ifULnW4xZ5lAZwsY4gr/hQNZtCi0o4JZ45/vuS2MMRIoDUtJ56cGYASPgo2q51v1nj27a1gpA/8eZIMssMNiKZ+0vBT4JkPP5vOlVq5ZrNRrzFGrtFvwC7ZxsJfXbDNhE8rwSRLsLn6qJJSL1vXYU71KGRudpixzmwqtZrm4zmSoT7dilBUyzuiz/3Ab/DfrhjFny/Vs1l5FsZ/Jgv3TvGUC82zIIoNbxi+SDDBRiKpG0sSNbZlJD9l2FyZRKFXr3d5mgHwNdcH08JcApXyGq5I3vMMk0Y6VPAuQPRaKUK8XBYvlNnGxUF+GCYw/WaJqwrf0mrim7t3EtU5Wi91e/yUAJ3JxVTA7R/vV1/ijkpjlmaPtXU5QgJuUj4DMaZ3/osH/oAuFD2aBKVBGJ1JgdzgfWx9myCu5UlK4/aapF0q5dq3R8UFHObgzLGdN29dAtK++Jgj1f8WsTG31oOftP5WnXs4y1jsC7UcF5qgP+YCgOTlwuWAahh+aOKqjEUfTTq93PehNP8bzuzkbdxpMi6yv1+uVYrvczOXzWRdDGFzf+fqOoBLHoBB7FjC9aK9SZeplcD3HnDP+B4O5s+2RYCNUhpUQgQmgiVgpcIhG4TuILNTMOvGeHRt5NqQRjBZ+UDOYezCyP3RtQWSeTNYtRGwEbbMKelk3jXzN8io6XBmuy6OFMK8gNEGy0vcB2OkOrGUYZPkeuuDp3g0xBoGcvAI/aaFBrvPNZapVsLJZZItpWuEys22tcnfYYQw3qFSr7cbUnpClDIfSaFdYZPFhC45htoqN3pjo3I+yDjtZxL/0uBqyIwX+oUrdA1fHiflqqTX2g02DG+Q2sIZRGDELD3/gY/SaBeaq56uV7jRAI46bQhmaqEykDC6g7dCYB9RvNltglGQM2bHULEatYhP0gtYkKrWpNTxw0Zf67jccWNuOqXNT2VmvVuvwu2O2eZWpPzgPXVtY2ZyQEaV8x9VLIfNi6tUpyARnpraNjy0kU4C2xjRHxDBCDJh3iVtBC1x0QFszBBPK0rjRtD06GAYXVSptsPaqOV4+bpTNl8y7JzpS/7BjH5js2JFdplzsqIivGM7N1zQAWhjAsiSRgQ5rzZLbExDBhxxa9oGp8x16G5be+su449g/Zt0qhvNnEjswFSxiXz2Xte2g9haEFgMHsz0OxgY02zweffQ7g8Z6pZkHsZ7zM3PBwwQRcPIx+YoyQWt26N4WHLQ4kM3Lus3xerXvuCm+Lh0sLvcFDb3acAOeffSGjS4Dl8u1WiVmxCGPafj402JYrjnlsptggRwrxzi5QjZtVnAGMvsOj4Nk1ih28SFda+lJEV74x2LsBzm+MqgQ87lmGZK3rVLSY8KD05vW7GohwwTRk73aYuaO/mHOSot6SITHmQK1913PzizRN0ZsRXRuwPyzKOwH+J0i7zEHbRFGghb905CkgR9NhN4QgyWJfmVsXaHquuvs+hBce1tfjyzBNXrMJIv8o3+mxhIBY7buExcw3mpHhct9GMnUFJz6UKVM0ZaoJdXzDlqUGZsjwFkoWe6NLlSy5j/cK5dx9kvOV+tlEvpo627jbVD0rowZRyuXmdpnnzgm/DpqkpXWRiQo0R01jGrK5giQIKF6GixS5trj0n+4bY6WseGHwykdZ4XZD1oufLUi+WuVrISw2XLRPEZ8OWe0a7K2pu1C4496lAU0Z3MgGOHQ2VyLIuMTkLo4E+El2xhn7UYO+7JNd+XFGKYaWZYcmU5XAS3YBMI9RpcMxnwzstNGw4FujqmaylnQ2S7XzUaY1b/gSwtonZm/dAlA1wqDzDhyZjRGZHIVBU7GGKzjrHNzTDyKoUbmoVcc6MhGdoRasL6Boa2YgzCrz9QEfAt83mHRzb4zJvPZmhRtjqDVK+RDwruQTKBjHtuWf72lkeXrknVgyoTwFMSWzh6MBF+y9c6Fo30TeYcukYTs7MWBx9ahStG2KNoc3Ze8gr1FpSwy4/glm0SI69om8TxKTiIFoxh7D0Api1hwZgjtEcDJe9wTgc/bbimz1yWqplxoSyREg/QKUWjoxezJof2hUY3j5L1w8hrNAhqzrDOuZqU8+Az5LPRcWRdoA+LONxEV5ElYnRxTNbnuRluYkbML44OqGFQQkkUeqJTHznfUnACQsRERFKaiHd+48EJMEHjKfIrMFbKiuUC0OF9Qc9Y26X2NKOUigQ4DbdLt7GmEv5ohXkwQ8YMR28jpxZkzVH6TqimjU6FhnvMjUBjORoszB3/1cSI+Br9ljckwEKe06tnbTaK1gImcnxkKgruKJ4r2FjJBcYkGUZdGwxXmURdM8wRIgcHJRHyMsg0zR8MwtI5ogdVxfsq9KUlW3nYLbpIwr61+xK5tutSUE/0yviT6mp+/+c/iu5UCIdkBtnI9qnebHrQNlyIhaqWowMpnHovbJ95/jToBDKGtoSE/M6U7TbadT+K771kB6AhEy5jS4g2m+p18K0NLQhFE67AXWPaB1wbJnY28wUdmhD/6LkVA7HmLLDuLYsfOnMpko0UWztengwzriylQHZvOKBRt14P2hXruWp+ozV6IjxpA+zg36iY5Qycpj7OVJfxa18ZZ8hNyqBESZ4NKFHbMtJ0xkHTbU3G5ExwttcZTV+6hLe8qowlyVB1DW6JqisQC5rRHoY+yREUTtILD/Ko7cay8FR2K1QKpaBIt+UHlNvviUkxDjcZIuibtYPADXHtx2RcSW9/QRs7QRpf+ZfBC0NaJ7hZ5bb/TN+Qjkaop2vNmSs6x3Xnix8I3j6higgxfhehNtO0BwaU/fZnb2yaVIuIOM85xxfrkJwUX+xWDlDLqCOGIOFqADWkrOT276TJB4IY0qMam4b5wMGSyNWtzckuOOpg5IUq5QCdi1EjSXHc5QK0g3xGrdzhItomWR8J2jMT2xy41BTk9qoZnrrAsuxnERUG0MoeWGF82EeI7Gh2aSXBlkFwJh1zQ3mLAJY4Us5sWWrY6JMvVJ34sdyFIwpttNeUiHnDJsDLu7YiKKs1TFehO06AvhLhS9tFSq5eO30bRsijI5g3j2qWIQFJn5KuHVPsraOVdj3dRpCaNxSQu8+dKGgUQTF7zPb/lJSZFLycDQnsZwRemC1ylSgXgfVC0SVlfGUt6htS0kG9nf68HZf2CwOqdID+ZK0TuKzH2tdGyFXbyPm269knwwd1nbGNarsAPRyVs0L7HT2aeX14SIP1to9QPDAoOCFrGoo6RzTtOAx5EkDN6iD+obuz1XWjRBkkcfWGxLmVXo1aWQ0ixFlBmn/yTY7wuuG15F86WMQvtbPSU5lJwJWjWt0y1lAjpJdC+efaWfYW3kCcaUt0wc8NQR51XVPK5m8caVX8kYbvuWfyiRg8QsjREEkVTEmixPKwXRdeGATX0QrnB6zOeAiuxcWEFX5rajKqb/ofjX2iam1vrlSDJEscwEgd9P9yeowREUThmGqVqfWhXEoTUBly40FJ+YtO2+ZrF7C+FSJpD51sr40zxqKCXjLi7FsZsIV9qFuu1RsddeORfFcbpjKA1ei6W1FskZTKcKwEMAMsFRyqg58Xf47I5d/49h9E04ci1WBv2pkHFVWHr/ETQUnh8BOfPRj3Kuht5UTwrVf23I+Y5rlUL9nGxQGjV5bKNLNdrw35QQSfQM/wntH7pM0EbelS7eGfZtOxmBrmOjX17wpudQbfdbJXyWR0QtqCLa70xCC/n5FB/nqfg/6EKg5f0V2JpRAE1X7OHlu0uOFDvZJjdPhzdnD4mMql0Bv4eegrFtVQ3DlqskC5USJmpfCvF6l40bAza+83Nz5/fvp3e3z+en58fHiZSDGg6wSjzWwtKmgviFmioiJZXSLfaDaoyttX6fXd9+m1/3T5cHd3dcGiH6QxSKsXQWZQglHpfVHbI1/TYVypJ0bmr1sT+R73VrA+8IhWj+3VXMPQt4GPbxjYuDejmgflS6mbR6KKnoKrPbZqpl3LVdn2dUc1q/swBVduV9Vp32PE3AbG6I3mK6i6TioTOD224DyeaCobUUwKN025MFxSL+ZNcQc0c4XecywNFSv9caPpE01PZ9hINvdqNUBZN6OiGSdUp/lG6PcZDkFt4VsPK0H5b6J9b7TFFIYrVxnEgLB+6Oz1PoGCdw99i94EC2puUKtrTxQW01v0Ko0at1u15up1+3TIKAPr8fnqezljydQj/FPv2BVBTj4qMjGh9q5IJbfhjuWVYDu0vOjy/Pz39+X708Azwn6/eT+8PExmXJmF+21e54y4fgpEP53FERxtubz/ZfXQuqD/PLZNtfRNQKmNRak5lZu5kz3+C0KpuLUe70GddO/Ow6GM6JT0kqH+5/okAtM+ZWGgj+HE7FO9dQmV10/dRFnYBQWr5QR0tTCGSvV87OBF94Q+KKvEw2sKG0kZ8tJFdOe5F3ivKTeaXdPHQHIEvdRUP7WXk3v1JHJUIgit1trd8tI9SVvAgDtqoOmIRWnVOTiQYe0Uvg1iLZe5AcGM6UzuxdHIi8y4juKtfYxn3h9haGdDeqqNFwdUiC+7nGFoqkWIhiFx7jC/aXzE4OQFoI4dhYHZPld3UR6mVDUL7GgNtijl00fOdgPabsueGWbBY0TzmWtXBclZ+jToamCDlgIsrCf929Yh0EBMtj8SiGgbIQB7Fs+6xAvrYaDMPEqw8iYWWr6zsfRdLRQvpC+01InsB2jt1tKkrmK3CTTXLQ/sooZXP4qHFlY1zn2JstNwGRfRxwN6+K2upBE9Oyd/Ls0S0aIOimcEVyFH9VEfLbVAMkwvHX7M43gX31qP5ylj0rm5v+dlEnNBgK56fnEinMqgpI6WMMCpQ9qUSluCqOxh7cSK+dOrw9P2ZpySihH07caJ5HBAtrvpJ0Im63khnHu+cbFOUBcdyIuV0bsIyAF+V0V4oS1Lq/EojFCUfiE1mqqcwQBnkZMkuCkITVUkSA08H1tUvEVgZjw2U41s25jkfSllNfVZb7XTiiOnybss0DDM7xClEyJBpcdCmU6lTca6i7CpvK47PvONGQVxiw3uSFp2QiEMDxRO2dPr8RkpH+BFcbHKrMPhvTWvbd2lh30ME/kJP5kpBJaZTidMHoiPkbg9zCNLJR9Ljg/tELyXi9z4tTKKgkpJ3k9Opx3eOcjq81iT81DkCCygdXoOCargO2/FWnoXJXjwekR0tbev+YYkpCWyiUA36thTMPfjmx+5qLgPXfEE+cFVTcKVS50cc63ULJcc8jmFwTxRUcvq3m4+TVv/+Al+ZH+TKORcpXoCgvViXTBlYNqUYF4CbLgv2nnZgCFYuRRCnfQUDJAT22r4GmJewqqEF5pKOCW7J/TwWmaPF4vQDJy4zWloo4opzvUkctApKCh3zuepafvFGuOCikvotg5arp5cWVf/IyWqu45u8kko9e+rEOSs3F1tcTVIlZ3jMMXWVacdB+1lakDBZMt8QxR2MUDXF2+miRyA8urMuN7TR9pTRgtg+SIHlhzE+DVFYEx7q0e1KqmRMErCFdY8Vydb5E4itZHCbYuZnPIdVNJOHenSSKjmDbnF97ppWdbQn8mILK37tU3+LZeGh6Rr0G2+lBtKKcwqCy60SWvigFFaePPCrrUZXOdTHwTKEyAcFmNub21nr8hYVtLsyw4tJQAzv1xeGTZphnvLKVymVnD7yFL5a44xV0Z4ouK3v/kqKa6mwsz7uJUeWG2Bkv84K40UR7YpCXQCexPh17qD2CEPL21Si+uQgMb6Nv/zuFgVfChlZMv5KQcFp3gct3rIbhpa3L0bdWhBb/8ZfVbQX8oycSEENjU9LnJ6FSCwsWYN+Y+TMNdMPYz+wvGM98um4Q6sya70QLQZBYRZIzpNiTkzPR0eJPnKF6k5grXfZ+Ac52YfF+A0QISHfFzlPKnUzd0UzEg+kFU75vkv5cdYsIJPQ9HEcMQYKOVlFT2oWWScytL4dU9KN1YJARz4oVQn79amZaAZD8rwTKbEFufXf2w81tGfyXmNCBCbznVv8co+Q44IVObEFnezXDS1ajaVLxDZUdFSCW/35qIBfdxFS3CMbADF72/dDyy+7kM6en0gttUMYYs+5F3p/AYPx0mQJ437oa9bFtdSy50Cwtb9UTkQwmvdcimtdDBdSaoJOslRw+az53DTM71uSdhxxa5WObWFzxx60/EavkOYRWUbGYebVg7iRTTadjFKrglVsrtsGia0NOeRDRv6X1DCn5EpeG+100UC+pCq1QJmfrpsOk9a1QGH8hYwsV0xz6LpGk66qLCNDQuxWDSuj9LPbnTL4BVchrgVnZDk1kXnQvO/LCIGR9aRU4gGClkVj1+ROuCxvQwyJS7CdXDLcAsuec6cb+esdshoZlvo5To3WDW0fFnwc4ketSesooEPNGxjwhl1ZR+qziofsol8Ol4kLq8OqetBHlm56gjWl2tB6YU5SauGIPEZpZYJzmfX6FjcKoUWsqKOkvdT0oeveSkNcnC9Zc6GSoPFS5ki4OkJDhdawYgHCszwvgWWnD74oWR+wfacxpBYIjC4Ilcn91nA3/Ulpa4Vltx4oUhRabFOMJbRAkHssG9bFyaE2Ac2P0ojQRzAVZTu9hdrBlyDSi1OOxgms0HFOXLl0GXoIdaaikDlBwFUz4b4IRbCgH9W7NhzKkG730NJ33No7tRGxDqFp6NmpEhtj6u1XfKz24epiLYnXpSjfMAGJoVJ+vFg5+NIktqm10B5ZYMPL/DFp/lO5JBh4+YODlS+AO1gSHyd4NwHQgro0qCxUvk7DqalRqW0EPr5dxs6KkvfFiuNAXUVxyjwsNugBtDw+tpZ8QYE93sIqnbR2KJ3g6uFV4VqPrTgi5JrEowDrf6+7Q3vxlGLqXGh+BbBflsXH6UMB9nKBh76m6EVZYB+jDeNH6B/H9yuALFu7aBbx2vZS9xGH8SP1xJuHbFO7iL/Q+qg3jsfYWdSOca4DcMDeRASL1xspxx/p86jD+NBaHJfGNQtLQy1MmPyIt76/Ig7jR5/jrDOlw6hgN2Ktr2XQlRomwPioVPTPz+IuqrXHHnlll1EYdKXuUwxEDpfAx6ILKALYmBdpRPLU/AmNzzL42FIdEfgrlr1LcU2odi3NSSy7R+k5Kti9OPbOWlSlnvHl8TFXHRF6bddi+W28P16xpWt7WXz8GBUsng6o363HnSi1rh+we0fL8xijRNXATYrZGUCL44Rnu4JoY2l8jKojUr7kKc6QYmvVGjGX5VdwPo7UQgfWR/0ygPRz5FWdI0gyXi2Fj2ES0U4Tt2VKo+bA4tYu7vj0o9Vl+cfIx9Ea6HbiWB9sSlG9SxdM7c0STC03gdEUxzZc0GXfuanQSqaqjyFfsZT8MfJxtOALFPLt0dURo7ub0/vHQ7xaO+o4KUy7qV2IFuuyLkJQbBGVuy40Lz3f3J8nMpGmwXWh3POCFoEESfWSBc3hPKKh/WSV1Gsvw1qtNnSuhX6+O01EuH0Vs/KKt8uexXFpKNrf0eMRLDL/aPLLoc1C+9q5HfruftEOc/Wgdk3yDlFRSipDEPJxVNcG/NRrux1N141sqz6wHrT49X4eusGY81K8fxRcmtvbv//6+1+3t8+/r/732+kjUwPSkHHBo7o24LpN3b13OtvjVnEobnW/egzGiyNFv+nURbtCgMq5vKFn89Xi//yXpv39/u0xosaw5/Bb4swJGNmvOF039FaN3wTyEIgXt1bxNgtI576Uk4b9YophZJvdmaa9Xp0eRr+wGfIV0SuyzjTX46nuPTbzRexMuzv0dT5waxWvAACe6nreAIIlrg5xgb+dR7QJ5xJCi2XXIW+o4OMowNLf/OQJk16K17K8MbCmX+uOka2jZbi6j3JLNfBxdD8OFKNfv5ALcLXHDOP53PbiuireZcFWeRTw6g7b4DYW6N+eLsSbWfwkASUmtqOFL6LpRuvaJzDLXMlwkZsOAnrDOBlGm+vIBXhhvcNesvLSxPOQYBjedzc3oxulegXNxL/hzsGr85eUnh/DnC3oLpZRkt/923N98JrVzf92R/y3qoEed+AWDGtkeZn+XXCaARrHZSQJsm/R0ELF1/AvEotiSKn6aAqL4v26Lrzri27dLGh7kblkJAlMfOSH/nSz7oTeOJTyVY1nkV5c0kUXxk3A7sou94EMWqwJteFC6k350lEt4mtaRhMv5PJ9MgHsn9zhBHhSH5HBJpNmRcDFyijli693o6IF8UFlNS+8WL4jZxHwGS+ZRxyNwV8wMM9nKl/CuRUZLeNmVM7P3t3F8grJuBor33ISaPWCdptI88M09ZuRJ9HRMn7CKuPf3r19llcb+G6z1Ot7THHccbAxbpOFKNO3y9F/yBYEoHeuzcV4RDauxkfRBjJo4d1mXgGm/tQR9kRKvIKnF6BMlB4u4xUt0ofFiHYm8/gqPO2LFONaZEwORXHh7EGTANcx9li+I9+xzZ+18r5HF46WX9Ko6kUBYSA/kuKobJ+0RPH8kLz5k39I0trbOC+I8NslpN5zxIv7RIo/fQgVLQr5IX7Pw6bMsOW4fGyhjfSArk3YgyL29rcSH9tveHk78MJGRWsf78UunpKSfGgcWv159fKDGh9/Er0/2jQgVzNPogc93mMpHG1dipV5M++h8OIU85yclf2uTQhY4U48vwKJt84FpcMCh+5iRgHBKr6PJk4KvO2VQWTizRGq96paxO8gOJZ8dhws/W/RMaAajohndcuR4HKfNcYbr4L4C8oyHmtStI/xIiG1c6dP9uYGpcRcw/FGxDiWVhDeSxaWmApEixTjRSnxTOhiR04EX69xH9n7ZD8pLye4uuiDjGcQJkJRLcoTlT5iiYyL+JBZOYvLExkxX+dcEc8M+t8PZQ2V7PLfivugIKc9eVbm1yDHtn6Wi7EZnEXXTZHfXRJYYYMW5O096817A+O/MsvFSBvnfddaN5JlcRH+61LYGIjb+ehxkG4O+Qxig7U11Sw3P7pu5GvWif33JSgoi7bxG7sRFZWe5XeKXy4BrPN+87pO8eq6mWwOLL2vXcR6f81DgpcbRgRm1s0cf9b9LPbzwZx2BaJRPcnfkmf/TZaK15s2VnWTHjpix1983Nw1FMu9tMHXnixU17VKs1ysDXsEKVvWpfAQJaEttLoesr+6YZaE5Yn9wLmL3rRgel3qSIKsJ6OPayXDDzAwWL4uGsK1z0tUGkC720FY95cpsQ6tTqwROsWcYaIECcL6nma386fkCGj/qw/Wpz8wkD3gqz3MbFqrlHN5Ts16bTAmczhZknry0MFnN9Sve0szsb60uhciPxZd/Lk5bGyd8R1+fbrYX7Ks+NHK1vdQqK8nf3gSKxsbXzY2/gzz+NHOJBDr54N/3zT+fXRwMb/DXy/+X0LltLaz9TbZvnx9fb18mrxt7awt2xD8H7lmAvX6Amy0AAAAAElFTkSuQmC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1624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38" y="1844824"/>
            <a:ext cx="6971924" cy="3921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September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410" name="AutoShape 2" descr="data:image/png;base64,iVBORw0KGgoAAAANSUhEUgAAANcAAADrCAMAAADNG/NRAAAAwFBMVEWlTQD///+ZSAAAAACeSgCbSQCoTgCjTACgSwCrUACNQgCXRwCGPwB7OgCRRAB3OAAVCgBTJwCIQAA+HQBgLQBMJABsMwBCHwA1GQAiEABKIwAxFwB/PABZKgBRJgBxNQDy8vIoEwAYCwBmMAAMBgAzGADr6+uBgYEkEQAWCgDY2NgpKSlvb28yMjK8vLyenp5LS0vLy8sPDw9lZWWjo6ORkZFXV1c9PT2vr68eHh7ExMSTk5N4eHgVFRXW1tZsbGyQnYBnAAAdZUlEQVR4nM2deWObPA/AWWzACQm576RpEnqs63qsW9s967t9/2/1WvIJIQk0UOp/1nYJ+IdkWZZl4XwpuJ3f/Xk9L/qi+ZtT7OXOrwi0q8tiL5u/Fcv1i6j27zHP9x7ffpB/hUq5SK7X38Rq3+8zCu3m1zfxjdcC+1Ic19130bu5QXu4vznypZufb9ajeChOfYviepXPvNOuL22p/e/5/u5yV8POz2/uft5+J8n2q6DuFMN1+eeH7NfS9xwWkfUk3t1vz0//3t6ueHt7u316fvm9A0S28jkUpIwFcD0+6c716o7jeCtCasFostv3A21UZ2Px04+fRRiQU7ku77+Zzi0Bi4OtyZi6LNxmQet0W21Cxp7j1FfqbwVMEydxnd896P5F3YjMPMEV8udPa67LgvbZvLOPaHox3rYDxoIOWeP3DBh5OXVuP4Hr8faH7kdnGzBuL5gjOjggJHRrvLmUBo1ea7XdDpbDcX88Wy4H29Gqveg1woBS6tbc2jXpuPhAvJaNffu3Cq7HK6sL4xajtVpAyMCTYBdkjVzIBo2a5oqm/nNNokB+rU9m9ebMXPfXsWmiYK7/3iyDttmGFDtJB6RTEx103IgMmSbb39waH4OhVN8Giajn1elqrS+eeXI/mevy7l9s1C8oVf3nA2UpuWCIjRvMPYJGAz6LN6S0uLhWQh/r4WCjb/Hw+h60fFw39y821HBRo1bPKR/3oexjHcbKZBS6dB8bDL1Rx2Dx0TV11GOpO82hudHzXW4rkp3r78+n/9nj+qwVg4LG1qTPFJgwbvNuK2RmUOmxxtzFFicsLS3WIQv1M6KxVt+yIrn86Ixc549/bDlxE71cuEkoEEGPG3hfgY3Up6P+Emxgi7d2ezUaDQbd/lT+V6hRumRcd2INhprlbV7lsSIZuO6eYkxkPuilQaHAQBM12JZ/eDYnB9pGWULHWxDiOjvNqwfbqTXUCuM6/xXryHTWDugeqBrFmWuqbCKqYt9li+VkvYnMNaLOdN7fLrghnDAtrSCKaaFFxq3I0liR24xCO8J1b0P1t72dIWWghJi8MZmpIebUuRCmC8aYG4RhQ7YwDGrMb3OLceZoEtYn3XoKlRSa3zszQvvvZK5LPaqm41GT7jVtCgo7wXtowEL+pMc9mMlsu+G2uW59XVggXTJJlZZB8xZj1Zlvd6dx3Ug/6XrbqO1nsqGwTchAg3k+mOtZgwoHA41hMIIRM2AWyJZsmHOkeXV3q/Tx5ajMDnBdimtcLNhe5duF4s2/IEvTy/oCvIfJqBkGQdBotgZovJc1W+u25GvtoLg02kKZ/ucjk/UBLrGaXeWDQhldkC41v3pNoUFRJI3HZuvaVD73v4IsWHixUPmPh23jfq5b+HKnR/NBCbAJmQTWkKvTtvZmr5c9LwZBh5a5z0BWD+S1rt7FdYffbewz6XuhxM373CzYH+GOUdBajVZNxi1A7KPhmlzQ7Fh4rVA4xs/v4DpHm7FIldYRKLx3l48hmvgbtOQHRzFzn5XM2yLYU34uDH8N2LugoMGcvGkfMXJ+84KQ1t5569DlGzhW94ev9nDdwLfWKUp41BzrO4fcg5osDlE1+EAZZzKEu80LEGzvmnoP1zN8qZnClePO9Rafp+bt9K/4Lpjs9eI9wpJgOEXn40JxjVO0MAcXv7XTWoulp+/YI8tntAku37SVe2RZDVd4e619OheOrl6KuFJc7oNkdbE8HA8WjcCHxoLeYoDz2axXP4EKwMDe/8jFBcZwnGYLc3KJuWuMQyHaTNfrqXDsO7OWfyIVby5cao+vmMqFc9fCiMv4hvT43VLQnMaq25e+3fV42QqTk9j7Wr2739ancsFCcmNGF3XoKVwOLqL0ArJe353F3nnVEB5UeugjlQs9U6okxU37SfIqr3nzvZYjjes/rYZucxRyFD//9PUhzRvt9abSuN7U5OXy721Cz4irMi433cupgUVMVcQ0Ltwh6XI9pLjaaVmGMZsTVXjz9xhiDxzg1AhcCteNMFyghhuynquhViUX2+MQgHudvl5J4fopuICGDzOIlvW1In4wj2o0fQR4oIfke0auW7kCbLgB7AnAps+AVs6VpoieiFKlDbAULhWt7vsN0gHF46oYVMvlpt7aa4iOprkcKVxqxU5WLbLmUyhrEjJyK+cyQ9uXP3oTcgY+4lsmrr/gvzXRo7vAfV+XTrWzWCGXGmBht9/fwi9ei0QOdPQlExdsGW+crhAZbEDW6JBMq9VDy9Wh6GeOxE9Nz4ffUmJuO1yv8MEJE8tR/kU+d9Alid7pzhfOFQSrbasFexTegJx5ECEiJCVKmuQSwdCF6y644XBA3Ay4pOGokgvvTaOW54GJHnGj0eHd43SpYY4k15PyNRj/AkYn6CeRF4wB7hByDXK8Jhn7c84m9pfIw1Eu9DXmaCRol3QguOkC1+ZzcPEpB9SRy2rO1+GwGy3WKke5rsSELNYkY7IO4Jr0TIWmquZyceJxvJ6Yh/DnTqrhSHDBnNxXK0oOtun5+G+fVrr8kr4pt+xLXJMOkKsNP9fnqYYjzoVWY6idJm+M+w7coM6q5XIl1xZk5FGI+2wmkgvSAv8c4bpRVkMKHhywcRDov1XN1ef+qsdwy7qxJC3Uw1FqkCPOBb4G2VJjJHDve8r/5lbPxRx/06Ee5V7QlCzriivdIMa5cDu5LX1BhKi3UZVb1XLhk2bc9vU91if9+oQ0OJfYaIe4727YN8b1Vy0oazXtkLHG1ATdKuZqkjOOtXa8DXE0F031pGJcGAA4U8NLeM01tzbWsd+quJjg2pKzPncRPI9sPM3FwNDvZD/YXBgO3ailluACM6/dqIq56hgTb3hOjcw8b4muB28Q47g/xPVPxaEs311MXxH7DFwYpQFD3+TrDM0FkxH5fYgLJy8T5lVX5HZ1WjGXL7hglNQxMXpluDCaTX4e4WqZWKEvudxrMqGfgYsRsoZOeV2ujEZeIhpwuZfrJq6GwhnkXIF2Nyrm4gBoKvj6PwA4Ob5wjk1OzRbXfwmumuQKIx2Pqiw8j1x83S8s+2bDLC4JdrmPC82hvZnnI5cbkk/CtRKJ7F4AyVTcxWvqPRpY3L/u44IIQBQaLITgXA3tRlXLRQci35t7Tt04F/q+b/u4IM47NTtdYloWXKOqueD+fKGLHjxf+oOxH5Keltd2Z4BZXG8YsIk5G4prVTUXPG46ExLy8N8Y12jH97W4Hqw1ig5C+sjV/hRcY5Fpz1fIDOni8nrexwXe4Si53v9MXNy8A4mLZtHmwvF1u4fLnr7M5oXgalXNBcODXfBpC83GLMnVPWA3Xq01SowrNLkBlXLROcFY2xbNIncLG5nsIUQOL9zE8JJcSl5VxaOE43vdwSDbWMQQLa6UWIDhskMb5oI++huVc4EjFWw2wMWuhTraXI2dIKLmMkkAse4Lrvan4IqmMD4CGUO0uBy2Sa4tNRfMXtHO8IKZnvu9q8/AFaI377XA20AucwYEU6V+pXL9tiKH9u44/3Wq/Y3KuBzkmgOXikPZXBiU+pbG9ddSw1r8gnz9pfzDqva/sBucy8EcG3y6GEs0/08Siqi4IDDfsR1ec0G61iHFSrkanMtlVJ4SAy7z3zuKqLh+WGrI4hdk88rzASTXBavRJuzmOXJxqRsq4u9drhs7BpC4IOfqfgauHrmgsFhpp3A5NIorouTCQG+QZhzQLxvHY4oVNN6tBcpLD6uLyOaqj+OKKLkerP2huLPkgh89Ty5fPrxxrhasogKykX+ZR7b24Nnn70ku3B8a7ThR0FxMB/gMXCvO5bbJUFrBOJfjxy2i4EKfN0zNPcFtWBUXrS7/EJMGJ5SN5Vlgx1l3YgMGw6N/Elzg886t7SGrUcxCVGGPCgMc7lakX8gzOr7wgnXz2jGLKLhAXDobL953Cgqgw28VclHgapGpHAr+dBPvTC0WbEOuR9vZSHSegiGqfgGG4aiJf6aHl79JHPGrT+z9B+TCM6/W6Qa79zQWkKrMQcRtnYm/Ec6hA9tDm7gRg3ImJnjjKCs/o7VUMEj9I9VPzMjVD4iejFk0TRjnmCIC1zn8YWUFem25MOQafwKuLum30fUV/YqmiY/Ess6BCwPYiZN5WmKci07NkakPA4k3H8OH4wEZqL9QssNlR9uAC5aU6+RpFAXG0JHSCaOVJWSD2zMekob6CyXXic/EUoqA65sV2dgBY/ikPgNXn/TDkR4gVBbFsVoddpr/01yXif081Zi+4pmZwCpyOHxcVvSZqwdCGheE2/5prjs7ucFu6oqwcV5xZJSJ4h7UDHDXmBDVMB3sh+Z6s5yoXU300YOpOpINXNNjXHyuJur4gyOG1/IgV9voYUUTMyR6foXZRt/fJZOdT2EixJXkOt8zvEwCh9u0vKyPY7EbcEVHuaxogCMComnnyqXpE1ztarngGBr6RJqrRvq7x+PMIszBEMB0Vw31QKrFHMSKDH0NuYYxrvEuF/q+PwUXHFXePSPq25cMIxNpq8bQw4PG1C3NFaRxoe/7LLigHMU2weXGL+maDI6KDCLcGZ0HdXvuXMxSuLTL4aTNyrG+uzh16MhNJQYRtx3QaltcZynHT9H3hXM4zo0VYUsViSsSmLVEy6fYbaym0kg0V0OmMMcbHhOAHVkHvI3NASzkGpioTiVcVNTc2lpcPV28z264EwaW3oFQVN8eXklFk+dHm1UaRComm61ruJpkm3oMWlp65z7pzCf77YpnpdedVRhEF8O9MNlorgUe49hp3lCE25w/ibXyTrepsEV7wlUf02qCa2VxtfZwtUSUw7lKSWKLNeBxJ5aulkqQ2sAcui10ejRXWwdIY02U5eBcT1akN1XLMCVkSaIKz8RaXKp/mDO6+8maqC343xcH3I2QHeg0lReN5zN/aMMutHGatbjaCS6ftc5k8dlfXxwswdZvB7JG6O5FcUIOLc/34wcYlipY4aJCc410JBGazxorrFYyP4N/Xr44sqxwNMNCoSnGDrmca7Nn+fEeB95VzDWaa6vSe3kPg3YXK0p1F65XR5/+3IENWFHyIxqEdJ+8nKVJ4fvwAYbZveAbNGJckB7F5dTuYuHHyTasY5GPOhzWvoF5bFtryGrWyxRZ4FWdBfla2QDDBwpBltDYNe4whdRdLFFO0+WC6ppbuLi8A64RhZLPqJ/rXYGJXGhqzQYfPTOrY5HEtbiGpNaDPeWL5aJWt8rKeJgs9Qu4pg0wGi7lajreVTKZkz8xA+yjDYe46Qy3RjTXlNTC7aqRqPfmOSHWDHhGf4oMsaQklNTdIy9aH5ilygcPMFGtBQ7pGS7wb91kvTfPYW1Z1PJKcHH7uBKWPmWA4VUhNlfRABOPk/ZJx5JXn0Tx4eA5tYUuZfzwxdGV1oWl38PlOl5lrq+ruNaKy+PmmVjbRFxq3DyYkrOvsK60Kw7P2qG/U1tMcNVnxkX82BlM3nONsQjkghNpKiwKBQyaA6tK8Muris+/Pltok8ECszK12XSg5KmL1RO0In4klhzVwQaXFFAdCapqd8gY/tN3W9uJXbn/7dHeNz+P1fMm0+Gg1YM6p/xyjeZi0aA1rBrWqmJtKe8JnhxjtbA5+MrtXK1J+s32YLixu03+mQojOv/w5uoHibcoijodobQDiglJwyosvVRD7nlP5mvkmIV1b+fVET/e/rPrwdjnv/7+ekl+WrWBeLlBBWswldyk3sqyHgR1VYdTMz39TB6wTJyjv3yNF2PXbclgJbr4eEVUuYNTKM69HGHJOm9kOvbt9jWtZHZa/ajH119Xb08PL99szVwPJpUEA6Qa8nl4Q31GwaCxgRpPfx73lSc+Wqf98q9lLtcfvmiWpeFg9UU6w+0iDHuymvTzwUr7merqm1rtjY9WRHWgbkwSbbfUQX6uLzdKZNuPXjTL2wVJrGMV9rO+30GWbP9o31epYStO9Xy0un7m91bI98CEHyswpYbSo/3+8v3l4elnhhePZOaCeFx/Y/b3MtZdPrEp7ZB+RfY3qWTmgvMQvaX2fcNZcLxXJzelhgupf9lfo5KVC7aTItrUi7CAjD9gtaLUsMunmHK4IIw/8VikFmF8ObQqn0vpfESmi3K4cLfW44swWV3abaW+76TYptQQtogO1LQ9gQt3axuet9CLMHqtX7JUWrPUMCyHC3bJ8HC+PuMG8fIwdWetuKas4ZT0WTlc4G+cUQbBVJUZ4F6TWblYlhq2aTlccFHYzYCwVM34AL1SuYwaRoFbCtdf5fMyr6M3ViBxrtTJWT5AboS5jpTCBZvr16Lo1lKfz8G8+hJHmKWGfD0LXOmllU/ggoWK2E+BLXR9qKNPpiVOzpYa0lo5XJB6KYM27twcEoDKHOVxGWu4lFz/K5oLnF4ZA6BbjLvqiaU0N9FSQxjZwPW7DC61nQJFmBUYv1lptl6p4RKOH6JulMvFxqSrgpV0VJ7pULfgLikT45p8K5rr1ughzFtRTVXap+uyTIelhsyXS5XUCt+ncMFi2RzM4atLj5rbDo538h3NWMNh3RFuW2ph5ZO47olV+obf6tpMmmfWKyiLbMYaNj15uC6tnu1pXDAvT1UEAAuoeIoS3jJcgtdh1BD2uXzM4T/4Yqx3camcbSoKLM7BgVKUrVImMVUIpCvSDF1Iczj0Xqz3cckce4hBuSL42tQv6WCzMjRRqrzfEYshn+4ryH4SF0ZtluKlGBR1b+brl8WUoYnyoXlNUUTEcdj6eIz3HVxg6OcytIYFs+EglqWJRdtE8cyY11VZoT5sxGV4b2VOLoyKUqZuGkIBSKOJQ9DLQpt4YB5XQ3lcGQPZOV58m5ELHI4pUzFeCvHX0Ggin9GmhcZ/xRPzuRpeyHdpY0Xs7Fh51ssDag6VcVN/Zt5bBE7OsMghJswu1DiUyZOY3rpTRPRkLlUaUfedO4nc+9WaCFa4XSCXzJBhX1UsD/Pic5jDHH7vmtqbDT2C7xTVPsiEmCOdJzd8XD5kpqkzKFjVYKeY7alc+DLLQfzlLPxGAdXzJ4RV1oU5wBS1EEqwqZxQ6yRegVxYP6AZe4kJJF51qW+G2AJesFlQc8UTpISo+7n5dlMyckFwniCAERhUAArhV6WJfE4rKGLviwforUQFLEeajeK5YHjJI2JGYKGIlBrb0S9qiKn0ron2z7AQYI6oTUau31Z4Q9+9jompjnG9uT+1KSTawfAu/MHpE8retBR5wUVVkp6ZpiisNakTW9oWEij18eFx065O1siSyoXbQ2024iNsC3Oab8Ao9/OXxU3PEVF+gCeTiErh2i0hxb23PsN7SzDWLW565j7URL88NiKbMvxeXH1p993cGjOm1OltlNi4MA+Yz8QtyxoGqxLWlS+4WbmbBVtfQ6VzdXwb25REYWo/82IF1ivqJ2RZr5UQ34BVytDTb7E0N+/BsRUhQF/6HRG5LiJnxdvq85P8LhH1GDnwVuJ3coHb29ERDdvWz8hGn8lylVGcFOFQTfVuKNdIbhjhNQ5Fx3sxvNHTISjLdLh4mFP+Ls4l8MEwOxmMu7wXCos7AAzq2ZQUxx56WmCWrR9hRkcMbFSAtecyasfEha8TKZwLHd/Ao7sC4/pyZt6aqU/IbE8D41ajo0429MSPbhlxbJm+oQUWNx1N1ypHUBMx4NFpXEt9Otnri/d8NcuI92LAd+2YgIZl689E8p5eUdTEGZmT5mduJOSj4zwR/pv+eqVTuXBqrjkpAoMI2IhaqPjz+CQwb2WKGlzIYvrxMoCFcUECx8JLe3G2Pgiho1XwSx88lHe3tXrHAbeL0qm3aigVyQVLS3hwWmDGMJikKcssupP3g3GYuRKXJMThVUKcDTMCgEvPYVaog+nDsurdmfDz5N2qyE2FdA25Qk7E6dBlvu2UzFxwnAqfnBZYXBPD2JtIIMQDYO8KDHDZqNJr7KtcMvughsdyld/BhflsMQc3pold7jsxmxcE6vbfZ+49XUOULy2HuFbxcmYf5spnm9eVLHZsorMhA0PsUpnqwW3YKPcEzf2mSP4E5Q7Fu5XG+ax8Zi6xUhG3S9NEeKeAJUr1AT6PDXL7in0trjM5O4uyNXnCh3ni88q/NgU7rdl5IV44lgQbEtLNB8ZH18YITnwXrUae6HyefDZteh19SMUeYiPSCez/kuQDeDt6LrC1zgiZKN+X5o3a5Nlf7mouS98ssCVfO9ujT0qM+z/zHNE3r036YhxzKyunZNx0yBVly7OfYpU1YqlgQ3LmOzuDDNZjnez5lzSKpHi5aRcvSDnw1vlTuR5xW8/cPbW+ijcTLzZO6CLt8bmnndEseo1+qG38WAoOXzSXIwaQnQsXzE0jMNtAWMeIu2KTm8XB3GCdw3rIc7hgAgP7PXP5zGGefVh7b9zWNqtP0vL7cZG5NW7v5/nCVHxyHsj5ck26MH1dlcEFbu+MWcpkyyRFxxIiY5Atk8dbhER9+dOQW+J2SXYeDceUha5BsHuepmNxw0ibESHD7AafTpXrO4AgWy2vG5WVSwQ4yHRgTLYNlpYMEFdGN5wTcp11H8nbKj++jfN9/Trf6iszFyaae0EfSloomcU6nmbvYh9w8RRrNndRGw2IYIO5wteIJF+9WQQXVt3jtqrHn/q4aV5Sd1hk8WFGF9zgzzIFg/tkCUYDVpNt/GGUMx0g1zoFDtPXF5xs0rKDGYdGmcMsmbm1YaY5mksJa7BDrGtVl3/Jt6zMxYVjy/OanGy9SjHpbqqS2Z+gzQmJgmNTmbtBFxEmrpGcmsGhz5Etmpnr3HLovXqTj7PNNkjpd2o/fSNVlzVawZ4HoMW1xLQNkNZW7YDljPbm4zLvEfNCGMjdhr9DtkcWZqC5oq7YAbIQT8yBtDSWKGBb+P7yF/H+oh6jlDKcnb16AGuisRxoFtk+WfgJT38vGZ+IwVY0IgsLFuTlcEGVB13NwaXM9+o+HNSfjgI/Qba3xwm0PZ/DArZ+GEmTIWEvSuL6bXOJbjHPX00JiZZCHWOjaA9ZAi1Vtmzr86e0FgZec41L5Notos1YCwqXXLRryV7vt3m+bfrThAajeBY1bCwxMf8tgQvK7rV3uEAlm3DLjRSaZSAOJVr6jB5Ga/rxTGgsG1p43tcXsVGUxgVKFy4hajlZCcNvRtqRo/YczgzYFJnFfu+WxPUiUm58uzdGZsEIEn2gshZ2+JAo0ujco/U8SuOCOPZIJ4zGxwiiiSJine4C5oEsJiRX885K4oJ9IquMM7DF5QZCw6pb3PLH/6eIyg+ljS/g6tJkOREWN9usJwqKjZLSPD0/oCx7CAcDdH20vWwudYP2drnYNTAnCg3tfBnzF6Tc9OMZvqbFhptLdwyL/Pv7sbx6WfMybKhc2NvIu2xpr/Q4XR+hOCoNmiXtE4mX1WPfDvQhA1seNA/8xPayL8uy5Yr4ZuWCRIcID2Qf61jKBJdEyzjWwtWMWK2M/S9xsk0UI8rSpSNwbsyM+D7jKyCb1nNYuJ2TeMuRVZmjfhRGst0sArP7S929eFCkFZr5gPlmY7uOM317vsoVZsvMdW7NS1m5jPDYHhtpQ+rHVRtdGKAfL1evj5e5QqK5uHBi3sk1zwsoNI66Uor8X1yAWxroL6wx9Xyf48TXO7lgAlOFAUqruhFsTWHNp3yK914uNBwBPm6uMh7WBPaSy4kTGr9W04jq+S6/6r2PCw0H2awnk0m/Px4ul9vRohEejpjlacHoWkF9vz8RKg/Xl28kpV1PzlbNrPPRvsalvhjqqsK3+TbwTua6T+MSbb5cnHAwha8C9JW+59pcKITrPL2gqmxRfxSy3fX7cajGwExVT4WIKifXl/Or54eHh+enp3//bt/ebv89vSRIN8N2I5dKhq2usX/ff54+qt7FldLOb+7+PMfoprNRr3ZEcPB/NGgtbZ/iNs+iMUM7jUu0m9fbeK1mbkwWoZ8iOh9ardkejKf2559yuX6ZWhFc0G5+PiTqUEfz4WC0ai2aPWjNRau9Gm0Hs3kn/jHy/Fqk/qlWFBdv54/761Dvad+uHsuA+lIoF7bH++fvmZB+P/w61ac41IrmgnZ5c3f/9vw9fV7438vz1f3r33xZXPnb/wFKjQOkvFNVG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290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14" y="1772816"/>
            <a:ext cx="5736372" cy="3925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Oktober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23" y="2132856"/>
            <a:ext cx="5856353" cy="329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November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82" y="2204864"/>
            <a:ext cx="6179836" cy="34761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Dezember </a:t>
            </a:r>
            <a:r>
              <a:rPr lang="en-US" sz="1600" dirty="0" smtClean="0">
                <a:latin typeface="Comic Sans MS" pitchFamily="66" charset="0"/>
              </a:rPr>
              <a:t>det-zember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78" y="2060848"/>
            <a:ext cx="6251844" cy="35166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922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Februar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Mai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Juli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September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Oktober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November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Dezember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/>
          </a:p>
        </p:txBody>
      </p:sp>
      <p:sp>
        <p:nvSpPr>
          <p:cNvPr id="7" name="AutoShape 4" descr="data:image/png;base64,iVBORw0KGgoAAAANSUhEUgAAAOAAAADhCAMAAADmr0l2AAABMlBMVEX////rpSsAU5OoESQrcSkAUZKjAAAATZAAT5HrpCYARYwAS48ASY4AR40ARIzroyOmABrqngDqoBSlABUAQIoAYwAkbiL5+/mfAAAZahanCB8WaROlABHi6uIAQYqlABfy9vn89vekAAny3+H33b388+Xq8OrwwXn+/PjsqDbtr0r37O31+Prz4uTW4tbo7vRgkF++0L5umG2Ws5b11qi1xtn66tSxx7H0z5nkwMPftLj99+7K2crpzM/vuGGApX8AN4bO2+f55svQj5Vqj7asvtPap6ySsZG0xtlki7RLeKjtrUXwvGvKgYf33LTyyIt3n3a+YWlQhk+2RE+KpcS8WmOwLjyTrcm0PkrEcHcAWgB8mrzH1OIpZZ08ejpNe6oiYJvHeoAALYIAJoCuHjFYj1feLUeMAAAgAElEQVR4nL1dh0IqSbpukSYHQYIkJYkiWVQEQQ5ZTChBZIjOdd7/FW7FTnQDnjmztbtHaJqmvvpzqFqG+fcjXXZvv8ld/gO/9JNxG/1jj8r1N0++kwb/FAp/7Pd2G6en/+njA3nwTwH9l8mnY24mfylz1/l/OIkz+uwOWlp3OVd4+60HpTtyVwHTdtzZt06/ms9n8+pqVu1a5+Pome3mfNOz673b09uekNfumNc78vLm6rVeZ+ro9fnr6evV681NtH4TPWVOr15vn+O35L5yf9HJB9wLp8+VB7wEFptBU4kxdEbuQCAQc7uZWCAAP0yXA7FcIV/tZwFlwLVAoVBI58rlQLqQLxTeAnkwcp3+wpX3uMB/POB/apdL7crGBNPsgUkxNz2rXf8Uj9/v7d2f3YLRu7jv9c5u75/Av2e3YLanN/VoD7x5PqtHz8CLJ/3z/dVtvfd6e1bvndns+rg9fnHTi+/Z47evYL3sdrvtiunZ7L29OF2IgtPl8vjULrVa7XEuwFQWC7V60Vf78p23hTqbL5ddPh9Ar154fM5qQe1yOn0LJ5i2y+WD33T6yPD4PE6fOldwetCHLrVHLRqeLKVLPV6/Oj+7iNute3t7er3eqt/TW612u9UK/sCB/9jxwJfs9/CFfs+qh5fs9r0n/O0968XNlR28QLeDj/ei0T39002dUzIFyTzQANNTw2mqXR5nvu9C8NF1uZt5CAWAUHG4+hQgmGAcoNLv/WRI76bv9fd1G35lP7s7v7dHz+LPe3rb6Q1llzeX8pzwtCFBt92EITDpgvKdrgXBF726+Bk2JYzkqhX/td4yp9a4/XVvLwquWO1UBjsbiYKndilL5rXbAA/mNq0E/sHTevT+twDqL26tmz6Pn10AJgXsakd47wnA/A5zd+1GwMsyU9jEo0Rr3Vo3zlNxWHtR++Yb7Gev3B3W56se+rncLsTZbbic5U2k9hA1erV5morDfnWz5ZvWXo+uHdBTtjP0c5c7UWfH4ftnw9N8gX8J8GYbwL0nDt89gGq72UnJ/GgoPcwDKOsjHt3z73Honv2uvvPSWK/OrPYrZAp3U5D/cjg7gHc9eex1XNg36Rj42ToOcFUfZ3YHuAfk3Iq9pMV/D8/l7MCFdP2DKRh9fsYI5Sipv7DuxetPkiV4AnrX+szc2HYGCB9/gX7uP0fnc16mMaf4qLN2hqDFz2QQAkNtj0clAK23QG7tVwxDAdp34HI9xvdfU9CZxdFiAPpGVcSiDBOH87f25Mya/om5sEp5WH9x+oRUBvVZTndRVPZo/T+XQY+rTD1e8A7zaPSViaMJxGXJYH89tyJ8HEhgvfUAsvWOp6D1/mk7QP3zK/y97H8H0OWsYnjpBbL/2Butn91vYjBAQuRc6tFdEOvVlQ1fFwCUUFAv98R4tPfnzQQPDsBbpIk36MS/gb3Rs9PN7GWrM7d2iAFwsBV4X8DFvILOZU8AEJBX6KtbsRNnFXO23o5YtPqHAcIQCsRQ/cUlTWRUnfQjBLDObKQg1JbMGUQIXHJ7/QzEhjZ4vx3ym+CbF3Hupf2Cge67/lmsm+w4oJAA/BdwcXS4uMwXysBnSWdJ/BdwcjeQeGIzwD3bKQMUDRJC69np2QV2ze2nom+C2IE6DPZ7vCC352I7CRTyugy6qhu85U3QQEicreal2SeoQNNrAHubAUJmvMM6Rv/0bMe8CMy8eGns98SaApcTM71eYjwA+eF3nIJ5ql2F3E6RkRCcx+laXBbSAWZ9BODFAF0y144U3LMDS0LcTk57QMYVf5MIoQ3EfVK/gHzlFnK1W0Cxqsf1V/kndhGAU2c7imnRAFIyFKBrsRADVHTYoElnXm3r15j1QNIGQNwqaS2ol2I8BV2F7GXWvbNddPl8l/nAOjjuShozbAyzBLQRMSHAuCIhsQ/SE00bRwZSKEhRCrSyhEdvRRICneFOubzYCSAg3WVBBC5NX+Qp/XIFDAg/0MOnfk8hSwHvRJFT7VdQwQMlwtsC7Dm/CgAC42+1AtjnT7zmORMxqxXKYJlnUdciUHCXd1AyLp9LypcF5rJPKEYyvLECE8AAyZI5yxxxkRNqr78qGkTotTDncesz5UniWApCev1FNB6HmlVg86295zWAyErgKbgKzj6joGIElz0eCe0Q2QKLfh7pmRwmlLvKfUb0tKta8OALdWTC9PfKqRlsok9tV3c2OnX8TR4MMA6nkKp3wlUSJ0OQ3MIQ3FPAxvDN5ZKXQFef060uXzUmAMbkCLn66gVOKnUw+Et+DWhay+UhAIkkbcgbkozR1T1n63CW806QciGJXUVJtmLfAP26C6tOl5Kdd/UpFZyXBB6xCrk0+RNg3Dj1jyl3KVgFPq3lEgHcNOy4stDj4iMM546XyWf8LEU2t57pEYumdzLsJK3mUVNLniY6JY+EjakCeqWRdnEjhzortIp8ps21ZVICgCSryYWMGDCOeKHPacM3nCs+St+zIsEVmImtw8nLFQ0TAqjyh4hXQODL8JMsp1IRQF6A8YVzecMsHqQqQ9/a9p7v72972CuN621X+OMLZZ/BigX3BwCdfIkvlyNzF7xFcTuTB5eyOSE+oaLGF+rb4RHDLnTrYIECvbH2nmyk8BDdmMNALOreGaBPQBbqR+d4esZcsDAFq3HZPCMaAXE0AR3N7QP4nndxmCSWm3ic1v5k8AlCQwSQ2ZTJVMInIaAblQgv3XD+1fIlz8iFtDxATnCk/rEQxe3Fef2CeqS4zkQ4m9gMAH89A6m/5zM9WJB3jOidQraj1VoCsIz+9pEd7/dplYzJEVHknCVaX+J8K/19tGezKYC0nj7b9GgRbBdnV3A8x204W2O/RxIafVqPnfVPfDIDmQlmN9fMJ6zjpglYGkG4YhggdDadhErAMlKRTUspyE/LenED4vV7njgihChKtz1F77hfvru6QKDtiPniVliFU2IB6i5sxrdYCKdGjDcFSxDEEEHdUIN0sig1mM4vBIrGTX+inJcC3NPbnoE8ndd7FzZZkPb7OiMep0/w29b4DfJVn842VKpwSL9ByXiA4OHShROZAOKkuMk83QRoGgGNQYBpX8Bd7ngWVaEdjFGAPtcaQFgS6iF+u4sC5UjyhXpyg57qUtG4gndZ95AP+nS1FaAyi0L/rI8o6KoKgZWJtSdeDPFaYguoTvpZdTYfE08oxtnBNRbF84jTauzd670dUrKHfU699YaRG6cofsAP2ciiSNkqxn+uS/gRKlo7EUE6ZOJVCadirQJ16AInseEiyAKUoyAiFM+Idze39082pCj0caUuk3MZ+y7D4RigModC/8x1mWfUnj6E5qbqkfylHFrGZsGtTvdJmtddjuVy4GUZo41xht5HAK6ZL6utJ+wnwYlQq3IXzXlcgsauf8WhFexpoDEFBrhZi/rK5Vwfc1aM6hTqppH3VYLK5VwQ0oI7Y3k3EyDWhE/KkG+ey7HTnkDc7p6fqA5UGGIm0Mejt7dXUZvdbos/XZzdnmH4dtRTs6VG7/P5sIZhCkRxFKiVJ++JYDGLviBKzMYoZYUAKVNL1x/z6QUncdHXpz17j9k0cESiRy6AzRp/vTs7rV/V7xDN6vcUIHyiQgQoeEkQ0EaoSwKM0MdNPs6qBfjci9wb57nyANUbAFKTAce9Xa+/ADwbvbq9UKIjBKF/uu9dvdZP7855Bj+/5TwHexQClPVkXFkBDUmITt0XAoiG7AESBjpFecPLPq9KOVfNQ4ktDxCKIuJTmDJEEe75a/31QgEgzF6scfEdcN4EQT9qFJOloIcPcSgBA9SFJjqGpCaYPOK7/F8CV85dWIgcHxcVQapblQBCk1FH7IfzvGjOCgDhQ7A3zY36mdjts75CX02Cb61jxEdmTh3sNKFch0YScNa5v/gIonzZL1PHHFGdRPSeXJlyrTJAwKf3V3soM79t3FpxxYl7/2STGA97FAIUa1HXm7TrwklEi+oUSrl+Gud1oUimSSgMvJjLbIcPO3DcT1MWHh991gaA0LXZQyWmzQNoFDsuY8BxHu3JVP6xmRA3AgmFD1+4JB4oNfO0/pAlUF3AHvj6gVwn63T+9VYQSCKlOVfecW2TQQEhN7ZZgnFWZ0Dkh3NRsGtR1pG9Wwe4lnUCHFpG0LJk9UlVDHpm6MpfgH5Oz2U17QowAj0KZJYyJFcM8FA+3gpQr6RauAGI89yzgsjwLgpZU7Z5ClNwix0EXIV9bAqQqMcq9WvU+b/kmnnzfNjLP2sHGdwVIBg9xqqPw6ZR+571Sq75BjvbmwECDiUGjwNIAHBKFUWAgQLD24V04a3KCyJnBp3cHVtbgTYAvOPUzxnMY8Pabz2uf5ILKrAgb27Ggzq0KgTodiII5Tw1BC4UAQJ5LKux/AXylx1hPEETkz7ekGzvNrQqyuAd5+H09p75MpXcE+tIBoVa07XWDQk4NIAZi7BkDAF0p7NEby48GFYMVssK+XzV2RHlDPmsoY9HvalAiFNnNjnzFxVHT7f3N3HlaEkP2OBKCnAh9bxhFoXUVChADw7k1Xi6/TwiLPgnlsv33/56W1QZySA/AB5VFjcCyc3Kbj+7gXTR36zbiRubXfT+yvZ6d/FstdrkQOqfwMMQN2/ssvAUYkwuIALociMKLdBkL4FcuQG/uhYuX7WQhnTkGZGoFO75CydtapZnUb3VdvF6TspFdttaMP96dn8mJOyT3m69fY3frsVOcNijtvv4doBO4KCRKh+ZXAA7zG7kWl/6XFWXZ7Eo5GKFvqDc4gbuTYDk1Dgdo14UyKPE4RLNBdr3elCtn75CC25/fbWukZA5twns4yl0XOy9q3gdMoRVwqz26CmD+2Q2tpH4QNhObDfZFRDAxjoAnZL0X+pOGW76SNNdCBx/ut+oluUrE4s+CRhFwZz+ArGm9TmK5w4iAyvytW+f1wPeewFdT6O3e1aUxunBhhpJI7j9ijm/2poXdWUBn4lLnQRgGfDmWyeNP+r3QbiP+g3wWuTcBU8/R74n4BCXD18SNQ3qL6I221NUqDXBVGH9rBdnpOOqx4M+O3u9f2KicTvMZVv3nmAwL6Qgc2tDRbhN1SVPxx1jsBphcHmTSWNWLftAAEFtfaHfKbxRH83tzi48vkW5sMAyKLRCNLMtcvnt1p4ktwSDWeiF3K4pmrqAgLAF/QrdDfTuM4jmL+6Fxex63aZHADd1VXgKIC7IY1kiFbECBhjw5Z28AxPLlgk+d1ndz2edPl82T1dCwBDUF+WUDGBNpFeE4/wcltdQel4uKUPVzOlp3Y6NyelVr3cXBXFvnS/V2F9BVGndCtAXyKWpd42rY0yZ5NA8TpGDVnYBIczls2pU/wUmI7vA2URRcEIqvMwFTX8CFUhh3Z3evN6e3V/E7TYsorIpp6s4pWH0/kKc1TiP1skWEaBVAW3vrQjgxvKZzw34kwQFhbwQYN7X5x8NDAXE5qrmJBlRRpJXFqcN9c83zN1NPXp69fz0ZLfZ0DYeTo6sst7a3T1ZkZuz07hdwNpXcD3OUfHfGn3SW29P6SM2VZc8MPdJsmc5TLEy+pNz0gxMuVPtO539aiEgu4kwJxJxApA624AGaDuVXXabz8as02n05vVKL7hwfmZ7uiCcAdxv+/OrXX+BtGhV2RcFzkeVA5jGApSDFCw4PeVytb+4ZGKXi1xgnW7cELlGLpK3oXZwy+6ldVPPjdun5x6g9/2VgIZ391xE/1S/sttpfXBDNAFCiSqtrTBuvPzpvwoAn8+zeMvnYhCZXI8aQ5elLORQV5Yk5NYTvwoIlfIWtzY9Lj3Zbfe9K05JvdJ2ff05kgKsRTcDzNK2AhoIxv5yF5yurRtyq9jki7wID/V1+PqgstONEhD2Z9mHC9vY4C68eI9q4itMRH0cpU31+u0AIfWIcu+j5Q84O061AtW4USakSjsFD19kPU6xJ2M9U/S641Fk06x76+WX6FpZG2Z/72+R1r1DRVP7zWkc7klEFNwQD0IWdfMxPK6S+TzqDTKH4L1Rhzvr6wjsYMFDIiYK0H6q1DkKbP85Kl8DdSHeTX1zj6zIeunabos/3wK7eAq/Z38+t+89YS21oT8UAOwEyC5qoF5QiJtzujbjy3HwAAFdHb7y4uosJBS0nypFvnrkyGBOtNWf69gm3t3cXuB9n7ZeXOZLcBNpD1iduD5+evdEc6abKPiG3JicwAIG3FmRayoe7nK1KuzFcIE1EriiBWmFVzFcxYWzKOkaeUbVXzR/XKKP1yXNlgLaA5ftCalPqns2UNDTYWKwlYkvAAb+ygay1VwuF3O7JUAD5fxbNSe8mAfEcwnXj1ZOt2lRW7SH2gdw7sb6LJZUK/JA5SpUlJLYPkRvsYLd0D8J03wQ3IL217nTi1ws17m8vFT7QBx4+cYUCjBNke1n3wpSNwb3HgjVqNOJP7nbnHPi9m6ekSKuGB/pwtuUuNLHb25A/P+ExHeTFo3BtCdXT8q6PHyFBVDQDShSyKXT5TSgplvc3QQJ7pIA9BTe8BpEt3TdE835zFkT3CVDAN5K+Fx2xJ+hV3N2sxmg+g2Ec2XcnoX0Z3+DfpHK5ht6rjBTviiQTsxNG4/0etzdwpxf0LtAcF4HjvgtxU8cnPuNu/SQtNq2AMwtcIEal2qzTrkELz+40gqK7fOY811VgZahDLAGkPfZ4k/3uKByyu9sooaCpl5IQSK6qYOEfBMC3JCyQA2sPpyAiWWd246CoGUoqEryXPOP8PE+eYDWC647iew3Ym4EgkcA3vA7s/APndWl5aQ1MkJib0r8eqCZB3o/W865PGv5QLnhLqAmkrJ8EEYMvWQrrvWZ4fMpON6r28XZB/GykGbSV9uroieEH4xyHps2hsNkNOTTnMvnc5XXLIMUXCCXx93caYVF88nKoP7+maMgDuHEHbN2gc3AA3vh59YLRU8IL9z9zTYKQssMSJj1ufKFy4XHk81eFgq5HFShblpLAi9jgXLhstqhhkLR8sgC1At9biRft2I7Seq4wqwZ7hftKfUqWnHjbPQcWpQtWTUw3cXCSXt/YuUyhHKZzf7zjzsPYt3+W6fTyQNjIdCvHcUkgQc/RkQgq1BVoCD3TCqiCOCdCDWujCkcGaG/QL9AyuDKFHR5cEFo4ZQ9MkZpZDd4DusAbTeCWaIp3Ut1LAYoPgVBHz9nFI093bBgvSAsCiQMHT0i4adO3of0ekyd3f1ApthibcEEdoKRAtT3ToWyVZfr0sIAJa36SFiVdmWTDWv6p1sE0AXkKt/JLtBRMfAwGDU8K8aZg9lbPKNCX13YEiORUfatcbwnt5AAFLZT3gtKl4BB72T2nmOAUnZE3Lyhkmo9e63XIQULPq6yzASAx1zoLBZAtNK5co4WjuAn1b+yWw7fysOtE3LiJ6AgfoKwWiJoatbvAehyPVCQcdcddOjRbDq9w2o7O4W5toIP5mOBHsyJa+wIXDq/AFyKu9PSHeeiU5YnpDtW6LiBNdmy95AYeoWNIbYbWXy4WURmrwV0xJTx4cb9K6TTffkcObZIfXnZyRXwnrlYIQs41sUdQQEx5i59vrd8OSbs2krnOlnoRQf6Wxv4NwK09uryIgUByn2kt97JdKULAL5G4bFfMHPp4cNuuA93sVj4Cn0fFSeJEg0UOpfZ/j///AOMYrZ/Wc0hqsbewGrsCFDe2dYL1KcoQoIAT+VICxSNwpqQL8LdkzKejCcfq7o8wjhHLX/qG+/ZuDuA1p38tv52YugVtvbwGKy9K+FeViiDsibPfrZxP/A92qUn46q51lShbyEN94Q4y1UsfNWtFNwIUBYrHMC9uVMQ21fl8zusr7gmt+PuLF9f2lxARvlNTddj6wYFeV906wAAldbEdqoshbYeiv0DOwFEG5IXnVxaqGhj5cLbwvmDnfcbZXAjQKXjqvT6K/EnwlyyHgW86d13Z0EFpM4C3XL5Vq1Wswufz/MDdGrXwpn+XYDbdqZzmIQBhhV1Au1KQW6a3Pjh99TZNCk1knbknwDc9Vb9BU9RYHfOfkbBfzcCaTWpQyGA8d1Pj7O/iv2YTXsl9ALusF+gtOFPAf6ILQVfy3rUJP8IAeqfXnc+u8p+JQ6wXnc7eM76jJrSfwjQ5cr/1kFlrgLQwiRqRAK1obK0BvBVaO3srzsC1N+jdin3j86ucGWrhd86as5TYLiszq4ag4MkPiswvjFfKERog/Wz2I+UjCubLfzeKVDOQo5GLT89WM0qV2rZZaBsTu5nWtQX+70zknw5Jq8mPaW7Sx9FuP0W2So/yk1tyqrJDNdvngHlgZXvPHb4dpShnwz907pStnL1wZ2n7FI8SmD7cL71XSRDsMNBAT8d9mi9J93wSrpM8s7F5Y5S5cq+/SY69G1Xn2T3r7ZlpH8H4W1PmiUlpykwlx13FkRHPp/Tw9eDZGNzTzm/4BwY3hx60HG+u1CWbOu92eAh//aAJwOLLujppgoQpKs9nViAKeerahDtVn1OpzNLjwpDOIATit55nH+VqQwW0AsY8eerzpx6scNJs3QbVJ0L96TNuv9CNvWSv3tx0l+SRgUul+8NxAbuMuzqicWg019Gm5pceSij1UIadkW6srlyISDkZ0+u6skyubdLEPYv1Oi8MafH6fTJujsgHsEyeGqz4/5V+50wKQp9Dz3/Gu4/19OjmoXDKhpIfeqtT0/odCu99QIds6PHJ0MhgGpyDjaY26LP7S6uYl70lQlzIbTZctolcnx84H0st0jDRXEzbtg7G+sE3Gl1oYO+oOZWAzy+XyhgX+3GdnF2dmG12p9PrVbo0sThvC/sdhuAbgPD/mS3PZ/e1Z8veldR0Xi9qkd7t2f8eI7f22z6i4v719eneNwW3+v1bPG4nT/tAjV7OrMLp68Dqyd80qzsRDqzjxwzHDy4XE7nIudBp4N7SEThcpZjVeyExWAuCh5+kC5knR5ATnXfyTjhaeIgUrpESUeSF4Db/W6f72/ves/39vjzWfTq9fXq/DUaPb+qn56f3pye3/3gkHi8efAc/gdFuFH4UvCAQBXY31g5+xc89CbPB7S5Rd+DGA6y3AJux84ustXLQjWf7eTz1bc3GBL2s3jDfLnMgGC4k2MgIasFJgc8ulw+1g84O/1O3pdlFMe2TUr/fsRwFOouxNbKY25UOQrgD7YUz9bGG9MpZPtOdz725nT+8Lt/YLSCspdDEfTv1q8nEuhPpJhKJBIbbkdVtlhst7z/Hx3XMtcqDNOGE680BBcTkUqCf9f4ikD8lXaRCSUiTCiVKDVKqTYYpcruvz393VnDMW6hP0n8v8w1k8zMMrUWHg/XD60ZenOdoV8otdEfQIZKIlFCLyOC56Xao2Iqkiq9Dwajl/Z7uzR5DyfAGgw0H1+Tr/3R10so0SgVi0Xhl9BIpCIJ0YVKGy/CdPyQYaZMMnhdy1xnarVakknWZtfXLchWyRmThBOvZZJMBkwUzPYB/Hc2m9Vqw0ztOtMaN7vd7ly1GnZVq0eto6k6NlgsJjMeBrPJYDGZzIbViiI8wgDfvxoTWSKE2qlEJQFYMVSElCqGmARcg0qFKUXaG7gzdHSk0XyOJpPJOxijwce3xotZo7VSPcx1gBK1lcNicTw2r2vj6aPFbHK0ho/g8tSyWh5bjrVzg2UOr5vNlsdg02Exd03HZovZaNRqtTpWZ9SxLPhvU6uSG6ylRuZRpDNqf36P2iGy6JHG+6BNrr+PPj8+3kuN0ef398do0iiW3tsvjcbXSxvQLVEB1KtUIiH8zcoLYNxIEZC09B55OfEenJwcoOE9+KQ/1DKzK908M+8es2gqRrPBOFfB1yYTmHrzEcwefaAyX4+78KWpNTSoWLZVM64j0cniU6m0TY4JX4rtj1KjUnzxH4S935N2sVQqVpgIU6mUiolSWwNm5/UehP0H3v198MKvCZ/4D/3+w0M/oJFwhP2HGr9/H74Ka8IHmpN9wfAOKMO2THDOY5Nw6VmWe6Vl+ctmchP+Y1IJPto2WJb83NeRf390EvZr8HwAgDCYHhhwohow4/0/Mw7eqQQMIR3Y1VietzZM2Ww2/eB2ExHCyqd33/uHQGxBSAB2ETJWht02DKORnWdq450Q6hDfr2qUhCfbJ/cHxomXCuH0Z9DQajimY8cjwwSPWcs2wusemyrjajzMPOCfSxz8T+jnnWjCxL4+/ITRMD7dDKzLEFiPX6rM4xaELPvQbQ4zre6YsKjmf4FPU2Eq4cHvUlDbJcSfLYFgzbeoGvZ4Ol1pzceEgsX/CcDvxgujIb7AtgnKzZnzS6gW3ng3C4lsav0vAe4fHH5TgKufA9TOkzw+w/b1wH+S/0MWBcPrJ57Dz/EJEY4tu37fPFYAePCnTJ9kHL78NgWBmXhE3w0uDTt/W7eSZ9HDUfu/MRycFjX/BkCVAYpUUvUD74DFANthsZ0A5iqkTELgsgFH7LcMi/eAqsLtQiQzkCYd/+SrrAn93Mvh+4dwwoCRikoADzWf7+1IovjxGwi9J4l/BVAHeXT6I/fOjHTvaFD8lABsf8sCODj8SqEZln5DSL0fgy8SXGV+H2BXKXaQHYYaVjJijoMuo5xmPdC8j/6Fa3DwHjkk3nZtR4BGob1jDRCg7kf6CQNkpPx2CK6tk9A/SDGlUYgpMSHvb4mg/8tLKLgTnwFjPRT4dEbdFPLb2PEDfKwBsWhIynAaEAIPDkSrf+D1Q+p9aE5KH6kRr2N/hNT/QWRwuZ3PWPN8NRaQ2tQlZnBmFNBwy3OIZWEYyTy9AwkX+t/fvwdw9V8mjfePRhjfBeJe/wdQwF7RWmwaGsKiu/iiD8zwV4YDqJsDye0uHx9rTIYjP6vqbrSJuiVxRpmRd30iA/6apk2dJJhuCzX8MK737jcqpa9I4vNk9L4rwsMvZSWjE89VO2WCFh6gCQAzmgwm7a8M06JWVLdkWqsN3G4cM5jsDanOgCRsc3x71C5xbqAfTPHEe6L5/vZDnR8KpTSaSpsRvpEAABkrSURBVONwR4AnJOLNrBv6425GzLiGLtPM1CyEVsBiN02qcdNoHDIZKpgGEEIxc2WFxT7CIAuMwehbykup73ZYQE4yXmC6N3GkmRSZiAYrjMTXR0izqyQeECUzs4iJZ2ZXs7UYwTBtNjkKOjKMygQ8y7l5yi0Pi1MSGxIfOqxkKoMX6QwP3icpci0sSAKj+YXaodRLqIIsRoSZHFVSo0+UvNkO00ue0xJRULt8cKggXY/F09Maxhm6EseZpBFwJLM0TTlHjzhisw0CjQ19RLPuefq/Gh94TgeMYEQ4arY1xZePyRFTbPgRISvFl32NfxtGOYAsoM61BfiZbq1EY7BGLktoyTCPOu10bAIAKaVRWjC4lCyLDEC5eND7McFSGG4LATI8u05GGuCWAsdmP0ErFZHGpya8SeGEUwSgkBm1QzhPOJM5K0XILQSIXWsOk9lsAlNuEdRmsCgtaYJGJxbkayWA+5oSoCwkJYcowaXh2xGkXyZ+rwZcSwG9U/wEfyH4RHu0gVc1BKAomtBOg+S5S2VpYlVBpjbtPsJ7efIEH6UaRvc4PxY8xXyNWVRmLgcTQCT/vp+TwHZYZCzgGHxPIqMElc5iA6uQSONDQesc0Rz6TMSihl/EXHU3ZCK0XKVhSdmWfVgLnVhDEqwDf9WMnjyS5SpNhAl9HGh4smnEzMogm5F6WS9nFFNt+YiZAygyE6tmi1S6aioT1HwGg0nGfOu0UOVnWitep6zfhsRS4OkaURnrRdaMQdolDkgIHkokJvvSOkv7SFxPSmEGrLwkgDMgJ4scOwgBapeCR4xZR3dWmwlRqKhrhm5cUXdA3oNBlhEYTCqIOBmnEBscQuVBfjg0GDQGEnwhzTundEKJ9mD/CK1GQoOuJEYyTyVJp5oQIHssfGgGu//JLjUF2uMhSXBAM8gQYKzqUc5JY43wy835ihacMAUT8sHdwYgBK14qEr4qinhxMvr4Bh5AAhOxER60K5EQkwCRxicl9Jp/xNnBlihcciRrmWDmetjNUIy1ICIDJsEM2BABQDzMQ6YlQ0AjKawmk2QhSOJQISYID4owftC0R4PBe6MUSaT4cmbE7/WGE0zxKFIqNYCuCQ2QO9eotJGkoqo25wvxa0bAi83EdKnVWoCbaRpCz3HosBxDAzDX4Q8Z+hICJL6AdsUI0gLwywQ3lzyFioalWnQtHiSz8QKapb693u/3j8n7e/gIRLyHHx+fn4PB5wCmALyfkw+vJhz2hwG4L1R3iEByRxojjcY7ahelDiDn9QkrKCDsw6UYMB0QMrQc4L3uOENVBfACmBrKE8LgFQNkVRAINSqWZq02/mXQsTrLPIifX3uEMqwzsgSgXH4iHP6EdVzNAfC1v+C0QxWgOyKpRLs9en8ffB8A32zwfgJ9oDAsz3MMXBpo/FDBHPjXCLhP86JiV40TJt0K4cvUtMZpcqhVcSR8RCRMUoDHcNpDvACsCSnX2myuWs7oHLpaI1i4zNSIDT3zuQbQuw9FCnhmEe93BOqar8TnYCIUwkQKMmzk/RDGx20AEHNf+1uzwZWhalQhZQHAzCy6LlQlOjPvhTLQiTGZ2CTxELQwjCXZbUjMZKs7FSb2EY8AhM1ay4EAhgYSgAdeDU6+jCrMRDPAWqYNzUZb2G+RwtQPR6BrM4F3tfePNnqjfuLJyIRLeLpJBnBja6plV0OiZbBLPR4Ox5CUrV8GgxkGERliAw2Z1nhlMB6TOhJDgcKQWmuZI1pLzYRXM/mMQF4aRcJMsdQ++uKopimleICAKb/alaP9D9idAXs1Gt4t6VLvN/lqUCEOB8FezcGajDpLkMnMiS10CBpegrPZrAUtCRFAYBeaBlYLk1NJ5vp6/PhLNUWMik2Lbo6sTkIkLP4PWJ1H14vI9LWxfQMXS4kKAEhbQ1BLSKg0Iua+tD2W4D13pdy9YQmY1GDB88JlQGMzyKyNa2omjUADGYfJltnywIwdJh0wnJbVOEPVNLEbQi2q+eIfU8LI2kdw5RuDyFd7MihVJiS+x65nsVEpMu0JuCxl9E0kVAIIJ5RpEWURXFkgEVHWITOePaDmGZyDYImrwmoBQEuNScLQgupm1mihIkAaLQQANcIepy8CJRUGNqDtfWkAhVMZSRaz0ogkJuGwZqcyMXFtM9LIjychXvIMsO9MbTmbWrTdjG46bzKqYyPANnf8H5KyKWq30FpUpmXQYmwma6rjGW5tEA4QbQ3R43gzccBrSkC9D8x8jZe2BrfMjDSVyodQmUZSwMxrNilOCUAswxmLLDo4TKvhcPpoMDq6SQaAHVqSyaFj+XcNQEoyQYeRVHqh+XQsM8nHJfDqjMcGaPqluTrWXBtiZvjghfAgQj3+BjCCaL1DkWIERFRwakVNZHCkGRxRXfpypAlvlzx+0C6EDQABgwElw0KkVCN2zc3WLPMLOjI4tYH8AceyBrUqeN80HjtWNaZmlrCFbrh0YIaIcGmxw4HA5YxgICjIiRz4ocgl2lB5lohZr2w2CuuDMxO7NCGwBsxfmV9GgIhpQYB/o2gBxo9DCH9Ym9Wgjs1AwyENMFgdsyQczzmNh5/CRsoKigsSpD9pMkhwzBkiUVT7c5dUk2DQB6wpGTmZZM2YiLX5L+CbDiFciHTmcJDa+7VjrjI4hkGofcbrYs3OV2Z8J/VkvB+ikK8CdV6lAYMieH1C/BDIxIkSaVGsTD414ZNdQWoo/68BXMnRFOYp0BijFPwUGcSM43GWxLp0aIRJHJOWZVnj+veBlOqIA0CVTFgSwGroK+iuRZivI8SZkHovgxcuLKqUJvv+3fQMF/HOxUUF4K2MDWYdNzPyApbYMUT0bxIBhHFvDWr/Fl0UVpYDdPPHmW6KixMkZ+F/YcQDxqdIJiGTAoP3SbskQFj01YDcHCI+Qagy8R9qNP4ttsJLswIShadbMuPp9dyBg3etzmAAmsZomE+ZoGpVI2RkktARS3JR4y9pDk68ZkYQO9cy+O429tXCAj8Mjc8iH9PDUfqiWZVGqnJUev8svjDEN4l8FEOJYmP04d/orvlJ7r4rzhbBzAKAURsDSrCGWjJYGw6HzWsGEPbXscOBdP1sqVpZsNphrpuqJnJ0NkA0g2+pVtiqVJAQcm4GNyZrXbwVzYR5wea/UQLg+H5Y+iLUHmiUSxU0TS6hIO1jCkLWPa5xPwdLSg+z6xkQudmxDlDMAilSe3SYwE3BFfBnlBGyuuT145Q4RVjLeKUUfCk2GpJLoZEXtwW3J++l/clE+jkcKeXmPlLQgNHMGsDgcG7ScQl5OJIm7mUGGzkQ1c/nFtV8voJJ319Li9ZoFNYLWSMXpxjHTYvOgF21ENYyYels2xNmfTQ4Mx/6kPkYjtJ6qEs4lP6CZOV1j83HlQPZd/DJA9CSySD4X6a5ogW+BxpBzn+ZdaSsGQT+dXPanBKVDFSpZTW95tSXUcutFumZCBPXMzLBgpUoHh2+y6Q9YeIhBfNHCv3aCkksCJCujdRM6LR87Z01G4DcHTssFtZwfDyezR5Q1gJ9ZrjO1MYwsyEcGaRttObVEDK3ONS0YIOCK5g0YxL6Qi9GJeCgVUrM2kh5J0x7wHyJ8PGd3wqJZDToLQp95OKhzQRrc4PhF+wvxLETa4I23cJK4ndE+CUW3Zq4FoPqZwnStCyoszSgKwqc0VCCkRujE1jFFxE39ULxfikxqICCuwHsQjTEbcmoDEatY4he6RzaxyTcfTHLoBIuC+MmopoyMgAZ0iYDQgXAn5EPoBzfJ8gt/k4o7PZoHEkp2z56/3xPvTRKm3oXqRDsBpCFnjUzppnvh2kTS2TLYYTdBbDaZLE45o+PiIKr6QxirIn9eLK1ACXvD14aH4PGkcb/lfAf7IdHQCG8yxMQrsnRiNe5iHYJuIeimJocKeP7GUDW7EDLP88w46Twt2vMEOYHScVbRwpmrFEHnDhJwo4kRht4Ut5Dr/cQt6o1PtptAECoYiQaJTTiKxMaOu8ISqtt6IKiGlipzQKAcjhQUl5nYB9a2Nfu/uryvwuuTbvQSAzXcvesSnfcldTBibct6rLwjirIfxlUKu+84agccQgj+GqJKzdxn7zjjxUd0wPqGCh0ArFI4Gors/b4EbxqQld59stEu12g49X6e3y9cgSZ4C9ZG6/lVw69QtUYSQUUu9jtwdFn6rPBCDdmAcrCf6lDEBqN8Hy5HS3k3tRIoUDIOYNNWQrqWKIppkvSXgD+BB0OeHUMw9sVeHFsaaKwYqaVBrjitdKNIYmR68M0REyF08+pdrFY0ow+vJrIC6ddR4hleb4tYeZcl9TKh6yqoZltqS9K5rQKgsBIkMSdWWBEPoVBa+1vSD0olEOLY4zvGBuMhDXlhqk11OqIFhUD9J5w03zXVIpfZFIlgK4krYGGRtKiGh1tvwyfcjtDZJWMocZ0LUaD2YITobWugVIA2HJIxpYD8uyyNbNg6cx0j3Umh2rFOozrIFnd/HpF+kjEFdAwpVCxwXxwxCkenZx4G0xRGlKVTtYKv3gkBnIFQsKjcvtXWOCgqLSPw7nxOAg4s4vaC7BbVptbdEnI2KYgevtoMGEvejZH+zwzYzmWN1/PzBjgSOQcawSzHPFtI7B/6yQUWaNY6P1jbeMg+coaPm7ri6ALwcjFuY+AJy1gvvPjGYjbCY2RqahNUXqs++sXjtCXOtY4FJmOmUw9VLccmyxoRdofIoAQVMSPYwbOnk/gIhyMGBl6Vb4n8l7pWtXKS91zTpmzquncgBiMNc6ZlgGSaG5c8g6JA90PInNgxpOZIEIFG6VYkwpz8ng+b0LRXOcJE4iaHXgZRElpf+OFq+cWOTxYTjXyxGp75fj0Zd0g0u9zxUuUyp6qDDqTFjYSAnLCcugjTeKy5kem22xlZmxwzG+LJXu7kEROj00WMwhuk2u6ZjWeq6bERRC5x/427zfzeWwcAp0IaSWIhkOTzzXoJZkS9jftaSbFIdaMDcPDfBiEf4cO4JCwq9qMtL1aWswDiBMscxbaehj8CkqfrOOBCRpM3eu5FoialIRAemdN0m0o6CxEq8yr/QTn/xNbGRbIoIhqqUFDbC1C++tON41XajTzy0oiH2Zs0eqM3XkTCyYKhGuwtwT2izJdh8EAQDFNIsGmGmBq6JUaDNfi3hvI8cOlo2v4hbWwUI3izMV7EaeTuDRGitAjLCUUT7H9F5EoJhpr5v6AMEQzSRNG2u51skuLLa0hLEg8dh+1xL00cPQyDckr3WoGmJbsCgV0g8HhzGB5kO7FYHWPc9Zw3cQAhTJ4iLyVdqKN4j3KU1yNTcPzb0TKlaUPcU6g6JVmZ0ht55oUpaESaS4zCGCmaTQY5jWmpu3SD1Hxa4yIbZlxUMFF0ncBHM2Zw9gF5k4VFDRzk7UDIbSOBIkidUe33+Col9MqCUJBL5+nCL0z0tHwiyCG3iVySL+dpB0ERpInY5Ioy6mDO5GBDSCfwmQTnjcsZCdJ+JBhSO8sTEh0gZIxIUmeWsBXtSaDStCYr/21DhDNIQV7e+AnIypoFOD+ekeXcCQa+6LP22I2pfhb1AqYaQqNRuIoV91ChptVtZggYTxkDonkDTk7amzCrPcj4cOxxTxvjqFC5RnVEEQfiRpl/C9fsH4UQTC/1gDynpz8KB6JOjAj4TX5ZgRtFoALk8jvEvoiui7eYMhamksa7PEAdV2+PGUhVQqc+iZpXuHmEQJQbJEPD70Ho/ZBkRnh3K8Y4L5GJk3DD3iIQvFToFFDwpZ12tvHtVkAp1+LNJ0omc8xGQ1m0TYyGqw7ZnwF1YIcmtnKNBbMQVAJNSRlAO7DQuh7KfEJHKvDUDEhAShs4l4f7SOYa2xrvjiIId5ccBTMcKEOa0Q1zYyMu8wP4xzOP0OaX7WPAlfWBHnBzLJmFU3KZDIknIZ5YQJwrdXphKTMQn7qzAgAbhbDSAR9lTOmwhwGl7IQ9pGgxV8PL1geBEnfMslHPHOdyLWmShM74szyb+LGsksQVmNflFnrHyBxTRHE8SHcGyPqmtUMeAtRjEgT4iVxvviT9yI4nSwq0pvmw9paPc2suqYITU3YmTCF4rapJ3hFnj2mHRgq4NKRXq71TCaaSqgNYlnvNy6aiUzaAdes0D7SSDJsn+9fYqeGb6zkmVsESGeSxgJG85BJEpGDTszDsQUYyQyT5FqkZFg6SJ5doyuj47rxvtbKJWHRpFOjkrTcEB6gqmhII8uy4mwj59LwVnKtI0JEjGPYmk0dcsDCGbNW1TVpVQxDm3yN6xVdlCGE7C5MF5ixl7ReTOAitwR0r1NH637lwRGc7QQtjWDvD0c2YWRc+Q5LALY2bHJljTPhLYYZbEyD3rQl80iJY65lpA3NqDf0UVVrCTOjJCPQkAlsyFSRyijKJjv9ba4LjJqO1BGHSSyZL2hvBg9w0/4zI1b5lBAAYBcm1kBMu2rSi4CsM0nSCTl2DwazSEwN674onT2dC6SEwu4rTYP7IqFhogKi53YCn6MjKFcA6O+aAwHA1aaNccYpVO5UTIEYjS2AqED5H89oQhV2HNZWIjaF2Y2gNHdBAMp0xHKhWymk2BK8L7CfmhHRkPsHfo0Gdysefr+3U1yEUZkc8JK9caM5C3tkuF4aSJmlwaQyaoGaWRIfALozwH8VLZNuOddK43qLIkCoRxNEtHba0XqgeYcQSdx48PFSTLyfHITD+x+TRqMx+RyMRt5DTjC3HPagY2dc0A9LFMmm+djYfODPQMBNaJKWMN06WxiVAQJTWCFE2VAPk0BsR+i93kMN1p1e74nf7z/xwh2HfJV8W3FCYOZZLdz8GawFZ0vOR8fZttb284EIBddbfvf5DnK53IMSxPCWdhIuXN6+i1cwdyPOL7VMPMF0y+TDfIcjETYB5Jzq39kzLz9OvnYHKAIL/fGgWPMaN2bu6TDMlCEcDLBV+4OHlXCp+x8CROHgWFz522m7OcvikqL8sQD7+FSAP0fAfV7J/PDIHBjQ73aakwieUdtEMUZIHgJe7/YfPIxFAPA3KPjTY4TY+Yy0Uybk+1rQdGT33v3uOODSrBt9UZmpzrvznU+R4cdqjvsVFPo+YHbmNw89UBh8umNTS+za0DlaU4f2cb7lWIC1oe0+zILw11IKfRHAUAz+6MEyh1zaeJOzLRmsdj6b1WbGDGl53Z2Q2mkLH46XUmDDw9Tgjx4N5B1wftvWY6d4fBYQBzLdv8ew6IKqNLsjHJuPEQUV5Wz3Qxx2G3yz2M4qUTe/7kJN2Opew7gXRu7zXRWUaWzCWTUlCv754ccknO2uRVnokwWH1/hYiqUWeKEZ2c2RaysD/Tkd9mSUZPDPDxJljms7dQKhoZ0zQ/NytswMkQvLqh6ajw+PWxGauiwCic3ErmdR/OtB4qWfAFRpdUbtslur/VrigB54pLqtJ88B/YKFAEvE/wofLd20MjIFWcWBDlZdPpi1tGSxi55Z4VZuC6PsbP8nAHEAFszseugRN2AuVA6W0SDndOu4A0vW64P/LUBqJ6RH2bI6nY7nWpOsSafnkZpYDFWnY1nDLNMygSjfyPXsw8908wwpwR0rJp3+k3FCUsKZYW0lnvtqDrwxSqLVTO7sLdY0RqxpbKmM85VKt3p8nK9W88dMRmdaTa/JV1h2ZVKZWq0uWDGd8XglbIiVDBRiiE+UA9F5+PAABee/NcIkDfXQEp+Rwuq6TC2YMZKECyurQ8xj7MAap+PpcGlWoRM+MnMQ8D3MxjWmdQwPbtZqfyXHZlX3wah7fOyO6a5ekraEZxVTLAeaxosmHB7s+zUaP0wjhU/2vz8GX8WvEdyF/X3ghdd+5Ah4TzT7OOU9TuK6H60iaacPmfnjvLUkeU8RPsCQYOiM3ZZDq0N0gce/djPMyjKH+wuuM6rWw2yZrDXnq3m3Nl425w/BzJRtPtaStOZUbCCX8330Cal0cOjd/xxNKql2Gx6FnoqAv6lUijvwvRhhGpPRZySSqkw0h94Dv9/r9YPB0xvuQQcXvGDJTvDutAN0gguf757CMrxuqSXC1Bo2Z0yya5kOUTqXBbTQaY0GNIwsUImAH1utYReM5nK1Wqng3qzxdQaQMFODxcFgEJsfQM5uDZ9y3xrz+xOYypH/wPsB49tQIlJsfKOw5iUUmgBKQVIJO2MT7RRTKcFsIhP5ajc+3xvg/naj3T7c/8TM6wV/vxupxsf+ZDRpjLz74XbDf+gdCfOkSaAXHzOtFWu0gNk7/gbOzcN0Ps50IZ/Ol7plczie1WoZMKAYZWoZAAJ2p4OLD/B8pGF3xkhHJrl2iY5i4z0cPtJ8RxKNo1Ebb/2EKj1VqVQiqZDi9/BotOFJHaOPytE7zOVrIp+a4oR58X/Bk+W/wgeHocr3S1i0u5RpGua15by7GtaCcBt8kNZnk2A0H5bTMQgAtY4x02pBSbq2rJLN7qy1Uo3HSxQD1aQ7y5lgTfI+I74QSlQ0cPtVQrGPWTwEXfeVUnFSZELFUIUJ7QOmBTRPcF0YiQHeij+QNGVkZkxm+dhlZAY8/l4KIIP+P3TXUAlG7ZcDjb9Re9vy19/jmvSWL/nD7mVHRaEKGgJKSNy7Rt4kJm1pJfFPD9jLFqS7t4L/2c8kFHaMhHZfvT84/h/Vvh5iCWDqpw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40576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2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Februar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Mai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Juli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endParaRPr lang="en-GB" sz="2400" b="1" dirty="0"/>
          </a:p>
        </p:txBody>
      </p:sp>
      <p:sp>
        <p:nvSpPr>
          <p:cNvPr id="7" name="AutoShape 4" descr="data:image/png;base64,iVBORw0KGgoAAAANSUhEUgAAAOAAAADhCAMAAADmr0l2AAABMlBMVEX////rpSsAU5OoESQrcSkAUZKjAAAATZAAT5HrpCYARYwAS48ASY4AR40ARIzroyOmABrqngDqoBSlABUAQIoAYwAkbiL5+/mfAAAZahanCB8WaROlABHi6uIAQYqlABfy9vn89vekAAny3+H33b388+Xq8OrwwXn+/PjsqDbtr0r37O31+Prz4uTW4tbo7vRgkF++0L5umG2Ws5b11qi1xtn66tSxx7H0z5nkwMPftLj99+7K2crpzM/vuGGApX8AN4bO2+f55svQj5Vqj7asvtPap6ySsZG0xtlki7RLeKjtrUXwvGvKgYf33LTyyIt3n3a+YWlQhk+2RE+KpcS8WmOwLjyTrcm0PkrEcHcAWgB8mrzH1OIpZZ08ejpNe6oiYJvHeoAALYIAJoCuHjFYj1feLUeMAAAgAElEQVR4nL1dh0IqSbpukSYHQYIkJYkiWVQEQQ5ZTChBZIjOdd7/FW7FTnQDnjmztbtHaJqmvvpzqFqG+fcjXXZvv8ld/gO/9JNxG/1jj8r1N0++kwb/FAp/7Pd2G6en/+njA3nwTwH9l8mnY24mfylz1/l/OIkz+uwOWlp3OVd4+60HpTtyVwHTdtzZt06/ms9n8+pqVu1a5+Pome3mfNOz673b09uekNfumNc78vLm6rVeZ+ro9fnr6evV681NtH4TPWVOr15vn+O35L5yf9HJB9wLp8+VB7wEFptBU4kxdEbuQCAQc7uZWCAAP0yXA7FcIV/tZwFlwLVAoVBI58rlQLqQLxTeAnkwcp3+wpX3uMB/POB/apdL7crGBNPsgUkxNz2rXf8Uj9/v7d2f3YLRu7jv9c5u75/Av2e3YLanN/VoD7x5PqtHz8CLJ/3z/dVtvfd6e1bvndns+rg9fnHTi+/Z47evYL3sdrvtiunZ7L29OF2IgtPl8vjULrVa7XEuwFQWC7V60Vf78p23hTqbL5ddPh9Ar154fM5qQe1yOn0LJ5i2y+WD33T6yPD4PE6fOldwetCHLrVHLRqeLKVLPV6/Oj+7iNute3t7er3eqt/TW612u9UK/sCB/9jxwJfs9/CFfs+qh5fs9r0n/O0968XNlR28QLeDj/ei0T39002dUzIFyTzQANNTw2mqXR5nvu9C8NF1uZt5CAWAUHG4+hQgmGAcoNLv/WRI76bv9fd1G35lP7s7v7dHz+LPe3rb6Q1llzeX8pzwtCFBt92EITDpgvKdrgXBF726+Bk2JYzkqhX/td4yp9a4/XVvLwquWO1UBjsbiYKndilL5rXbAA/mNq0E/sHTevT+twDqL26tmz6Pn10AJgXsakd47wnA/A5zd+1GwMsyU9jEo0Rr3Vo3zlNxWHtR++Yb7Gev3B3W56se+rncLsTZbbic5U2k9hA1erV5morDfnWz5ZvWXo+uHdBTtjP0c5c7UWfH4ftnw9N8gX8J8GYbwL0nDt89gGq72UnJ/GgoPcwDKOsjHt3z73Honv2uvvPSWK/OrPYrZAp3U5D/cjg7gHc9eex1XNg36Rj42ToOcFUfZ3YHuAfk3Iq9pMV/D8/l7MCFdP2DKRh9fsYI5Sipv7DuxetPkiV4AnrX+szc2HYGCB9/gX7uP0fnc16mMaf4qLN2hqDFz2QQAkNtj0clAK23QG7tVwxDAdp34HI9xvdfU9CZxdFiAPpGVcSiDBOH87f25Mya/om5sEp5WH9x+oRUBvVZTndRVPZo/T+XQY+rTD1e8A7zaPSViaMJxGXJYH89tyJ8HEhgvfUAsvWOp6D1/mk7QP3zK/y97H8H0OWsYnjpBbL/2Butn91vYjBAQuRc6tFdEOvVlQ1fFwCUUFAv98R4tPfnzQQPDsBbpIk36MS/gb3Rs9PN7GWrM7d2iAFwsBV4X8DFvILOZU8AEJBX6KtbsRNnFXO23o5YtPqHAcIQCsRQ/cUlTWRUnfQjBLDObKQg1JbMGUQIXHJ7/QzEhjZ4vx3ym+CbF3Hupf2Cge67/lmsm+w4oJAA/BdwcXS4uMwXysBnSWdJ/BdwcjeQeGIzwD3bKQMUDRJC69np2QV2ze2nom+C2IE6DPZ7vCC352I7CRTyugy6qhu85U3QQEicreal2SeoQNNrAHubAUJmvMM6Rv/0bMe8CMy8eGns98SaApcTM71eYjwA+eF3nIJ5ql2F3E6RkRCcx+laXBbSAWZ9BODFAF0y144U3LMDS0LcTk57QMYVf5MIoQ3EfVK/gHzlFnK1W0Cxqsf1V/kndhGAU2c7imnRAFIyFKBrsRADVHTYoElnXm3r15j1QNIGQNwqaS2ol2I8BV2F7GXWvbNddPl8l/nAOjjuShozbAyzBLQRMSHAuCIhsQ/SE00bRwZSKEhRCrSyhEdvRRICneFOubzYCSAg3WVBBC5NX+Qp/XIFDAg/0MOnfk8hSwHvRJFT7VdQwQMlwtsC7Dm/CgAC42+1AtjnT7zmORMxqxXKYJlnUdciUHCXd1AyLp9LypcF5rJPKEYyvLECE8AAyZI5yxxxkRNqr78qGkTotTDncesz5UniWApCev1FNB6HmlVg86295zWAyErgKbgKzj6joGIElz0eCe0Q2QKLfh7pmRwmlLvKfUb0tKta8OALdWTC9PfKqRlsok9tV3c2OnX8TR4MMA6nkKp3wlUSJ0OQ3MIQ3FPAxvDN5ZKXQFef060uXzUmAMbkCLn66gVOKnUw+Et+DWhay+UhAIkkbcgbkozR1T1n63CW806QciGJXUVJtmLfAP26C6tOl5Kdd/UpFZyXBB6xCrk0+RNg3Dj1jyl3KVgFPq3lEgHcNOy4stDj4iMM546XyWf8LEU2t57pEYumdzLsJK3mUVNLniY6JY+EjakCeqWRdnEjhzortIp8ps21ZVICgCSryYWMGDCOeKHPacM3nCs+St+zIsEVmImtw8nLFQ0TAqjyh4hXQODL8JMsp1IRQF6A8YVzecMsHqQqQ9/a9p7v72972CuN621X+OMLZZ/BigX3BwCdfIkvlyNzF7xFcTuTB5eyOSE+oaLGF+rb4RHDLnTrYIECvbH2nmyk8BDdmMNALOreGaBPQBbqR+d4esZcsDAFq3HZPCMaAXE0AR3N7QP4nndxmCSWm3ic1v5k8AlCQwSQ2ZTJVMInIaAblQgv3XD+1fIlz8iFtDxATnCk/rEQxe3Fef2CeqS4zkQ4m9gMAH89A6m/5zM9WJB3jOidQraj1VoCsIz+9pEd7/dplYzJEVHknCVaX+J8K/19tGezKYC0nj7b9GgRbBdnV3A8x204W2O/RxIafVqPnfVPfDIDmQlmN9fMJ6zjpglYGkG4YhggdDadhErAMlKRTUspyE/LenED4vV7njgihChKtz1F77hfvru6QKDtiPniVliFU2IB6i5sxrdYCKdGjDcFSxDEEEHdUIN0sig1mM4vBIrGTX+inJcC3NPbnoE8ndd7FzZZkPb7OiMep0/w29b4DfJVn842VKpwSL9ByXiA4OHShROZAOKkuMk83QRoGgGNQYBpX8Bd7ngWVaEdjFGAPtcaQFgS6iF+u4sC5UjyhXpyg57qUtG4gndZ95AP+nS1FaAyi0L/rI8o6KoKgZWJtSdeDPFaYguoTvpZdTYfE08oxtnBNRbF84jTauzd670dUrKHfU699YaRG6cofsAP2ciiSNkqxn+uS/gRKlo7EUE6ZOJVCadirQJ16AInseEiyAKUoyAiFM+Idze39082pCj0caUuk3MZ+y7D4RigModC/8x1mWfUnj6E5qbqkfylHFrGZsGtTvdJmtddjuVy4GUZo41xht5HAK6ZL6utJ+wnwYlQq3IXzXlcgsauf8WhFexpoDEFBrhZi/rK5Vwfc1aM6hTqppH3VYLK5VwQ0oI7Y3k3EyDWhE/KkG+ey7HTnkDc7p6fqA5UGGIm0Mejt7dXUZvdbos/XZzdnmH4dtRTs6VG7/P5sIZhCkRxFKiVJ++JYDGLviBKzMYoZYUAKVNL1x/z6QUncdHXpz17j9k0cESiRy6AzRp/vTs7rV/V7xDN6vcUIHyiQgQoeEkQ0EaoSwKM0MdNPs6qBfjci9wb57nyANUbAFKTAce9Xa+/ADwbvbq9UKIjBKF/uu9dvdZP7855Bj+/5TwHexQClPVkXFkBDUmITt0XAoiG7AESBjpFecPLPq9KOVfNQ4ktDxCKIuJTmDJEEe75a/31QgEgzF6scfEdcN4EQT9qFJOloIcPcSgBA9SFJjqGpCaYPOK7/F8CV85dWIgcHxcVQapblQBCk1FH7IfzvGjOCgDhQ7A3zY36mdjts75CX02Cb61jxEdmTh3sNKFch0YScNa5v/gIonzZL1PHHFGdRPSeXJlyrTJAwKf3V3soM79t3FpxxYl7/2STGA97FAIUa1HXm7TrwklEi+oUSrl+Gud1oUimSSgMvJjLbIcPO3DcT1MWHh991gaA0LXZQyWmzQNoFDsuY8BxHu3JVP6xmRA3AgmFD1+4JB4oNfO0/pAlUF3AHvj6gVwn63T+9VYQSCKlOVfecW2TQQEhN7ZZgnFWZ0Dkh3NRsGtR1pG9Wwe4lnUCHFpG0LJk9UlVDHpm6MpfgH5Oz2U17QowAj0KZJYyJFcM8FA+3gpQr6RauAGI89yzgsjwLgpZU7Z5ClNwix0EXIV9bAqQqMcq9WvU+b/kmnnzfNjLP2sHGdwVIBg9xqqPw6ZR+571Sq75BjvbmwECDiUGjwNIAHBKFUWAgQLD24V04a3KCyJnBp3cHVtbgTYAvOPUzxnMY8Pabz2uf5ILKrAgb27Ggzq0KgTodiII5Tw1BC4UAQJ5LKux/AXylx1hPEETkz7ekGzvNrQqyuAd5+H09p75MpXcE+tIBoVa07XWDQk4NIAZi7BkDAF0p7NEby48GFYMVssK+XzV2RHlDPmsoY9HvalAiFNnNjnzFxVHT7f3N3HlaEkP2OBKCnAh9bxhFoXUVChADw7k1Xi6/TwiLPgnlsv33/56W1QZySA/AB5VFjcCyc3Kbj+7gXTR36zbiRubXfT+yvZ6d/FstdrkQOqfwMMQN2/ssvAUYkwuIALociMKLdBkL4FcuQG/uhYuX7WQhnTkGZGoFO75CydtapZnUb3VdvF6TspFdttaMP96dn8mJOyT3m69fY3frsVOcNijtvv4doBO4KCRKh+ZXAA7zG7kWl/6XFWXZ7Eo5GKFvqDc4gbuTYDk1Dgdo14UyKPE4RLNBdr3elCtn75CC25/fbWukZA5twns4yl0XOy9q3gdMoRVwqz26CmD+2Q2tpH4QNhObDfZFRDAxjoAnZL0X+pOGW76SNNdCBx/ut+oluUrE4s+CRhFwZz+ArGm9TmK5w4iAyvytW+f1wPeewFdT6O3e1aUxunBhhpJI7j9ijm/2poXdWUBn4lLnQRgGfDmWyeNP+r3QbiP+g3wWuTcBU8/R74n4BCXD18SNQ3qL6I221NUqDXBVGH9rBdnpOOqx4M+O3u9f2KicTvMZVv3nmAwL6Qgc2tDRbhN1SVPxx1jsBphcHmTSWNWLftAAEFtfaHfKbxRH83tzi48vkW5sMAyKLRCNLMtcvnt1p4ktwSDWeiF3K4pmrqAgLAF/QrdDfTuM4jmL+6Fxex63aZHADd1VXgKIC7IY1kiFbECBhjw5Z28AxPLlgk+d1ndz2edPl82T1dCwBDUF+WUDGBNpFeE4/wcltdQel4uKUPVzOlp3Y6NyelVr3cXBXFvnS/V2F9BVGndCtAXyKWpd42rY0yZ5NA8TpGDVnYBIczls2pU/wUmI7vA2URRcEIqvMwFTX8CFUhh3Z3evN6e3V/E7TYsorIpp6s4pWH0/kKc1TiP1skWEaBVAW3vrQjgxvKZzw34kwQFhbwQYN7X5x8NDAXE5qrmJBlRRpJXFqcN9c83zN1NPXp69fz0ZLfZ0DYeTo6sst7a3T1ZkZuz07hdwNpXcD3OUfHfGn3SW29P6SM2VZc8MPdJsmc5TLEy+pNz0gxMuVPtO539aiEgu4kwJxJxApA624AGaDuVXXabz8as02n05vVKL7hwfmZ7uiCcAdxv+/OrXX+BtGhV2RcFzkeVA5jGApSDFCw4PeVytb+4ZGKXi1xgnW7cELlGLpK3oXZwy+6ldVPPjdun5x6g9/2VgIZ391xE/1S/sttpfXBDNAFCiSqtrTBuvPzpvwoAn8+zeMvnYhCZXI8aQ5elLORQV5Yk5NYTvwoIlfIWtzY9Lj3Zbfe9K05JvdJ2ff05kgKsRTcDzNK2AhoIxv5yF5yurRtyq9jki7wID/V1+PqgstONEhD2Z9mHC9vY4C68eI9q4itMRH0cpU31+u0AIfWIcu+j5Q84O061AtW4USakSjsFD19kPU6xJ2M9U/S641Fk06x76+WX6FpZG2Z/72+R1r1DRVP7zWkc7klEFNwQD0IWdfMxPK6S+TzqDTKH4L1Rhzvr6wjsYMFDIiYK0H6q1DkKbP85Kl8DdSHeTX1zj6zIeunabos/3wK7eAq/Z38+t+89YS21oT8UAOwEyC5qoF5QiJtzujbjy3HwAAFdHb7y4uosJBS0nypFvnrkyGBOtNWf69gm3t3cXuB9n7ZeXOZLcBNpD1iduD5+evdEc6abKPiG3JicwAIG3FmRayoe7nK1KuzFcIE1EriiBWmFVzFcxYWzKOkaeUbVXzR/XKKP1yXNlgLaA5ftCalPqns2UNDTYWKwlYkvAAb+ygay1VwuF3O7JUAD5fxbNSe8mAfEcwnXj1ZOt2lRW7SH2gdw7sb6LJZUK/JA5SpUlJLYPkRvsYLd0D8J03wQ3IL217nTi1ws17m8vFT7QBx4+cYUCjBNke1n3wpSNwb3HgjVqNOJP7nbnHPi9m6ekSKuGB/pwtuUuNLHb25A/P+ExHeTFo3BtCdXT8q6PHyFBVDQDShSyKXT5TSgplvc3QQJ7pIA9BTe8BpEt3TdE835zFkT3CVDAN5K+Fx2xJ+hV3N2sxmg+g2Ec2XcnoX0Z3+DfpHK5ht6rjBTviiQTsxNG4/0etzdwpxf0LtAcF4HjvgtxU8cnPuNu/SQtNq2AMwtcIEal2qzTrkELz+40gqK7fOY811VgZahDLAGkPfZ4k/3uKByyu9sooaCpl5IQSK6qYOEfBMC3JCyQA2sPpyAiWWd246CoGUoqEryXPOP8PE+eYDWC647iew3Ym4EgkcA3vA7s/APndWl5aQ1MkJib0r8eqCZB3o/W865PGv5QLnhLqAmkrJ8EEYMvWQrrvWZ4fMpON6r28XZB/GykGbSV9uroieEH4xyHps2hsNkNOTTnMvnc5XXLIMUXCCXx93caYVF88nKoP7+maMgDuHEHbN2gc3AA3vh59YLRU8IL9z9zTYKQssMSJj1ufKFy4XHk81eFgq5HFShblpLAi9jgXLhstqhhkLR8sgC1At9biRft2I7Seq4wqwZ7hftKfUqWnHjbPQcWpQtWTUw3cXCSXt/YuUyhHKZzf7zjzsPYt3+W6fTyQNjIdCvHcUkgQc/RkQgq1BVoCD3TCqiCOCdCDWujCkcGaG/QL9AyuDKFHR5cEFo4ZQ9MkZpZDd4DusAbTeCWaIp3Ut1LAYoPgVBHz9nFI093bBgvSAsCiQMHT0i4adO3of0ekyd3f1ApthibcEEdoKRAtT3ToWyVZfr0sIAJa36SFiVdmWTDWv6p1sE0AXkKt/JLtBRMfAwGDU8K8aZg9lbPKNCX13YEiORUfatcbwnt5AAFLZT3gtKl4BB72T2nmOAUnZE3Lyhkmo9e63XIQULPq6yzASAx1zoLBZAtNK5co4WjuAn1b+yWw7fysOtE3LiJ6AgfoKwWiJoatbvAehyPVCQcdcddOjRbDq9w2o7O4W5toIP5mOBHsyJa+wIXDq/AFyKu9PSHeeiU5YnpDtW6LiBNdmy95AYeoWNIbYbWXy4WURmrwV0xJTx4cb9K6TTffkcObZIfXnZyRXwnrlYIQs41sUdQQEx5i59vrd8OSbs2krnOlnoRQf6Wxv4NwK09uryIgUByn2kt97JdKULAL5G4bFfMHPp4cNuuA93sVj4Cn0fFSeJEg0UOpfZ/j///AOMYrZ/Wc0hqsbewGrsCFDe2dYL1KcoQoIAT+VICxSNwpqQL8LdkzKejCcfq7o8wjhHLX/qG+/ZuDuA1p38tv52YugVtvbwGKy9K+FeViiDsibPfrZxP/A92qUn46q51lShbyEN94Q4y1UsfNWtFNwIUBYrHMC9uVMQ21fl8zusr7gmt+PuLF9f2lxARvlNTddj6wYFeV906wAAldbEdqoshbYeiv0DOwFEG5IXnVxaqGhj5cLbwvmDnfcbZXAjQKXjqvT6K/EnwlyyHgW86d13Z0EFpM4C3XL5Vq1Wswufz/MDdGrXwpn+XYDbdqZzmIQBhhV1Au1KQW6a3Pjh99TZNCk1knbknwDc9Vb9BU9RYHfOfkbBfzcCaTWpQyGA8d1Pj7O/iv2YTXsl9ALusF+gtOFPAf6ILQVfy3rUJP8IAeqfXnc+u8p+JQ6wXnc7eM76jJrSfwjQ5cr/1kFlrgLQwiRqRAK1obK0BvBVaO3srzsC1N+jdin3j86ucGWrhd86as5TYLiszq4ag4MkPiswvjFfKERog/Wz2I+UjCubLfzeKVDOQo5GLT89WM0qV2rZZaBsTu5nWtQX+70zknw5Jq8mPaW7Sx9FuP0W2So/yk1tyqrJDNdvngHlgZXvPHb4dpShnwz907pStnL1wZ2n7FI8SmD7cL71XSRDsMNBAT8d9mi9J93wSrpM8s7F5Y5S5cq+/SY69G1Xn2T3r7ZlpH8H4W1PmiUlpykwlx13FkRHPp/Tw9eDZGNzTzm/4BwY3hx60HG+u1CWbOu92eAh//aAJwOLLujppgoQpKs9nViAKeerahDtVn1OpzNLjwpDOIATit55nH+VqQwW0AsY8eerzpx6scNJs3QbVJ0L96TNuv9CNvWSv3tx0l+SRgUul+8NxAbuMuzqicWg019Gm5pceSij1UIadkW6srlyISDkZ0+u6skyubdLEPYv1Oi8MafH6fTJujsgHsEyeGqz4/5V+50wKQp9Dz3/Gu4/19OjmoXDKhpIfeqtT0/odCu99QIds6PHJ0MhgGpyDjaY26LP7S6uYl70lQlzIbTZctolcnx84H0st0jDRXEzbtg7G+sE3Gl1oYO+oOZWAzy+XyhgX+3GdnF2dmG12p9PrVbo0sThvC/sdhuAbgPD/mS3PZ/e1Z8veldR0Xi9qkd7t2f8eI7f22z6i4v719eneNwW3+v1bPG4nT/tAjV7OrMLp68Dqyd80qzsRDqzjxwzHDy4XE7nIudBp4N7SEThcpZjVeyExWAuCh5+kC5knR5ATnXfyTjhaeIgUrpESUeSF4Db/W6f72/ves/39vjzWfTq9fXq/DUaPb+qn56f3pye3/3gkHi8efAc/gdFuFH4UvCAQBXY31g5+xc89CbPB7S5Rd+DGA6y3AJux84ustXLQjWf7eTz1bc3GBL2s3jDfLnMgGC4k2MgIasFJgc8ulw+1g84O/1O3pdlFMe2TUr/fsRwFOouxNbKY25UOQrgD7YUz9bGG9MpZPtOdz725nT+8Lt/YLSCspdDEfTv1q8nEuhPpJhKJBIbbkdVtlhst7z/Hx3XMtcqDNOGE680BBcTkUqCf9f4ikD8lXaRCSUiTCiVKDVKqTYYpcruvz393VnDMW6hP0n8v8w1k8zMMrUWHg/XD60ZenOdoV8otdEfQIZKIlFCLyOC56Xao2Iqkiq9Dwajl/Z7uzR5DyfAGgw0H1+Tr/3R10so0SgVi0Xhl9BIpCIJ0YVKGy/CdPyQYaZMMnhdy1xnarVakknWZtfXLchWyRmThBOvZZJMBkwUzPYB/Hc2m9Vqw0ztOtMaN7vd7ly1GnZVq0eto6k6NlgsJjMeBrPJYDGZzIbViiI8wgDfvxoTWSKE2qlEJQFYMVSElCqGmARcg0qFKUXaG7gzdHSk0XyOJpPJOxijwce3xotZo7VSPcx1gBK1lcNicTw2r2vj6aPFbHK0ho/g8tSyWh5bjrVzg2UOr5vNlsdg02Exd03HZovZaNRqtTpWZ9SxLPhvU6uSG6ylRuZRpDNqf36P2iGy6JHG+6BNrr+PPj8+3kuN0ef398do0iiW3tsvjcbXSxvQLVEB1KtUIiH8zcoLYNxIEZC09B55OfEenJwcoOE9+KQ/1DKzK908M+8es2gqRrPBOFfB1yYTmHrzEcwefaAyX4+78KWpNTSoWLZVM64j0cniU6m0TY4JX4rtj1KjUnzxH4S935N2sVQqVpgIU6mUiolSWwNm5/UehP0H3v198MKvCZ/4D/3+w0M/oJFwhP2HGr9/H74Ka8IHmpN9wfAOKMO2THDOY5Nw6VmWe6Vl+ctmchP+Y1IJPto2WJb83NeRf390EvZr8HwAgDCYHhhwohow4/0/Mw7eqQQMIR3Y1VietzZM2Ww2/eB2ExHCyqd33/uHQGxBSAB2ETJWht02DKORnWdq450Q6hDfr2qUhCfbJ/cHxomXCuH0Z9DQajimY8cjwwSPWcs2wusemyrjajzMPOCfSxz8T+jnnWjCxL4+/ITRMD7dDKzLEFiPX6rM4xaELPvQbQ4zre6YsKjmf4FPU2Eq4cHvUlDbJcSfLYFgzbeoGvZ4Ol1pzceEgsX/CcDvxgujIb7AtgnKzZnzS6gW3ng3C4lsav0vAe4fHH5TgKufA9TOkzw+w/b1wH+S/0MWBcPrJ57Dz/EJEY4tu37fPFYAePCnTJ9kHL78NgWBmXhE3w0uDTt/W7eSZ9HDUfu/MRycFjX/BkCVAYpUUvUD74DFANthsZ0A5iqkTELgsgFH7LcMi/eAqsLtQiQzkCYd/+SrrAn93Mvh+4dwwoCRikoADzWf7+1IovjxGwi9J4l/BVAHeXT6I/fOjHTvaFD8lABsf8sCODj8SqEZln5DSL0fgy8SXGV+H2BXKXaQHYYaVjJijoMuo5xmPdC8j/6Fa3DwHjkk3nZtR4BGob1jDRCg7kf6CQNkpPx2CK6tk9A/SDGlUYgpMSHvb4mg/8tLKLgTnwFjPRT4dEbdFPLb2PEDfKwBsWhIynAaEAIPDkSrf+D1Q+p9aE5KH6kRr2N/hNT/QWRwuZ3PWPN8NRaQ2tQlZnBmFNBwy3OIZWEYyTy9AwkX+t/fvwdw9V8mjfePRhjfBeJe/wdQwF7RWmwaGsKiu/iiD8zwV4YDqJsDye0uHx9rTIYjP6vqbrSJuiVxRpmRd30iA/6apk2dJJhuCzX8MK737jcqpa9I4vNk9L4rwsMvZSWjE89VO2WCFh6gCQAzmgwm7a8M06JWVLdkWqsN3G4cM5jsDanOgCRsc3x71C5xbqAfTPHEe6L5/vZDnR8KpTSaSpsRvpEAABkrSURBVONwR4AnJOLNrBv6425GzLiGLtPM1CyEVsBiN02qcdNoHDIZKpgGEEIxc2WFxT7CIAuMwehbykup73ZYQE4yXmC6N3GkmRSZiAYrjMTXR0izqyQeECUzs4iJZ2ZXs7UYwTBtNjkKOjKMygQ8y7l5yi0Pi1MSGxIfOqxkKoMX6QwP3icpci0sSAKj+YXaodRLqIIsRoSZHFVSo0+UvNkO00ue0xJRULt8cKggXY/F09Maxhm6EseZpBFwJLM0TTlHjzhisw0CjQ19RLPuefq/Gh94TgeMYEQ4arY1xZePyRFTbPgRISvFl32NfxtGOYAsoM61BfiZbq1EY7BGLktoyTCPOu10bAIAKaVRWjC4lCyLDEC5eND7McFSGG4LATI8u05GGuCWAsdmP0ErFZHGpya8SeGEUwSgkBm1QzhPOJM5K0XILQSIXWsOk9lsAlNuEdRmsCgtaYJGJxbkayWA+5oSoCwkJYcowaXh2xGkXyZ+rwZcSwG9U/wEfyH4RHu0gVc1BKAomtBOg+S5S2VpYlVBpjbtPsJ7efIEH6UaRvc4PxY8xXyNWVRmLgcTQCT/vp+TwHZYZCzgGHxPIqMElc5iA6uQSONDQesc0Rz6TMSihl/EXHU3ZCK0XKVhSdmWfVgLnVhDEqwDf9WMnjyS5SpNhAl9HGh4smnEzMogm5F6WS9nFFNt+YiZAygyE6tmi1S6aioT1HwGg0nGfOu0UOVnWitep6zfhsRS4OkaURnrRdaMQdolDkgIHkokJvvSOkv7SFxPSmEGrLwkgDMgJ4scOwgBapeCR4xZR3dWmwlRqKhrhm5cUXdA3oNBlhEYTCqIOBmnEBscQuVBfjg0GDQGEnwhzTundEKJ9mD/CK1GQoOuJEYyTyVJp5oQIHssfGgGu//JLjUF2uMhSXBAM8gQYKzqUc5JY43wy835ihacMAUT8sHdwYgBK14qEr4qinhxMvr4Bh5AAhOxER60K5EQkwCRxicl9Jp/xNnBlihcciRrmWDmetjNUIy1ICIDJsEM2BABQDzMQ6YlQ0AjKawmk2QhSOJQISYID4owftC0R4PBe6MUSaT4cmbE7/WGE0zxKFIqNYCuCQ2QO9eotJGkoqo25wvxa0bAi83EdKnVWoCbaRpCz3HosBxDAzDX4Q8Z+hICJL6AdsUI0gLwywQ3lzyFioalWnQtHiSz8QKapb693u/3j8n7e/gIRLyHHx+fn4PB5wCmALyfkw+vJhz2hwG4L1R3iEByRxojjcY7ahelDiDn9QkrKCDsw6UYMB0QMrQc4L3uOENVBfACmBrKE8LgFQNkVRAINSqWZq02/mXQsTrLPIifX3uEMqwzsgSgXH4iHP6EdVzNAfC1v+C0QxWgOyKpRLs9en8ffB8A32zwfgJ9oDAsz3MMXBpo/FDBHPjXCLhP86JiV40TJt0K4cvUtMZpcqhVcSR8RCRMUoDHcNpDvACsCSnX2myuWs7oHLpaI1i4zNSIDT3zuQbQuw9FCnhmEe93BOqar8TnYCIUwkQKMmzk/RDGx20AEHNf+1uzwZWhalQhZQHAzCy6LlQlOjPvhTLQiTGZ2CTxELQwjCXZbUjMZKs7FSb2EY8AhM1ay4EAhgYSgAdeDU6+jCrMRDPAWqYNzUZb2G+RwtQPR6BrM4F3tfePNnqjfuLJyIRLeLpJBnBja6plV0OiZbBLPR4Ox5CUrV8GgxkGERliAw2Z1nhlMB6TOhJDgcKQWmuZI1pLzYRXM/mMQF4aRcJMsdQ++uKopimleICAKb/alaP9D9idAXs1Gt4t6VLvN/lqUCEOB8FezcGajDpLkMnMiS10CBpegrPZrAUtCRFAYBeaBlYLk1NJ5vp6/PhLNUWMik2Lbo6sTkIkLP4PWJ1H14vI9LWxfQMXS4kKAEhbQ1BLSKg0Iua+tD2W4D13pdy9YQmY1GDB88JlQGMzyKyNa2omjUADGYfJltnywIwdJh0wnJbVOEPVNLEbQi2q+eIfU8LI2kdw5RuDyFd7MihVJiS+x65nsVEpMu0JuCxl9E0kVAIIJ5RpEWURXFkgEVHWITOePaDmGZyDYImrwmoBQEuNScLQgupm1mihIkAaLQQANcIepy8CJRUGNqDtfWkAhVMZSRaz0ogkJuGwZqcyMXFtM9LIjychXvIMsO9MbTmbWrTdjG46bzKqYyPANnf8H5KyKWq30FpUpmXQYmwma6rjGW5tEA4QbQ3R43gzccBrSkC9D8x8jZe2BrfMjDSVyodQmUZSwMxrNilOCUAswxmLLDo4TKvhcPpoMDq6SQaAHVqSyaFj+XcNQEoyQYeRVHqh+XQsM8nHJfDqjMcGaPqluTrWXBtiZvjghfAgQj3+BjCCaL1DkWIERFRwakVNZHCkGRxRXfpypAlvlzx+0C6EDQABgwElw0KkVCN2zc3WLPMLOjI4tYH8AceyBrUqeN80HjtWNaZmlrCFbrh0YIaIcGmxw4HA5YxgICjIiRz4ocgl2lB5lohZr2w2CuuDMxO7NCGwBsxfmV9GgIhpQYB/o2gBxo9DCH9Ym9Wgjs1AwyENMFgdsyQczzmNh5/CRsoKigsSpD9pMkhwzBkiUVT7c5dUk2DQB6wpGTmZZM2YiLX5L+CbDiFciHTmcJDa+7VjrjI4hkGofcbrYs3OV2Z8J/VkvB+ikK8CdV6lAYMieH1C/BDIxIkSaVGsTD414ZNdQWoo/68BXMnRFOYp0BijFPwUGcSM43GWxLp0aIRJHJOWZVnj+veBlOqIA0CVTFgSwGroK+iuRZivI8SZkHovgxcuLKqUJvv+3fQMF/HOxUUF4K2MDWYdNzPyApbYMUT0bxIBhHFvDWr/Fl0UVpYDdPPHmW6KixMkZ+F/YcQDxqdIJiGTAoP3SbskQFj01YDcHCI+Qagy8R9qNP4ttsJLswIShadbMuPp9dyBg3etzmAAmsZomE+ZoGpVI2RkktARS3JR4y9pDk68ZkYQO9cy+O429tXCAj8Mjc8iH9PDUfqiWZVGqnJUev8svjDEN4l8FEOJYmP04d/orvlJ7r4rzhbBzAKAURsDSrCGWjJYGw6HzWsGEPbXscOBdP1sqVpZsNphrpuqJnJ0NkA0g2+pVtiqVJAQcm4GNyZrXbwVzYR5wea/UQLg+H5Y+iLUHmiUSxU0TS6hIO1jCkLWPa5xPwdLSg+z6xkQudmxDlDMAilSe3SYwE3BFfBnlBGyuuT145Q4RVjLeKUUfCk2GpJLoZEXtwW3J++l/clE+jkcKeXmPlLQgNHMGsDgcG7ScQl5OJIm7mUGGzkQ1c/nFtV8voJJ319Li9ZoFNYLWSMXpxjHTYvOgF21ENYyYels2xNmfTQ4Mx/6kPkYjtJ6qEs4lP6CZOV1j83HlQPZd/DJA9CSySD4X6a5ogW+BxpBzn+ZdaSsGQT+dXPanBKVDFSpZTW95tSXUcutFumZCBPXMzLBgpUoHh2+y6Q9YeIhBfNHCv3aCkksCJCujdRM6LR87Z01G4DcHTssFtZwfDyezR5Q1gJ9ZrjO1MYwsyEcGaRttObVEDK3ONS0YIOCK5g0YxL6Qi9GJeCgVUrM2kh5J0x7wHyJ8PGd3wqJZDToLQp95OKhzQRrc4PhF+wvxLETa4I23cJK4ndE+CUW3Zq4FoPqZwnStCyoszSgKwqc0VCCkRujE1jFFxE39ULxfikxqICCuwHsQjTEbcmoDEatY4he6RzaxyTcfTHLoBIuC+MmopoyMgAZ0iYDQgXAn5EPoBzfJ8gt/k4o7PZoHEkp2z56/3xPvTRKm3oXqRDsBpCFnjUzppnvh2kTS2TLYYTdBbDaZLE45o+PiIKr6QxirIn9eLK1ACXvD14aH4PGkcb/lfAf7IdHQCG8yxMQrsnRiNe5iHYJuIeimJocKeP7GUDW7EDLP88w46Twt2vMEOYHScVbRwpmrFEHnDhJwo4kRht4Ut5Dr/cQt6o1PtptAECoYiQaJTTiKxMaOu8ISqtt6IKiGlipzQKAcjhQUl5nYB9a2Nfu/uryvwuuTbvQSAzXcvesSnfcldTBibct6rLwjirIfxlUKu+84agccQgj+GqJKzdxn7zjjxUd0wPqGCh0ArFI4Gors/b4EbxqQld59stEu12g49X6e3y9cgSZ4C9ZG6/lVw69QtUYSQUUu9jtwdFn6rPBCDdmAcrCf6lDEBqN8Hy5HS3k3tRIoUDIOYNNWQrqWKIppkvSXgD+BB0OeHUMw9sVeHFsaaKwYqaVBrjitdKNIYmR68M0REyF08+pdrFY0ow+vJrIC6ddR4hleb4tYeZcl9TKh6yqoZltqS9K5rQKgsBIkMSdWWBEPoVBa+1vSD0olEOLY4zvGBuMhDXlhqk11OqIFhUD9J5w03zXVIpfZFIlgK4krYGGRtKiGh1tvwyfcjtDZJWMocZ0LUaD2YITobWugVIA2HJIxpYD8uyyNbNg6cx0j3Umh2rFOozrIFnd/HpF+kjEFdAwpVCxwXxwxCkenZx4G0xRGlKVTtYKv3gkBnIFQsKjcvtXWOCgqLSPw7nxOAg4s4vaC7BbVptbdEnI2KYgevtoMGEvejZH+zwzYzmWN1/PzBjgSOQcawSzHPFtI7B/6yQUWaNY6P1jbeMg+coaPm7ri6ALwcjFuY+AJy1gvvPjGYjbCY2RqahNUXqs++sXjtCXOtY4FJmOmUw9VLccmyxoRdofIoAQVMSPYwbOnk/gIhyMGBl6Vb4n8l7pWtXKS91zTpmzquncgBiMNc6ZlgGSaG5c8g6JA90PInNgxpOZIEIFG6VYkwpz8ng+b0LRXOcJE4iaHXgZRElpf+OFq+cWOTxYTjXyxGp75fj0Zd0g0u9zxUuUyp6qDDqTFjYSAnLCcugjTeKy5kem22xlZmxwzG+LJXu7kEROj00WMwhuk2u6ZjWeq6bERRC5x/427zfzeWwcAp0IaSWIhkOTzzXoJZkS9jftaSbFIdaMDcPDfBiEf4cO4JCwq9qMtL1aWswDiBMscxbaehj8CkqfrOOBCRpM3eu5FoialIRAemdN0m0o6CxEq8yr/QTn/xNbGRbIoIhqqUFDbC1C++tON41XajTzy0oiH2Zs0eqM3XkTCyYKhGuwtwT2izJdh8EAQDFNIsGmGmBq6JUaDNfi3hvI8cOlo2v4hbWwUI3izMV7EaeTuDRGitAjLCUUT7H9F5EoJhpr5v6AMEQzSRNG2u51skuLLa0hLEg8dh+1xL00cPQyDckr3WoGmJbsCgV0g8HhzGB5kO7FYHWPc9Zw3cQAhTJ4iLyVdqKN4j3KU1yNTcPzb0TKlaUPcU6g6JVmZ0ht55oUpaESaS4zCGCmaTQY5jWmpu3SD1Hxa4yIbZlxUMFF0ncBHM2Zw9gF5k4VFDRzk7UDIbSOBIkidUe33+Col9MqCUJBL5+nCL0z0tHwiyCG3iVySL+dpB0ERpInY5Ioy6mDO5GBDSCfwmQTnjcsZCdJ+JBhSO8sTEh0gZIxIUmeWsBXtSaDStCYr/21DhDNIQV7e+AnIypoFOD+ekeXcCQa+6LP22I2pfhb1AqYaQqNRuIoV91ChptVtZggYTxkDonkDTk7amzCrPcj4cOxxTxvjqFC5RnVEEQfiRpl/C9fsH4UQTC/1gDynpz8KB6JOjAj4TX5ZgRtFoALk8jvEvoiui7eYMhamksa7PEAdV2+PGUhVQqc+iZpXuHmEQJQbJEPD70Ho/ZBkRnh3K8Y4L5GJk3DD3iIQvFToFFDwpZ12tvHtVkAp1+LNJ0omc8xGQ1m0TYyGqw7ZnwF1YIcmtnKNBbMQVAJNSRlAO7DQuh7KfEJHKvDUDEhAShs4l4f7SOYa2xrvjiIId5ccBTMcKEOa0Q1zYyMu8wP4xzOP0OaX7WPAlfWBHnBzLJmFU3KZDIknIZ5YQJwrdXphKTMQn7qzAgAbhbDSAR9lTOmwhwGl7IQ9pGgxV8PL1geBEnfMslHPHOdyLWmShM74szyb+LGsksQVmNflFnrHyBxTRHE8SHcGyPqmtUMeAtRjEgT4iVxvviT9yI4nSwq0pvmw9paPc2suqYITU3YmTCF4rapJ3hFnj2mHRgq4NKRXq71TCaaSqgNYlnvNy6aiUzaAdes0D7SSDJsn+9fYqeGb6zkmVsESGeSxgJG85BJEpGDTszDsQUYyQyT5FqkZFg6SJ5doyuj47rxvtbKJWHRpFOjkrTcEB6gqmhII8uy4mwj59LwVnKtI0JEjGPYmk0dcsDCGbNW1TVpVQxDm3yN6xVdlCGE7C5MF5ixl7ReTOAitwR0r1NH637lwRGc7QQtjWDvD0c2YWRc+Q5LALY2bHJljTPhLYYZbEyD3rQl80iJY65lpA3NqDf0UVVrCTOjJCPQkAlsyFSRyijKJjv9ba4LjJqO1BGHSSyZL2hvBg9w0/4zI1b5lBAAYBcm1kBMu2rSi4CsM0nSCTl2DwazSEwN674onT2dC6SEwu4rTYP7IqFhogKi53YCn6MjKFcA6O+aAwHA1aaNccYpVO5UTIEYjS2AqED5H89oQhV2HNZWIjaF2Y2gNHdBAMp0xHKhWymk2BK8L7CfmhHRkPsHfo0Gdysefr+3U1yEUZkc8JK9caM5C3tkuF4aSJmlwaQyaoGaWRIfALozwH8VLZNuOddK43qLIkCoRxNEtHba0XqgeYcQSdx48PFSTLyfHITD+x+TRqMx+RyMRt5DTjC3HPagY2dc0A9LFMmm+djYfODPQMBNaJKWMN06WxiVAQJTWCFE2VAPk0BsR+i93kMN1p1e74nf7z/xwh2HfJV8W3FCYOZZLdz8GawFZ0vOR8fZttb284EIBddbfvf5DnK53IMSxPCWdhIuXN6+i1cwdyPOL7VMPMF0y+TDfIcjETYB5Jzq39kzLz9OvnYHKAIL/fGgWPMaN2bu6TDMlCEcDLBV+4OHlXCp+x8CROHgWFz522m7OcvikqL8sQD7+FSAP0fAfV7J/PDIHBjQ73aakwieUdtEMUZIHgJe7/YfPIxFAPA3KPjTY4TY+Yy0Uybk+1rQdGT33v3uOODSrBt9UZmpzrvznU+R4cdqjvsVFPo+YHbmNw89UBh8umNTS+za0DlaU4f2cb7lWIC1oe0+zILw11IKfRHAUAz+6MEyh1zaeJOzLRmsdj6b1WbGDGl53Z2Q2mkLH46XUmDDw9Tgjx4N5B1wftvWY6d4fBYQBzLdv8ew6IKqNLsjHJuPEQUV5Wz3Qxx2G3yz2M4qUTe/7kJN2Opew7gXRu7zXRWUaWzCWTUlCv754ccknO2uRVnokwWH1/hYiqUWeKEZ2c2RaysD/Tkd9mSUZPDPDxJljms7dQKhoZ0zQ/NytswMkQvLqh6ajw+PWxGauiwCic3ErmdR/OtB4qWfAFRpdUbtslur/VrigB54pLqtJ88B/YKFAEvE/wofLd20MjIFWcWBDlZdPpi1tGSxi55Z4VZuC6PsbP8nAHEAFszseugRN2AuVA6W0SDndOu4A0vW64P/LUBqJ6RH2bI6nY7nWpOsSafnkZpYDFWnY1nDLNMygSjfyPXsw8908wwpwR0rJp3+k3FCUsKZYW0lnvtqDrwxSqLVTO7sLdY0RqxpbKmM85VKt3p8nK9W88dMRmdaTa/JV1h2ZVKZWq0uWDGd8XglbIiVDBRiiE+UA9F5+PAABee/NcIkDfXQEp+Rwuq6TC2YMZKECyurQ8xj7MAap+PpcGlWoRM+MnMQ8D3MxjWmdQwPbtZqfyXHZlX3wah7fOyO6a5ekraEZxVTLAeaxosmHB7s+zUaP0wjhU/2vz8GX8WvEdyF/X3ghdd+5Ah4TzT7OOU9TuK6H60iaacPmfnjvLUkeU8RPsCQYOiM3ZZDq0N0gce/djPMyjKH+wuuM6rWw2yZrDXnq3m3Nl425w/BzJRtPtaStOZUbCCX8330Cal0cOjd/xxNKql2Gx6FnoqAv6lUijvwvRhhGpPRZySSqkw0h94Dv9/r9YPB0xvuQQcXvGDJTvDutAN0gguf757CMrxuqSXC1Bo2Z0yya5kOUTqXBbTQaY0GNIwsUImAH1utYReM5nK1Wqng3qzxdQaQMFODxcFgEJsfQM5uDZ9y3xrz+xOYypH/wPsB49tQIlJsfKOw5iUUmgBKQVIJO2MT7RRTKcFsIhP5ajc+3xvg/naj3T7c/8TM6wV/vxupxsf+ZDRpjLz74XbDf+gdCfOkSaAXHzOtFWu0gNk7/gbOzcN0Ps50IZ/Ol7plczie1WoZMKAYZWoZAAJ2p4OLD/B8pGF3xkhHJrl2iY5i4z0cPtJ8RxKNo1Ebb/2EKj1VqVQiqZDi9/BotOFJHaOPytE7zOVrIp+a4oR58X/Bk+W/wgeHocr3S1i0u5RpGua15by7GtaCcBt8kNZnk2A0H5bTMQgAtY4x02pBSbq2rJLN7qy1Uo3HSxQD1aQ7y5lgTfI+I74QSlQ0cPtVQrGPWTwEXfeVUnFSZELFUIUJ7QOmBTRPcF0YiQHeij+QNGVkZkxm+dhlZAY8/l4KIIP+P3TXUAlG7ZcDjb9Re9vy19/jmvSWL/nD7mVHRaEKGgJKSNy7Rt4kJm1pJfFPD9jLFqS7t4L/2c8kFHaMhHZfvT84/h/Vvh5iCWDqpw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40576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endParaRPr lang="en-GB" sz="2400" b="1" dirty="0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204448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r>
              <a:rPr lang="en-GB" sz="5300" b="1" dirty="0" smtClean="0"/>
              <a:t>The </a:t>
            </a:r>
            <a:r>
              <a:rPr lang="en-GB" sz="5300" b="1" dirty="0" smtClean="0"/>
              <a:t>Months 1 – </a:t>
            </a:r>
            <a:r>
              <a:rPr lang="en-GB" sz="5300" b="1" dirty="0" smtClean="0">
                <a:solidFill>
                  <a:srgbClr val="FF0000"/>
                </a:solidFill>
              </a:rPr>
              <a:t>Die</a:t>
            </a:r>
            <a:r>
              <a:rPr lang="en-GB" sz="5300" b="1" dirty="0" smtClean="0"/>
              <a:t> </a:t>
            </a:r>
            <a:r>
              <a:rPr lang="en-GB" sz="5300" b="1" dirty="0" err="1" smtClean="0">
                <a:solidFill>
                  <a:srgbClr val="FF0000"/>
                </a:solidFill>
              </a:rPr>
              <a:t>Monate</a:t>
            </a:r>
            <a:r>
              <a:rPr lang="en-GB" sz="5300" b="1" dirty="0" smtClean="0">
                <a:solidFill>
                  <a:srgbClr val="FF0000"/>
                </a:solidFill>
              </a:rPr>
              <a:t> 1</a:t>
            </a:r>
            <a:endParaRPr lang="en-GB" sz="5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Name the Months of the Year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</a:rPr>
              <a:t>SC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name the months of the year in German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create sentences </a:t>
            </a:r>
            <a:r>
              <a:rPr lang="en-GB" dirty="0" smtClean="0">
                <a:solidFill>
                  <a:schemeClr val="tx1"/>
                </a:solidFill>
              </a:rPr>
              <a:t>describing </a:t>
            </a:r>
            <a:r>
              <a:rPr lang="en-GB" dirty="0">
                <a:solidFill>
                  <a:schemeClr val="tx1"/>
                </a:solidFill>
              </a:rPr>
              <a:t>each month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translate English sentences into German</a:t>
            </a:r>
          </a:p>
          <a:p>
            <a:pPr marL="514350" indent="-514350" algn="l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en-GB" dirty="0" smtClean="0"/>
              <a:t>Turn Toss</a:t>
            </a:r>
            <a:endParaRPr lang="en-GB" dirty="0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35340"/>
            <a:ext cx="7344816" cy="472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03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838096"/>
            <a:ext cx="6998384" cy="1488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3118" y="188640"/>
            <a:ext cx="57073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/>
              <a:t>a</a:t>
            </a:r>
            <a:r>
              <a:rPr lang="en-GB" sz="4800" b="1" dirty="0" smtClean="0"/>
              <a:t>nhaben = to have on</a:t>
            </a:r>
            <a:endParaRPr lang="en-GB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1609943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The word </a:t>
            </a:r>
            <a:r>
              <a:rPr lang="en-GB" sz="2800" dirty="0" smtClean="0">
                <a:solidFill>
                  <a:srgbClr val="FF0000"/>
                </a:solidFill>
              </a:rPr>
              <a:t>anhaben</a:t>
            </a:r>
            <a:r>
              <a:rPr lang="en-GB" sz="2800" dirty="0" smtClean="0"/>
              <a:t> is a separable verb</a:t>
            </a:r>
          </a:p>
          <a:p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This means that the word divides into two in order to create a sentence</a:t>
            </a:r>
          </a:p>
          <a:p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To say you have something on </a:t>
            </a:r>
            <a:r>
              <a:rPr lang="en-GB" sz="2800" dirty="0" smtClean="0"/>
              <a:t>- the </a:t>
            </a:r>
            <a:r>
              <a:rPr lang="en-GB" sz="2800" dirty="0" smtClean="0"/>
              <a:t>word is split into </a:t>
            </a:r>
            <a:r>
              <a:rPr lang="en-GB" sz="2800" dirty="0" smtClean="0">
                <a:solidFill>
                  <a:srgbClr val="FF0000"/>
                </a:solidFill>
              </a:rPr>
              <a:t>haben</a:t>
            </a:r>
            <a:r>
              <a:rPr lang="en-GB" sz="2800" dirty="0" smtClean="0"/>
              <a:t> and </a:t>
            </a:r>
            <a:r>
              <a:rPr lang="en-GB" sz="2800" dirty="0" smtClean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880" y="5373216"/>
            <a:ext cx="119493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092280" y="5399771"/>
            <a:ext cx="86409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rved Up Arrow 2"/>
          <p:cNvSpPr/>
          <p:nvPr/>
        </p:nvSpPr>
        <p:spPr>
          <a:xfrm>
            <a:off x="4089348" y="6047843"/>
            <a:ext cx="3451166" cy="5495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-2738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52408" y="-171400"/>
            <a:ext cx="8229600" cy="1143000"/>
          </a:xfrm>
        </p:spPr>
        <p:txBody>
          <a:bodyPr/>
          <a:lstStyle/>
          <a:p>
            <a:pPr algn="r"/>
            <a:r>
              <a:rPr lang="en-GB" b="1" dirty="0" smtClean="0"/>
              <a:t>The Clothes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Kleidung</a:t>
            </a:r>
            <a:endParaRPr lang="en-GB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62" y="1124744"/>
            <a:ext cx="7438597" cy="58712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2599" y="5550368"/>
            <a:ext cx="4608512" cy="923330"/>
            <a:chOff x="3911387" y="1857598"/>
            <a:chExt cx="4608512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3911387" y="1916832"/>
              <a:ext cx="46085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 smtClean="0"/>
            </a:p>
            <a:p>
              <a:r>
                <a:rPr lang="en-GB" sz="2800" dirty="0" smtClean="0"/>
                <a:t>In  _____ habe  ich ______ an.</a:t>
              </a:r>
              <a:endParaRPr lang="en-GB" sz="2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27984" y="1857598"/>
              <a:ext cx="32431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1               2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2599" y="1508789"/>
            <a:ext cx="4295351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 smtClean="0"/>
              <a:t>January</a:t>
            </a:r>
          </a:p>
          <a:p>
            <a:r>
              <a:rPr lang="en-GB" sz="2000" dirty="0" smtClean="0"/>
              <a:t>February</a:t>
            </a:r>
          </a:p>
          <a:p>
            <a:r>
              <a:rPr lang="en-GB" sz="2000" dirty="0" smtClean="0"/>
              <a:t>March</a:t>
            </a:r>
          </a:p>
          <a:p>
            <a:r>
              <a:rPr lang="en-GB" sz="2000" dirty="0" smtClean="0"/>
              <a:t>April</a:t>
            </a:r>
          </a:p>
          <a:p>
            <a:r>
              <a:rPr lang="en-GB" sz="2000" dirty="0" smtClean="0"/>
              <a:t>May</a:t>
            </a:r>
          </a:p>
          <a:p>
            <a:r>
              <a:rPr lang="en-GB" sz="2000" dirty="0" smtClean="0"/>
              <a:t>June</a:t>
            </a:r>
          </a:p>
          <a:p>
            <a:r>
              <a:rPr lang="en-GB" sz="2000" dirty="0" smtClean="0"/>
              <a:t>July</a:t>
            </a:r>
          </a:p>
          <a:p>
            <a:r>
              <a:rPr lang="en-GB" sz="2000" dirty="0" smtClean="0"/>
              <a:t>August</a:t>
            </a:r>
          </a:p>
          <a:p>
            <a:r>
              <a:rPr lang="en-GB" sz="2000" dirty="0" smtClean="0"/>
              <a:t>September</a:t>
            </a:r>
          </a:p>
          <a:p>
            <a:r>
              <a:rPr lang="en-GB" sz="2000" dirty="0" smtClean="0"/>
              <a:t>October</a:t>
            </a:r>
          </a:p>
          <a:p>
            <a:r>
              <a:rPr lang="en-GB" sz="2000" dirty="0" smtClean="0"/>
              <a:t>November</a:t>
            </a:r>
          </a:p>
          <a:p>
            <a:r>
              <a:rPr lang="en-GB" sz="2000" dirty="0" smtClean="0"/>
              <a:t>December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Januar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Februar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März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April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Mai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Juni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Juli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August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September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Oktober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November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Dezember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87624" y="4869160"/>
            <a:ext cx="936104" cy="74044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1920" y="4924220"/>
            <a:ext cx="1059191" cy="74044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Corners</a:t>
            </a:r>
            <a:endParaRPr lang="en-GB" b="1" dirty="0"/>
          </a:p>
        </p:txBody>
      </p:sp>
      <p:sp>
        <p:nvSpPr>
          <p:cNvPr id="3" name="AutoShape 2" descr="Image result for corners kaga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87463"/>
            <a:ext cx="235267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Image result for corners kaga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2" descr="Image result for corners kaga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012825"/>
            <a:ext cx="22479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Image result for 4 corner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195388"/>
            <a:ext cx="261937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Image result for 4 corner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386012"/>
            <a:ext cx="52565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03648" y="3048000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smtClean="0">
                <a:solidFill>
                  <a:srgbClr val="0099FF"/>
                </a:solidFill>
                <a:latin typeface="Comic Sans MS" pitchFamily="66" charset="0"/>
              </a:rPr>
              <a:t>Wer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smtClean="0">
                <a:solidFill>
                  <a:srgbClr val="0099FF"/>
                </a:solidFill>
                <a:latin typeface="Comic Sans MS" pitchFamily="66" charset="0"/>
              </a:rPr>
              <a:t>wird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smtClean="0">
                <a:solidFill>
                  <a:srgbClr val="0099FF"/>
                </a:solidFill>
                <a:latin typeface="Comic Sans MS" pitchFamily="66" charset="0"/>
              </a:rPr>
              <a:t>Million</a:t>
            </a:r>
            <a:r>
              <a:rPr lang="en-GB" sz="5400" dirty="0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är</a:t>
            </a:r>
            <a:r>
              <a:rPr lang="en-GB" sz="4800" dirty="0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?</a:t>
            </a:r>
            <a:endParaRPr lang="en-GB" sz="4800" dirty="0">
              <a:solidFill>
                <a:srgbClr val="0099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  <p:sndAc>
      <p:stSnd>
        <p:snd r:embed="rId2" name="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chemeClr val="bg1"/>
                </a:solidFill>
                <a:latin typeface="Arial" charset="0"/>
              </a:rPr>
              <a:t>Frage 1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In January it is cold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Januar es ist schlect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Juni es ist kalt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Januar ich mag kalt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Januar es ist kalt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In January it is cold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</a:t>
            </a:r>
            <a:r>
              <a:rPr lang="en-US" b="1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Januar es ist schlect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Juni es ist kalt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Januar ich mag kalt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Januar es ist kalt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dirty="0" smtClean="0">
                <a:solidFill>
                  <a:schemeClr val="bg1"/>
                </a:solidFill>
                <a:latin typeface="Arial" charset="0"/>
              </a:rPr>
              <a:t>€100</a:t>
            </a:r>
            <a:endParaRPr lang="en-US" sz="8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chemeClr val="bg1"/>
                </a:solidFill>
                <a:latin typeface="Arial" charset="0"/>
              </a:rPr>
              <a:t>Frage 2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9552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253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July it is sunny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Juli es regnet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Juli es ist sollar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In Juli es ist sonnig</a:t>
            </a: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In Juli es ist neblig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July it is sunny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Juli es regnet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Juli es ist sollar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In Juli es ist sonnig</a:t>
            </a: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In Juli es ist neblig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dirty="0" smtClean="0">
                <a:solidFill>
                  <a:schemeClr val="bg1"/>
                </a:solidFill>
                <a:latin typeface="Arial" charset="0"/>
              </a:rPr>
              <a:t>€200</a:t>
            </a:r>
            <a:endParaRPr lang="en-US" sz="8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chemeClr val="bg1"/>
                </a:solidFill>
                <a:latin typeface="Arial" charset="0"/>
              </a:rPr>
              <a:t>Frage 3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August it is warm 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In August es ist warm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August es ist neblig</a:t>
            </a: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August es schneit </a:t>
            </a: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4800" dirty="0" smtClean="0">
                <a:solidFill>
                  <a:schemeClr val="bg1"/>
                </a:solidFill>
                <a:latin typeface="Arial" charset="0"/>
              </a:rPr>
              <a:t>In April es ist wunderbar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August it is warm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36912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baseline="10000" dirty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5400" dirty="0">
                <a:solidFill>
                  <a:schemeClr val="bg1"/>
                </a:solidFill>
                <a:latin typeface="Arial" charset="0"/>
              </a:rPr>
              <a:t>In August es ist warm</a:t>
            </a:r>
            <a:endParaRPr lang="en-US" sz="54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5400" dirty="0">
                <a:solidFill>
                  <a:schemeClr val="bg1"/>
                </a:solidFill>
                <a:latin typeface="Arial" charset="0"/>
              </a:rPr>
              <a:t>In August es ist neblig</a:t>
            </a:r>
          </a:p>
          <a:p>
            <a:pPr eaLnBrk="1" hangingPunct="1">
              <a:buFontTx/>
              <a:buNone/>
            </a:pPr>
            <a:r>
              <a:rPr lang="en-US" sz="4800" b="1" baseline="10000" dirty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5400" dirty="0">
                <a:solidFill>
                  <a:schemeClr val="bg1"/>
                </a:solidFill>
                <a:latin typeface="Arial" charset="0"/>
              </a:rPr>
              <a:t>In August es schneit </a:t>
            </a:r>
          </a:p>
          <a:p>
            <a:pPr eaLnBrk="1" hangingPunct="1">
              <a:buFontTx/>
              <a:buNone/>
            </a:pPr>
            <a:r>
              <a:rPr lang="en-US" sz="4800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4800" dirty="0">
                <a:solidFill>
                  <a:schemeClr val="bg1"/>
                </a:solidFill>
                <a:latin typeface="Arial" charset="0"/>
              </a:rPr>
              <a:t>In April es ist </a:t>
            </a:r>
            <a:r>
              <a:rPr lang="en-GB" sz="4800" dirty="0" smtClean="0">
                <a:solidFill>
                  <a:schemeClr val="bg1"/>
                </a:solidFill>
                <a:latin typeface="Arial" charset="0"/>
              </a:rPr>
              <a:t>wunderbar</a:t>
            </a:r>
            <a:endParaRPr lang="en-US" sz="4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dirty="0" smtClean="0">
                <a:solidFill>
                  <a:schemeClr val="bg1"/>
                </a:solidFill>
                <a:latin typeface="Arial" charset="0"/>
              </a:rPr>
              <a:t>€300</a:t>
            </a:r>
            <a:endParaRPr lang="en-US" sz="8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chemeClr val="bg1"/>
                </a:solidFill>
                <a:latin typeface="Arial" charset="0"/>
              </a:rPr>
              <a:t>Frage 4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October I have a jacket on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766392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In October habe ich eine Jacke an</a:t>
            </a: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In Oktober habe ich keine Jacke an</a:t>
            </a: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In Oktober habe ich eine Jacke an</a:t>
            </a: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In Juli habe ich eine Jacke an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In October I have a jacket on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In October habe ich eine Jacke an</a:t>
            </a:r>
          </a:p>
          <a:p>
            <a:pPr eaLnBrk="1" hangingPunct="1">
              <a:buFontTx/>
              <a:buNone/>
            </a:pP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In Oktober habe ich keine Jacke an</a:t>
            </a:r>
          </a:p>
          <a:p>
            <a:pPr eaLnBrk="1" hangingPunct="1">
              <a:buFontTx/>
              <a:buNone/>
            </a:pPr>
            <a:endParaRPr lang="en-US" sz="40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In Oktober habe ich eine Jacke an</a:t>
            </a:r>
            <a:endParaRPr lang="en-US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In Juli habe ich eine Jacke an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Januar </a:t>
            </a:r>
            <a:r>
              <a:rPr lang="en-US" sz="1800" dirty="0" smtClean="0">
                <a:latin typeface="Comic Sans MS" pitchFamily="66" charset="0"/>
              </a:rPr>
              <a:t>yan-yoo-ar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5602" name="AutoShape 2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604" name="AutoShape 4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262810"/>
            <a:ext cx="6240544" cy="351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dirty="0" smtClean="0">
                <a:solidFill>
                  <a:schemeClr val="bg1"/>
                </a:solidFill>
                <a:latin typeface="Arial" charset="0"/>
              </a:rPr>
              <a:t>€500</a:t>
            </a:r>
            <a:endParaRPr lang="en-US" sz="8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solidFill>
                  <a:schemeClr val="bg1"/>
                </a:solidFill>
                <a:latin typeface="Arial" charset="0"/>
              </a:rPr>
              <a:t>Frage 5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In July I have a T-shirt on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88640" y="270892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In Januar habe ich ein T-shirt an</a:t>
            </a: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In Juni habe ich ein T-shirt an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900" dirty="0" smtClean="0">
                <a:solidFill>
                  <a:schemeClr val="bg1"/>
                </a:solidFill>
                <a:latin typeface="Arial" charset="0"/>
              </a:rPr>
              <a:t>In Juli habe ich ein T-shirt an</a:t>
            </a: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In Juli habe ich ein Tee-shirt an</a:t>
            </a: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In July I have a T-shirt on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In Januar habe ich ein T-shirt an</a:t>
            </a:r>
            <a:endParaRPr lang="en-US" sz="40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In Juni habe ich ein T-shirt an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900" dirty="0">
                <a:solidFill>
                  <a:schemeClr val="bg1"/>
                </a:solidFill>
                <a:latin typeface="Arial" charset="0"/>
              </a:rPr>
              <a:t>In Juli habe ich ein T-shirt an</a:t>
            </a:r>
            <a:endParaRPr lang="en-US" sz="40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In Juli habe ich ein Tee-shirt an</a:t>
            </a:r>
          </a:p>
          <a:p>
            <a:pPr eaLnBrk="1" hangingPunct="1">
              <a:buFontTx/>
              <a:buNone/>
            </a:pP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204448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>
                <a:latin typeface="Calibri" panose="020F0502020204030204" pitchFamily="34" charset="0"/>
              </a:rPr>
              <a:t> </a:t>
            </a:r>
            <a:r>
              <a:rPr lang="en-GB" sz="5300" b="1" dirty="0" smtClean="0">
                <a:latin typeface="Calibri" panose="020F0502020204030204" pitchFamily="34" charset="0"/>
              </a:rPr>
              <a:t>The </a:t>
            </a:r>
            <a:r>
              <a:rPr lang="en-GB" sz="5300" b="1" dirty="0" smtClean="0">
                <a:latin typeface="Calibri" panose="020F0502020204030204" pitchFamily="34" charset="0"/>
              </a:rPr>
              <a:t>Months 1 – </a:t>
            </a:r>
            <a:r>
              <a:rPr lang="en-GB" sz="53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Die</a:t>
            </a:r>
            <a:r>
              <a:rPr lang="en-GB" sz="5300" b="1" dirty="0" smtClean="0">
                <a:latin typeface="Calibri" panose="020F0502020204030204" pitchFamily="34" charset="0"/>
              </a:rPr>
              <a:t> </a:t>
            </a:r>
            <a:r>
              <a:rPr lang="en-GB" sz="53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Monate</a:t>
            </a:r>
            <a:r>
              <a:rPr lang="en-GB" sz="53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1</a:t>
            </a:r>
            <a:endParaRPr lang="en-GB" sz="5300" b="1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 lnSpcReduction="10000"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LO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: Name the Months of the Year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SC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I can name the months of the year in German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I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can create sentences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describing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each month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I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can translate English sentences into German</a:t>
            </a:r>
          </a:p>
          <a:p>
            <a:pPr marL="514350" indent="-514350" algn="l">
              <a:buFont typeface="+mj-lt"/>
              <a:buAutoNum type="arabicPeriod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Februar </a:t>
            </a:r>
            <a:r>
              <a:rPr lang="en-US" sz="1600" dirty="0" smtClean="0">
                <a:latin typeface="Comic Sans MS" pitchFamily="66" charset="0"/>
              </a:rPr>
              <a:t>feb-roo-ar</a:t>
            </a:r>
            <a:endParaRPr lang="en-US" sz="5400" dirty="0">
              <a:latin typeface="Comic Sans MS" pitchFamily="66" charset="0"/>
            </a:endParaRPr>
          </a:p>
        </p:txBody>
      </p:sp>
      <p:sp>
        <p:nvSpPr>
          <p:cNvPr id="2" name="Heart 1"/>
          <p:cNvSpPr/>
          <p:nvPr/>
        </p:nvSpPr>
        <p:spPr>
          <a:xfrm>
            <a:off x="2123728" y="1844824"/>
            <a:ext cx="4392488" cy="3888432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März </a:t>
            </a:r>
            <a:r>
              <a:rPr lang="en-US" sz="1600" dirty="0" smtClean="0">
                <a:latin typeface="Comic Sans MS" pitchFamily="66" charset="0"/>
              </a:rPr>
              <a:t>mehrz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3554" name="AutoShape 2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AutoShape 4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8" name="AutoShape 6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395" r="54134" b="1"/>
          <a:stretch/>
        </p:blipFill>
        <p:spPr>
          <a:xfrm>
            <a:off x="2766628" y="1795115"/>
            <a:ext cx="3610744" cy="4445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April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80" y="1844824"/>
            <a:ext cx="7104640" cy="399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Mai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44" y="2060848"/>
            <a:ext cx="5952512" cy="3348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Juni 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</a:rPr>
              <a:t>yoo-nee</a:t>
            </a:r>
            <a:endParaRPr lang="en-US" dirty="0">
              <a:latin typeface="Comic Sans MS" pitchFamily="66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04" y="2204864"/>
            <a:ext cx="6009279" cy="338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611</Words>
  <Application>Microsoft Office PowerPoint</Application>
  <PresentationFormat>On-screen Show (4:3)</PresentationFormat>
  <Paragraphs>198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Default Design</vt:lpstr>
      <vt:lpstr>www.zeitfuerdeutsch.com</vt:lpstr>
      <vt:lpstr> The Months 1 – Die Monate 1</vt:lpstr>
      <vt:lpstr>Das Kartenspiel</vt:lpstr>
      <vt:lpstr>Januar yan-yoo-ar</vt:lpstr>
      <vt:lpstr>Februar feb-roo-ar</vt:lpstr>
      <vt:lpstr>März mehrz</vt:lpstr>
      <vt:lpstr>April</vt:lpstr>
      <vt:lpstr>Mai</vt:lpstr>
      <vt:lpstr>Juni  yoo-nee</vt:lpstr>
      <vt:lpstr>Juli yoo-lee</vt:lpstr>
      <vt:lpstr>August ow-goost</vt:lpstr>
      <vt:lpstr>September</vt:lpstr>
      <vt:lpstr>Oktober</vt:lpstr>
      <vt:lpstr>November</vt:lpstr>
      <vt:lpstr>Dezember det-zember</vt:lpstr>
      <vt:lpstr>die Monate – The months</vt:lpstr>
      <vt:lpstr>die Monate – The months</vt:lpstr>
      <vt:lpstr>die Monate – The months</vt:lpstr>
      <vt:lpstr>die Monate – The months</vt:lpstr>
      <vt:lpstr>Turn Toss</vt:lpstr>
      <vt:lpstr>PowerPoint Presentation</vt:lpstr>
      <vt:lpstr>The Clothes – Die Kleidung</vt:lpstr>
      <vt:lpstr>Corners</vt:lpstr>
      <vt:lpstr>PowerPoint Presentation</vt:lpstr>
      <vt:lpstr>Frage 1</vt:lpstr>
      <vt:lpstr>In January it is cold</vt:lpstr>
      <vt:lpstr>In January it is cold</vt:lpstr>
      <vt:lpstr>€100</vt:lpstr>
      <vt:lpstr>Frage 2</vt:lpstr>
      <vt:lpstr>In July it is sunny</vt:lpstr>
      <vt:lpstr>In July it is sunny</vt:lpstr>
      <vt:lpstr>€200</vt:lpstr>
      <vt:lpstr>Frage 3</vt:lpstr>
      <vt:lpstr>In August it is warm </vt:lpstr>
      <vt:lpstr>In August it is warm</vt:lpstr>
      <vt:lpstr>€300</vt:lpstr>
      <vt:lpstr>Frage 4</vt:lpstr>
      <vt:lpstr>In October I have a jacket on</vt:lpstr>
      <vt:lpstr>In October I have a jacket on</vt:lpstr>
      <vt:lpstr>€500</vt:lpstr>
      <vt:lpstr>Frage 5</vt:lpstr>
      <vt:lpstr>In July I have a T-shirt on</vt:lpstr>
      <vt:lpstr>In July I have a T-shirt on</vt:lpstr>
      <vt:lpstr> The Months 1 – Die Monate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67</cp:revision>
  <cp:lastPrinted>2015-06-05T11:59:55Z</cp:lastPrinted>
  <dcterms:created xsi:type="dcterms:W3CDTF">2014-08-31T12:54:10Z</dcterms:created>
  <dcterms:modified xsi:type="dcterms:W3CDTF">2016-10-26T09:52:03Z</dcterms:modified>
</cp:coreProperties>
</file>