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0" r:id="rId2"/>
    <p:sldId id="256" r:id="rId3"/>
    <p:sldId id="377" r:id="rId4"/>
    <p:sldId id="379" r:id="rId5"/>
    <p:sldId id="296" r:id="rId6"/>
    <p:sldId id="297" r:id="rId7"/>
    <p:sldId id="326" r:id="rId8"/>
    <p:sldId id="298" r:id="rId9"/>
    <p:sldId id="338" r:id="rId10"/>
    <p:sldId id="299" r:id="rId11"/>
    <p:sldId id="300" r:id="rId12"/>
    <p:sldId id="339" r:id="rId13"/>
    <p:sldId id="301" r:id="rId14"/>
    <p:sldId id="306" r:id="rId15"/>
    <p:sldId id="337" r:id="rId16"/>
    <p:sldId id="383" r:id="rId17"/>
    <p:sldId id="381" r:id="rId18"/>
    <p:sldId id="3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German Tongue Twisters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Annette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Annette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Bernd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Bananen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Bananen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Bernd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Oskar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Orangen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Orangen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Oskar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Bettina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Birnen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Birnen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mag</a:t>
            </a:r>
            <a:r>
              <a:rPr lang="en-GB" b="1" dirty="0" smtClean="0">
                <a:solidFill>
                  <a:srgbClr val="FF0000"/>
                </a:solidFill>
              </a:rPr>
              <a:t> Bettina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88024" y="3861048"/>
            <a:ext cx="2736304" cy="2736304"/>
          </a:xfrm>
        </p:spPr>
        <p:txBody>
          <a:bodyPr/>
          <a:lstStyle/>
          <a:p>
            <a:r>
              <a:rPr lang="en-GB" b="1" dirty="0" err="1" smtClean="0">
                <a:solidFill>
                  <a:schemeClr val="tx2"/>
                </a:solidFill>
              </a:rPr>
              <a:t>Äpfel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err="1" smtClean="0">
                <a:solidFill>
                  <a:schemeClr val="tx2"/>
                </a:solidFill>
              </a:rPr>
              <a:t>Schokolade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err="1" smtClean="0">
                <a:solidFill>
                  <a:schemeClr val="tx2"/>
                </a:solidFill>
              </a:rPr>
              <a:t>Zitrone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err="1" smtClean="0">
                <a:solidFill>
                  <a:schemeClr val="tx2"/>
                </a:solidFill>
              </a:rPr>
              <a:t>Erdbeeren</a:t>
            </a:r>
            <a:endParaRPr lang="en-GB" b="1" dirty="0" smtClean="0">
              <a:solidFill>
                <a:schemeClr val="tx2"/>
              </a:solidFill>
            </a:endParaRPr>
          </a:p>
          <a:p>
            <a:r>
              <a:rPr lang="en-GB" b="1" dirty="0" err="1" smtClean="0">
                <a:solidFill>
                  <a:schemeClr val="tx2"/>
                </a:solidFill>
              </a:rPr>
              <a:t>Kuchen</a:t>
            </a:r>
            <a:endParaRPr lang="en-GB" b="1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47664" y="3861048"/>
            <a:ext cx="273630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chemeClr val="tx2"/>
                </a:solidFill>
              </a:rPr>
              <a:t>Ananas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chemeClr val="tx2"/>
                </a:solidFill>
              </a:rPr>
              <a:t>Bananen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Orangen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chemeClr val="tx2"/>
                </a:solidFill>
              </a:rPr>
              <a:t>Birnen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1736" y="1124744"/>
            <a:ext cx="4038600" cy="5040560"/>
          </a:xfrm>
        </p:spPr>
        <p:txBody>
          <a:bodyPr>
            <a:normAutofit/>
          </a:bodyPr>
          <a:lstStyle/>
          <a:p>
            <a:r>
              <a:rPr lang="en-GB" sz="3300" b="1" dirty="0" err="1" smtClean="0">
                <a:solidFill>
                  <a:srgbClr val="FF0000"/>
                </a:solidFill>
              </a:rPr>
              <a:t>Ich</a:t>
            </a:r>
            <a:r>
              <a:rPr lang="en-GB" sz="3300" b="1" dirty="0" smtClean="0">
                <a:solidFill>
                  <a:srgbClr val="FF0000"/>
                </a:solidFill>
              </a:rPr>
              <a:t> </a:t>
            </a:r>
            <a:r>
              <a:rPr lang="en-GB" sz="3300" b="1" dirty="0" err="1" smtClean="0">
                <a:solidFill>
                  <a:srgbClr val="FF0000"/>
                </a:solidFill>
              </a:rPr>
              <a:t>esse</a:t>
            </a:r>
            <a:r>
              <a:rPr lang="en-GB" sz="3300" b="1" dirty="0" smtClean="0">
                <a:solidFill>
                  <a:srgbClr val="FF0000"/>
                </a:solidFill>
              </a:rPr>
              <a:t> </a:t>
            </a:r>
            <a:r>
              <a:rPr lang="en-GB" sz="3300" b="1" dirty="0" err="1" smtClean="0">
                <a:solidFill>
                  <a:srgbClr val="FF0000"/>
                </a:solidFill>
              </a:rPr>
              <a:t>gern</a:t>
            </a:r>
            <a:r>
              <a:rPr lang="en-GB" sz="3300" b="1" dirty="0" smtClean="0">
                <a:solidFill>
                  <a:srgbClr val="FF0000"/>
                </a:solidFill>
              </a:rPr>
              <a:t> ... </a:t>
            </a:r>
          </a:p>
          <a:p>
            <a:r>
              <a:rPr lang="en-GB" sz="3300" b="1" dirty="0" err="1" smtClean="0">
                <a:solidFill>
                  <a:srgbClr val="FF0000"/>
                </a:solidFill>
              </a:rPr>
              <a:t>Ich</a:t>
            </a:r>
            <a:r>
              <a:rPr lang="en-GB" sz="3300" b="1" dirty="0" smtClean="0">
                <a:solidFill>
                  <a:srgbClr val="FF0000"/>
                </a:solidFill>
              </a:rPr>
              <a:t> </a:t>
            </a:r>
            <a:r>
              <a:rPr lang="en-GB" sz="3300" b="1" dirty="0" err="1" smtClean="0">
                <a:solidFill>
                  <a:srgbClr val="FF0000"/>
                </a:solidFill>
              </a:rPr>
              <a:t>esse</a:t>
            </a:r>
            <a:r>
              <a:rPr lang="en-GB" sz="3300" b="1" dirty="0" smtClean="0">
                <a:solidFill>
                  <a:srgbClr val="FF0000"/>
                </a:solidFill>
              </a:rPr>
              <a:t> </a:t>
            </a:r>
            <a:r>
              <a:rPr lang="en-GB" sz="3300" b="1" dirty="0" err="1" smtClean="0">
                <a:solidFill>
                  <a:srgbClr val="FF0000"/>
                </a:solidFill>
              </a:rPr>
              <a:t>nicht</a:t>
            </a:r>
            <a:r>
              <a:rPr lang="en-GB" sz="3300" b="1" dirty="0" smtClean="0">
                <a:solidFill>
                  <a:srgbClr val="FF0000"/>
                </a:solidFill>
              </a:rPr>
              <a:t> </a:t>
            </a:r>
            <a:r>
              <a:rPr lang="en-GB" sz="3300" b="1" dirty="0" err="1" smtClean="0">
                <a:solidFill>
                  <a:srgbClr val="FF0000"/>
                </a:solidFill>
              </a:rPr>
              <a:t>gern</a:t>
            </a:r>
            <a:r>
              <a:rPr lang="en-GB" sz="33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300" b="1" dirty="0" err="1" smtClean="0">
                <a:solidFill>
                  <a:srgbClr val="FF0000"/>
                </a:solidFill>
              </a:rPr>
              <a:t>Ich</a:t>
            </a:r>
            <a:r>
              <a:rPr lang="en-GB" sz="3300" b="1" dirty="0" smtClean="0">
                <a:solidFill>
                  <a:srgbClr val="FF0000"/>
                </a:solidFill>
              </a:rPr>
              <a:t> </a:t>
            </a:r>
            <a:r>
              <a:rPr lang="en-GB" sz="3300" b="1" dirty="0" err="1" smtClean="0">
                <a:solidFill>
                  <a:srgbClr val="FF0000"/>
                </a:solidFill>
              </a:rPr>
              <a:t>esse</a:t>
            </a:r>
            <a:r>
              <a:rPr lang="en-GB" sz="3300" b="1" dirty="0" smtClean="0">
                <a:solidFill>
                  <a:srgbClr val="FF0000"/>
                </a:solidFill>
              </a:rPr>
              <a:t> am </a:t>
            </a:r>
            <a:r>
              <a:rPr lang="en-GB" sz="3300" b="1" dirty="0" err="1" smtClean="0">
                <a:solidFill>
                  <a:srgbClr val="FF0000"/>
                </a:solidFill>
              </a:rPr>
              <a:t>liebsten</a:t>
            </a:r>
            <a:r>
              <a:rPr lang="en-GB" sz="33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300" b="1" dirty="0" err="1" smtClean="0">
                <a:solidFill>
                  <a:srgbClr val="FF0000"/>
                </a:solidFill>
              </a:rPr>
              <a:t>Ich</a:t>
            </a:r>
            <a:r>
              <a:rPr lang="en-GB" sz="3300" b="1" dirty="0" smtClean="0">
                <a:solidFill>
                  <a:srgbClr val="FF0000"/>
                </a:solidFill>
              </a:rPr>
              <a:t> mag (</a:t>
            </a:r>
            <a:r>
              <a:rPr lang="en-GB" sz="3300" b="1" dirty="0" err="1" smtClean="0">
                <a:solidFill>
                  <a:srgbClr val="FF0000"/>
                </a:solidFill>
              </a:rPr>
              <a:t>nicht</a:t>
            </a:r>
            <a:r>
              <a:rPr lang="en-GB" sz="3300" b="1" dirty="0" smtClean="0">
                <a:solidFill>
                  <a:srgbClr val="FF0000"/>
                </a:solidFill>
              </a:rPr>
              <a:t>) ...</a:t>
            </a:r>
          </a:p>
          <a:p>
            <a:r>
              <a:rPr lang="en-GB" sz="3300" b="1" dirty="0" smtClean="0">
                <a:solidFill>
                  <a:srgbClr val="FF0000"/>
                </a:solidFill>
              </a:rPr>
              <a:t>Un/</a:t>
            </a:r>
            <a:r>
              <a:rPr lang="en-GB" sz="3300" b="1" dirty="0" err="1" smtClean="0">
                <a:solidFill>
                  <a:srgbClr val="FF0000"/>
                </a:solidFill>
              </a:rPr>
              <a:t>gesund</a:t>
            </a:r>
            <a:endParaRPr lang="en-GB" sz="33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21916" y="1166017"/>
            <a:ext cx="4038600" cy="4525963"/>
          </a:xfrm>
        </p:spPr>
        <p:txBody>
          <a:bodyPr>
            <a:noAutofit/>
          </a:bodyPr>
          <a:lstStyle/>
          <a:p>
            <a:r>
              <a:rPr lang="en-GB" sz="3100" b="1" dirty="0" smtClean="0"/>
              <a:t>I like to eat</a:t>
            </a:r>
          </a:p>
          <a:p>
            <a:r>
              <a:rPr lang="en-GB" sz="3100" b="1" dirty="0" smtClean="0"/>
              <a:t>I don’t like to eat 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My favourite to eat (is) ...</a:t>
            </a:r>
          </a:p>
          <a:p>
            <a:r>
              <a:rPr lang="en-GB" sz="3100" b="1" dirty="0" smtClean="0"/>
              <a:t>I (don’t) like ...</a:t>
            </a:r>
          </a:p>
          <a:p>
            <a:r>
              <a:rPr lang="en-GB" sz="3100" b="1" dirty="0" smtClean="0"/>
              <a:t>Un/healthy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Likes and dislikes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714775"/>
              </p:ext>
            </p:extLst>
          </p:nvPr>
        </p:nvGraphicFramePr>
        <p:xfrm>
          <a:off x="6732240" y="0"/>
          <a:ext cx="22235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0"/>
                        <a:ext cx="222358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53012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 – Colour E.g. </a:t>
            </a:r>
            <a:r>
              <a:rPr lang="en-GB" sz="2400" b="1" dirty="0" smtClean="0">
                <a:solidFill>
                  <a:srgbClr val="FF0000"/>
                </a:solidFill>
              </a:rPr>
              <a:t>Die </a:t>
            </a:r>
            <a:r>
              <a:rPr lang="en-GB" sz="2400" b="1" dirty="0" err="1" smtClean="0">
                <a:solidFill>
                  <a:srgbClr val="FF0000"/>
                </a:solidFill>
              </a:rPr>
              <a:t>Banane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ist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gelb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/>
              <a:t>2 – Healthy or unhealthy E.g. </a:t>
            </a:r>
            <a:r>
              <a:rPr lang="en-GB" sz="2400" b="1" dirty="0" smtClean="0">
                <a:solidFill>
                  <a:srgbClr val="FF0000"/>
                </a:solidFill>
              </a:rPr>
              <a:t>Die </a:t>
            </a:r>
            <a:r>
              <a:rPr lang="en-GB" sz="2400" b="1" dirty="0" err="1" smtClean="0">
                <a:solidFill>
                  <a:srgbClr val="FF0000"/>
                </a:solidFill>
              </a:rPr>
              <a:t>Banane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ist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gesund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/>
              <a:t>3 – Likes and dislikes E.g</a:t>
            </a:r>
            <a:r>
              <a:rPr lang="en-GB" sz="2400" b="1" dirty="0" smtClean="0">
                <a:solidFill>
                  <a:srgbClr val="FF0000"/>
                </a:solidFill>
              </a:rPr>
              <a:t>. </a:t>
            </a:r>
            <a:r>
              <a:rPr lang="en-GB" sz="2400" b="1" dirty="0" err="1" smtClean="0">
                <a:solidFill>
                  <a:srgbClr val="FF0000"/>
                </a:solidFill>
              </a:rPr>
              <a:t>Ich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esse</a:t>
            </a:r>
            <a:r>
              <a:rPr lang="en-GB" sz="2400" b="1" dirty="0" smtClean="0">
                <a:solidFill>
                  <a:srgbClr val="FF0000"/>
                </a:solidFill>
              </a:rPr>
              <a:t> am </a:t>
            </a:r>
            <a:r>
              <a:rPr lang="en-GB" sz="2400" b="1" dirty="0" err="1" smtClean="0">
                <a:solidFill>
                  <a:srgbClr val="FF0000"/>
                </a:solidFill>
              </a:rPr>
              <a:t>liebsten</a:t>
            </a:r>
            <a:r>
              <a:rPr lang="en-GB" sz="2400" b="1" dirty="0" smtClean="0">
                <a:solidFill>
                  <a:srgbClr val="FF0000"/>
                </a:solidFill>
              </a:rPr>
              <a:t> die </a:t>
            </a:r>
            <a:r>
              <a:rPr lang="en-GB" sz="2400" b="1" dirty="0" err="1" smtClean="0">
                <a:solidFill>
                  <a:srgbClr val="FF0000"/>
                </a:solidFill>
              </a:rPr>
              <a:t>Banane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latin typeface="+mj-lt"/>
                <a:ea typeface="+mj-ea"/>
                <a:cs typeface="+mj-cs"/>
              </a:rPr>
              <a:t>Find Herr/Frau X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24353"/>
              </p:ext>
            </p:extLst>
          </p:nvPr>
        </p:nvGraphicFramePr>
        <p:xfrm>
          <a:off x="3388197" y="3645024"/>
          <a:ext cx="22235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8197" y="3645024"/>
                        <a:ext cx="222358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49411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1 – Colour E.g. </a:t>
            </a:r>
            <a:r>
              <a:rPr lang="en-GB" sz="2400" b="1" dirty="0" smtClean="0">
                <a:solidFill>
                  <a:srgbClr val="FF0000"/>
                </a:solidFill>
              </a:rPr>
              <a:t>Die </a:t>
            </a:r>
            <a:r>
              <a:rPr lang="en-GB" sz="2400" b="1" dirty="0" err="1" smtClean="0">
                <a:solidFill>
                  <a:srgbClr val="FF0000"/>
                </a:solidFill>
              </a:rPr>
              <a:t>Banane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ist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gelb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/>
              <a:t>2 – Healthy or unhealthy E.g. </a:t>
            </a:r>
            <a:r>
              <a:rPr lang="en-GB" sz="2400" b="1" dirty="0" smtClean="0">
                <a:solidFill>
                  <a:srgbClr val="FF0000"/>
                </a:solidFill>
              </a:rPr>
              <a:t>Die </a:t>
            </a:r>
            <a:r>
              <a:rPr lang="en-GB" sz="2400" b="1" dirty="0" err="1" smtClean="0">
                <a:solidFill>
                  <a:srgbClr val="FF0000"/>
                </a:solidFill>
              </a:rPr>
              <a:t>Banane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ist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gesund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smtClean="0"/>
              <a:t>3 – Likes and dislikes E.g</a:t>
            </a:r>
            <a:r>
              <a:rPr lang="en-GB" sz="2400" b="1" dirty="0" smtClean="0">
                <a:solidFill>
                  <a:srgbClr val="FF0000"/>
                </a:solidFill>
              </a:rPr>
              <a:t>. </a:t>
            </a:r>
            <a:r>
              <a:rPr lang="en-GB" sz="2400" b="1" dirty="0" err="1" smtClean="0">
                <a:solidFill>
                  <a:srgbClr val="FF0000"/>
                </a:solidFill>
              </a:rPr>
              <a:t>Ich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esse</a:t>
            </a:r>
            <a:r>
              <a:rPr lang="en-GB" sz="2400" b="1" dirty="0" smtClean="0">
                <a:solidFill>
                  <a:srgbClr val="FF0000"/>
                </a:solidFill>
              </a:rPr>
              <a:t> am </a:t>
            </a:r>
            <a:r>
              <a:rPr lang="en-GB" sz="2400" b="1" dirty="0" err="1" smtClean="0">
                <a:solidFill>
                  <a:srgbClr val="FF0000"/>
                </a:solidFill>
              </a:rPr>
              <a:t>liebsten</a:t>
            </a:r>
            <a:r>
              <a:rPr lang="en-GB" sz="2400" b="1" dirty="0" smtClean="0">
                <a:solidFill>
                  <a:srgbClr val="FF0000"/>
                </a:solidFill>
              </a:rPr>
              <a:t> die </a:t>
            </a:r>
            <a:r>
              <a:rPr lang="en-GB" sz="2400" b="1" dirty="0" err="1" smtClean="0">
                <a:solidFill>
                  <a:srgbClr val="FF0000"/>
                </a:solidFill>
              </a:rPr>
              <a:t>Banane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Letter x - Ico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03648"/>
            <a:ext cx="2736303" cy="1867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9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The </a:t>
            </a:r>
            <a:r>
              <a:rPr lang="en-GB" b="1" dirty="0" smtClean="0"/>
              <a:t>fruit 2 </a:t>
            </a:r>
            <a:r>
              <a:rPr lang="en-GB" b="1" dirty="0" smtClean="0"/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2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Express preferences about fruit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>
                <a:solidFill>
                  <a:schemeClr val="tx1"/>
                </a:solidFill>
              </a:rPr>
              <a:t>I can say what fruit I </a:t>
            </a:r>
            <a:r>
              <a:rPr lang="en-GB" dirty="0" smtClean="0">
                <a:solidFill>
                  <a:schemeClr val="tx1"/>
                </a:solidFill>
              </a:rPr>
              <a:t>like and don’t like</a:t>
            </a:r>
            <a:endParaRPr lang="en-GB" i="1" dirty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make up and say German tongue twisters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say a German song about food and list lots of German food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The </a:t>
            </a:r>
            <a:r>
              <a:rPr lang="en-GB" b="1" dirty="0" smtClean="0"/>
              <a:t>fruit 2 </a:t>
            </a:r>
            <a:r>
              <a:rPr lang="en-GB" b="1" dirty="0" smtClean="0"/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2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Express preferences about fruit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>
                <a:solidFill>
                  <a:schemeClr val="tx1"/>
                </a:solidFill>
              </a:rPr>
              <a:t>I can say what fruit I </a:t>
            </a:r>
            <a:r>
              <a:rPr lang="en-GB" dirty="0" smtClean="0">
                <a:solidFill>
                  <a:schemeClr val="tx1"/>
                </a:solidFill>
              </a:rPr>
              <a:t>like and don’t like</a:t>
            </a:r>
            <a:endParaRPr lang="en-GB" i="1" dirty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make up and say German tongue twisters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I can say a German song about food and list lots of German food</a:t>
            </a:r>
            <a:endParaRPr lang="en-GB" i="1" dirty="0" smtClean="0">
              <a:solidFill>
                <a:schemeClr val="tx1"/>
              </a:solidFill>
            </a:endParaRPr>
          </a:p>
          <a:p>
            <a:pPr lvl="0" algn="l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siehst</a:t>
            </a:r>
            <a:r>
              <a:rPr lang="en-GB" sz="3600" b="1" dirty="0" smtClean="0">
                <a:solidFill>
                  <a:srgbClr val="FF0000"/>
                </a:solidFill>
              </a:rPr>
              <a:t> du </a:t>
            </a:r>
            <a:r>
              <a:rPr lang="en-GB" sz="3600" b="1" dirty="0" err="1" smtClean="0">
                <a:solidFill>
                  <a:srgbClr val="FF0000"/>
                </a:solidFill>
              </a:rPr>
              <a:t>aus</a:t>
            </a:r>
            <a:r>
              <a:rPr lang="en-GB" sz="3600" b="1" dirty="0" smtClean="0">
                <a:solidFill>
                  <a:srgbClr val="FF0000"/>
                </a:solidFill>
              </a:rPr>
              <a:t>? - </a:t>
            </a:r>
            <a:r>
              <a:rPr lang="en-GB" sz="3600" b="1" dirty="0" smtClean="0"/>
              <a:t>How do you look? </a:t>
            </a:r>
            <a:br>
              <a:rPr lang="en-GB" sz="3600" b="1" dirty="0" smtClean="0"/>
            </a:br>
            <a:r>
              <a:rPr lang="en-GB" sz="3600" b="1" dirty="0" smtClean="0"/>
              <a:t>                                 (What do you look like?)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r>
              <a:rPr lang="en-GB" b="1" dirty="0" smtClean="0">
                <a:solidFill>
                  <a:srgbClr val="FF0000"/>
                </a:solidFill>
              </a:rPr>
              <a:t>? x 5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klein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Brille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Und </a:t>
            </a:r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Blond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 you look like?</a:t>
            </a:r>
          </a:p>
          <a:p>
            <a:endParaRPr lang="en-GB" b="1" dirty="0" smtClean="0"/>
          </a:p>
          <a:p>
            <a:r>
              <a:rPr lang="en-GB" b="1" dirty="0" smtClean="0"/>
              <a:t>I am very big</a:t>
            </a:r>
          </a:p>
          <a:p>
            <a:endParaRPr lang="en-GB" b="1" dirty="0" smtClean="0"/>
          </a:p>
          <a:p>
            <a:r>
              <a:rPr lang="en-GB" b="1" dirty="0" smtClean="0"/>
              <a:t>I am very small</a:t>
            </a:r>
          </a:p>
          <a:p>
            <a:endParaRPr lang="en-GB" b="1" dirty="0" smtClean="0"/>
          </a:p>
          <a:p>
            <a:r>
              <a:rPr lang="en-GB" b="1" dirty="0" smtClean="0"/>
              <a:t>I have glasses </a:t>
            </a:r>
          </a:p>
          <a:p>
            <a:endParaRPr lang="en-GB" b="1" dirty="0" smtClean="0"/>
          </a:p>
          <a:p>
            <a:r>
              <a:rPr lang="en-GB" b="1" dirty="0" smtClean="0"/>
              <a:t>And my hair is blonde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Wer</a:t>
            </a:r>
            <a:r>
              <a:rPr lang="en-GB" sz="3600" b="1" dirty="0" smtClean="0">
                <a:solidFill>
                  <a:srgbClr val="FF0000"/>
                </a:solidFill>
              </a:rPr>
              <a:t> bin </a:t>
            </a: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? – </a:t>
            </a:r>
            <a:r>
              <a:rPr lang="en-GB" sz="3600" b="1" dirty="0" smtClean="0"/>
              <a:t>Who am I?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… an 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My name is ...</a:t>
            </a:r>
          </a:p>
          <a:p>
            <a:r>
              <a:rPr lang="en-GB" sz="3600" b="1" dirty="0" smtClean="0"/>
              <a:t>I have ...</a:t>
            </a:r>
          </a:p>
          <a:p>
            <a:r>
              <a:rPr lang="en-GB" sz="3600" b="1" dirty="0" smtClean="0"/>
              <a:t>I am ...</a:t>
            </a:r>
          </a:p>
          <a:p>
            <a:r>
              <a:rPr lang="en-GB" sz="3600" b="1" dirty="0" smtClean="0"/>
              <a:t>I have … on</a:t>
            </a:r>
          </a:p>
          <a:p>
            <a:endParaRPr lang="en-GB" b="1" dirty="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17043"/>
              </p:ext>
            </p:extLst>
          </p:nvPr>
        </p:nvGraphicFramePr>
        <p:xfrm>
          <a:off x="1403648" y="4365104"/>
          <a:ext cx="5814536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0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65104"/>
                        <a:ext cx="5814536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452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www.zeitfuerdeutsch.com</vt:lpstr>
      <vt:lpstr>The fruit 2 – Das Obst 2</vt:lpstr>
      <vt:lpstr>Wie siehst du aus? - How do you look?                                   (What do you look like?)</vt:lpstr>
      <vt:lpstr>Wer bin ich? – Who am I?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German Tongue Twisters</vt:lpstr>
      <vt:lpstr>PowerPoint Presentation</vt:lpstr>
      <vt:lpstr>PowerPoint Presentation</vt:lpstr>
      <vt:lpstr>‘Wir haben Hunger’ song  </vt:lpstr>
      <vt:lpstr>The fruit 2 – Das Obst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76</cp:revision>
  <dcterms:created xsi:type="dcterms:W3CDTF">2014-08-31T12:54:10Z</dcterms:created>
  <dcterms:modified xsi:type="dcterms:W3CDTF">2016-10-25T13:11:50Z</dcterms:modified>
</cp:coreProperties>
</file>