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8" r:id="rId2"/>
    <p:sldId id="256" r:id="rId3"/>
    <p:sldId id="309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10" r:id="rId17"/>
    <p:sldId id="31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1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uk/url?sa=i&amp;rct=j&amp;q=&amp;esrc=s&amp;source=images&amp;cd=&amp;cad=rja&amp;uact=8&amp;ved=0ahUKEwjLxpqbye7PAhXD7BQKHbpaDsgQjRwIBw&amp;url=http%3A%2F%2Fwww.allchildrenliteratebyseven.co.uk%2Fpage6.html&amp;psig=AFQjCNH-H9Ft7Iz-gNfkfdtOn-VlaGc41A&amp;ust=1477231156896615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6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crocodile – </a:t>
            </a:r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Krokodil</a:t>
            </a:r>
            <a:endParaRPr lang="en-GB" dirty="0"/>
          </a:p>
        </p:txBody>
      </p:sp>
      <p:pic>
        <p:nvPicPr>
          <p:cNvPr id="39938" name="Picture 2" descr="http://lidijapelcl.files.wordpress.com/2011/02/schnappi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626469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horse – </a:t>
            </a:r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Pferd</a:t>
            </a:r>
            <a:endParaRPr lang="en-GB" dirty="0"/>
          </a:p>
        </p:txBody>
      </p:sp>
      <p:pic>
        <p:nvPicPr>
          <p:cNvPr id="40962" name="Picture 2" descr="https://sp.yimg.com/ib/th?id=HN.608045942240643351&amp;pid=15.1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6840760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elephant –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Elefant</a:t>
            </a:r>
            <a:endParaRPr lang="en-GB" dirty="0"/>
          </a:p>
        </p:txBody>
      </p:sp>
      <p:pic>
        <p:nvPicPr>
          <p:cNvPr id="41986" name="Picture 2" descr="http://www.clipartlord.com/wp-content/uploads/2013/04/elephant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620000" cy="494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sheep – </a:t>
            </a:r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Schaf</a:t>
            </a:r>
            <a:endParaRPr lang="en-GB" dirty="0"/>
          </a:p>
        </p:txBody>
      </p:sp>
      <p:pic>
        <p:nvPicPr>
          <p:cNvPr id="43010" name="Picture 2" descr="http://www.clipartlord.com/wp-content/uploads/2013/04/sheep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980728"/>
            <a:ext cx="5286375" cy="524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Animal Mime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Bist</a:t>
            </a:r>
            <a:r>
              <a:rPr lang="en-GB" b="1" dirty="0" smtClean="0">
                <a:solidFill>
                  <a:srgbClr val="FF0000"/>
                </a:solidFill>
              </a:rPr>
              <a:t> du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/die/das ...?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Ja</a:t>
            </a:r>
            <a:r>
              <a:rPr lang="en-GB" b="1" dirty="0" smtClean="0">
                <a:solidFill>
                  <a:srgbClr val="FF0000"/>
                </a:solidFill>
              </a:rPr>
              <a:t>, </a:t>
            </a:r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/die/das...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Nein, </a:t>
            </a:r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</a:t>
            </a:r>
            <a:r>
              <a:rPr lang="en-GB" b="1" dirty="0" err="1" smtClean="0">
                <a:solidFill>
                  <a:srgbClr val="FF0000"/>
                </a:solidFill>
              </a:rPr>
              <a:t>nicht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/die/das...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/>
              <a:t>Are you the ...?</a:t>
            </a:r>
          </a:p>
          <a:p>
            <a:endParaRPr lang="en-GB" b="1" dirty="0" smtClean="0"/>
          </a:p>
          <a:p>
            <a:r>
              <a:rPr lang="en-GB" b="1" dirty="0" smtClean="0"/>
              <a:t>Yes, I am the ...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No, I am not the ....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Welches Tier bin </a:t>
            </a:r>
            <a:r>
              <a:rPr lang="en-GB" sz="3200" b="1" dirty="0" err="1" smtClean="0">
                <a:solidFill>
                  <a:srgbClr val="FF0000"/>
                </a:solidFill>
              </a:rPr>
              <a:t>ich</a:t>
            </a:r>
            <a:r>
              <a:rPr lang="en-GB" sz="3200" b="1" dirty="0" smtClean="0">
                <a:solidFill>
                  <a:srgbClr val="FF0000"/>
                </a:solidFill>
              </a:rPr>
              <a:t>? - </a:t>
            </a:r>
            <a:r>
              <a:rPr lang="en-GB" sz="3200" b="1" dirty="0" smtClean="0"/>
              <a:t>Which animal am I?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184576"/>
          </a:xfrm>
        </p:spPr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bin ...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Laut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Leise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Schnell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Langsam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Groß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Klein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Normaleweise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... (</a:t>
            </a:r>
            <a:r>
              <a:rPr lang="en-GB" b="1" dirty="0" err="1" smtClean="0">
                <a:solidFill>
                  <a:srgbClr val="FF0000"/>
                </a:solidFill>
              </a:rPr>
              <a:t>braune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Haare</a:t>
            </a:r>
            <a:r>
              <a:rPr lang="en-GB" b="1" dirty="0" smtClean="0">
                <a:solidFill>
                  <a:srgbClr val="FF0000"/>
                </a:solidFill>
              </a:rPr>
              <a:t>)/</a:t>
            </a:r>
            <a:r>
              <a:rPr lang="en-GB" b="1" dirty="0" err="1" smtClean="0">
                <a:solidFill>
                  <a:srgbClr val="FF0000"/>
                </a:solidFill>
              </a:rPr>
              <a:t>vier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Beine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184576"/>
          </a:xfrm>
        </p:spPr>
        <p:txBody>
          <a:bodyPr/>
          <a:lstStyle/>
          <a:p>
            <a:r>
              <a:rPr lang="en-GB" b="1" dirty="0" smtClean="0"/>
              <a:t>I am ...</a:t>
            </a:r>
          </a:p>
          <a:p>
            <a:r>
              <a:rPr lang="en-GB" b="1" dirty="0" smtClean="0"/>
              <a:t>Loud</a:t>
            </a:r>
          </a:p>
          <a:p>
            <a:r>
              <a:rPr lang="en-GB" b="1" dirty="0" smtClean="0"/>
              <a:t>Quiet</a:t>
            </a:r>
          </a:p>
          <a:p>
            <a:r>
              <a:rPr lang="en-GB" b="1" dirty="0" smtClean="0"/>
              <a:t>Fast/Quick</a:t>
            </a:r>
          </a:p>
          <a:p>
            <a:r>
              <a:rPr lang="en-GB" b="1" dirty="0" smtClean="0"/>
              <a:t>Slow</a:t>
            </a:r>
          </a:p>
          <a:p>
            <a:r>
              <a:rPr lang="en-GB" b="1" dirty="0" smtClean="0"/>
              <a:t>Big/Tall</a:t>
            </a:r>
          </a:p>
          <a:p>
            <a:r>
              <a:rPr lang="en-GB" b="1" dirty="0" smtClean="0"/>
              <a:t>Small/Short</a:t>
            </a:r>
          </a:p>
          <a:p>
            <a:r>
              <a:rPr lang="en-GB" b="1" dirty="0" smtClean="0"/>
              <a:t>Normally</a:t>
            </a:r>
          </a:p>
          <a:p>
            <a:r>
              <a:rPr lang="en-GB" b="1" dirty="0" smtClean="0"/>
              <a:t>I have ... brown hair/</a:t>
            </a:r>
          </a:p>
          <a:p>
            <a:pPr>
              <a:buNone/>
            </a:pPr>
            <a:r>
              <a:rPr lang="en-GB" b="1" dirty="0" smtClean="0"/>
              <a:t>     four legs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Make a Sentence</a:t>
            </a:r>
            <a:endParaRPr lang="en-GB" b="1" dirty="0"/>
          </a:p>
        </p:txBody>
      </p:sp>
      <p:pic>
        <p:nvPicPr>
          <p:cNvPr id="1026" name="Picture 2" descr="Image result for make a sentence with card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468052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2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The </a:t>
            </a:r>
            <a:r>
              <a:rPr lang="en-GB" b="1" dirty="0" smtClean="0"/>
              <a:t>animal/s 1 </a:t>
            </a:r>
            <a:r>
              <a:rPr lang="en-GB" b="1" dirty="0" smtClean="0"/>
              <a:t>– </a:t>
            </a:r>
            <a:r>
              <a:rPr lang="en-GB" b="1" dirty="0" smtClean="0">
                <a:solidFill>
                  <a:srgbClr val="FF0000"/>
                </a:solidFill>
              </a:rPr>
              <a:t>Das Tier/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                            Die </a:t>
            </a:r>
            <a:r>
              <a:rPr lang="en-GB" b="1" dirty="0" err="1" smtClean="0">
                <a:solidFill>
                  <a:srgbClr val="FF0000"/>
                </a:solidFill>
              </a:rPr>
              <a:t>Tiere</a:t>
            </a:r>
            <a:r>
              <a:rPr lang="en-GB" b="1" dirty="0" smtClean="0">
                <a:solidFill>
                  <a:srgbClr val="FF0000"/>
                </a:solidFill>
              </a:rPr>
              <a:t> 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and describe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know the German word for 10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can describe the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can guess what animal someone is describing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/>
            <a:endParaRPr lang="en-GB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www.clipartheaven.com/clipart/animals/land_animals/animals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3419872" cy="10452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73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 smtClean="0"/>
              <a:t>The </a:t>
            </a:r>
            <a:r>
              <a:rPr lang="en-GB" b="1" dirty="0" smtClean="0"/>
              <a:t>animal/s 1 </a:t>
            </a:r>
            <a:r>
              <a:rPr lang="en-GB" b="1" dirty="0" smtClean="0"/>
              <a:t>– </a:t>
            </a:r>
            <a:r>
              <a:rPr lang="en-GB" b="1" dirty="0" smtClean="0">
                <a:solidFill>
                  <a:srgbClr val="FF0000"/>
                </a:solidFill>
              </a:rPr>
              <a:t>Das Tier/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                            Die </a:t>
            </a:r>
            <a:r>
              <a:rPr lang="en-GB" b="1" dirty="0" err="1" smtClean="0">
                <a:solidFill>
                  <a:srgbClr val="FF0000"/>
                </a:solidFill>
              </a:rPr>
              <a:t>Tiere</a:t>
            </a:r>
            <a:r>
              <a:rPr lang="en-GB" b="1" dirty="0" smtClean="0">
                <a:solidFill>
                  <a:srgbClr val="FF0000"/>
                </a:solidFill>
              </a:rPr>
              <a:t> 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and describe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know the German word for 10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can describe the animals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can guess what animal someone is describing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/>
            <a:endParaRPr lang="en-GB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www.clipartheaven.com/clipart/animals/land_animals/animals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3419872" cy="1045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771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frog –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Frosch</a:t>
            </a:r>
            <a:endParaRPr lang="en-GB" b="1" dirty="0"/>
          </a:p>
        </p:txBody>
      </p:sp>
      <p:pic>
        <p:nvPicPr>
          <p:cNvPr id="1026" name="Picture 2" descr="http://content.mycutegraphics.com/graphics/frog/cartoon-fro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40386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duck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Ente</a:t>
            </a:r>
            <a:endParaRPr lang="en-GB" dirty="0"/>
          </a:p>
        </p:txBody>
      </p:sp>
      <p:pic>
        <p:nvPicPr>
          <p:cNvPr id="34818" name="Picture 2" descr="http://www.clker.com/cliparts/R/N/T/y/8/y/green-duck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5715000" cy="474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cow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Kuh</a:t>
            </a:r>
            <a:endParaRPr lang="en-GB" dirty="0"/>
          </a:p>
        </p:txBody>
      </p:sp>
      <p:pic>
        <p:nvPicPr>
          <p:cNvPr id="35842" name="Picture 2" descr="http://happycowcaramels.com/wp-content/uploads/2012/11/Happy-Cow-clip-art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6840760" cy="4662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dog –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Hund</a:t>
            </a:r>
            <a:endParaRPr lang="en-GB" dirty="0"/>
          </a:p>
        </p:txBody>
      </p:sp>
      <p:pic>
        <p:nvPicPr>
          <p:cNvPr id="36866" name="Picture 2" descr="http://clipart.mrdonn.org/animals/doggi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328592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cat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Katze</a:t>
            </a:r>
            <a:endParaRPr lang="en-GB" dirty="0"/>
          </a:p>
        </p:txBody>
      </p:sp>
      <p:pic>
        <p:nvPicPr>
          <p:cNvPr id="37890" name="Picture 2" descr="http://pictures-of-cats.org/wp-content/uploads/images/free-cat-clipart-213460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684076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bee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Biene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8914" name="Picture 2" descr="http://www.clker.com/cliparts/3/7/f/f/13460342471215258241bee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056784" cy="5172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248</Words>
  <Application>Microsoft Office PowerPoint</Application>
  <PresentationFormat>On-screen Show (4:3)</PresentationFormat>
  <Paragraphs>80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www.zeitfuerdeutsch.com</vt:lpstr>
      <vt:lpstr>The animal/s 1 – Das Tier/                             Die Tiere 1</vt:lpstr>
      <vt:lpstr>Das Kartenspiel</vt:lpstr>
      <vt:lpstr>The frog – Der Frosch</vt:lpstr>
      <vt:lpstr>The duck – Die Ente</vt:lpstr>
      <vt:lpstr>The cow – Die Kuh</vt:lpstr>
      <vt:lpstr>The dog – Der Hund</vt:lpstr>
      <vt:lpstr>The cat – Die Katze</vt:lpstr>
      <vt:lpstr>The bee – Die Biene</vt:lpstr>
      <vt:lpstr>The crocodile – das Krokodil</vt:lpstr>
      <vt:lpstr>The horse – Das Pferd</vt:lpstr>
      <vt:lpstr>The elephant – Der Elefant</vt:lpstr>
      <vt:lpstr>The sheep – das Schaf</vt:lpstr>
      <vt:lpstr>Animal Mime</vt:lpstr>
      <vt:lpstr>Welches Tier bin ich? - Which animal am I?</vt:lpstr>
      <vt:lpstr>Make a Sentence</vt:lpstr>
      <vt:lpstr>The animal/s 1 – Das Tier/                             Die Tiere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44</cp:revision>
  <dcterms:created xsi:type="dcterms:W3CDTF">2014-08-31T12:54:10Z</dcterms:created>
  <dcterms:modified xsi:type="dcterms:W3CDTF">2016-10-22T14:32:26Z</dcterms:modified>
</cp:coreProperties>
</file>