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4" r:id="rId2"/>
    <p:sldId id="256" r:id="rId3"/>
    <p:sldId id="285" r:id="rId4"/>
    <p:sldId id="278" r:id="rId5"/>
    <p:sldId id="279" r:id="rId6"/>
    <p:sldId id="280" r:id="rId7"/>
    <p:sldId id="281" r:id="rId8"/>
    <p:sldId id="286" r:id="rId9"/>
    <p:sldId id="287" r:id="rId10"/>
    <p:sldId id="275" r:id="rId11"/>
    <p:sldId id="283" r:id="rId12"/>
    <p:sldId id="277" r:id="rId13"/>
    <p:sldId id="289" r:id="rId14"/>
    <p:sldId id="282" r:id="rId15"/>
    <p:sldId id="28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383F-0FA4-4542-895D-A3D01E16D30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75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&amp;esrc=s&amp;source=images&amp;cd=&amp;cad=rja&amp;uact=8&amp;ved=0CAcQjRw&amp;url=http://www.ogn.ox.ac.uk/primary-forum&amp;ei=zPJxVO21D4edgwSvr4PIDg&amp;bvm=bv.80185997,d.d2s&amp;psig=AFQjCNFC_qb94V-Lm8ml81yV5d98rTxZoQ&amp;ust=1416840259666413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://www.clipartpanda.com/categories/stopwatch-clipart-black-and-white&amp;ei=C1J7VOSIB-ea7gayzoGIDw&amp;bvm=bv.80642063,d.ZGU&amp;psig=AFQjCNEYiY6og_rMK4sw8eanoFeWzau58Q&amp;ust=141745446791390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&amp;url=http%3A%2F%2Fwww.publicdomainpictures.net%2Fview-image.php%3Fimage%3D41566%26picture%3D4-corner-label-silhouette&amp;bvm=bv.136593572,d.d2s&amp;psig=AFQjCNHSNtQlvJTylmSVf7A66MWjrS8h0g&amp;ust=1477226995229585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s://www.google.co.uk/url?sa=i&amp;rct=j&amp;q=&amp;esrc=s&amp;source=images&amp;cd=&amp;cad=rja&amp;uact=8&amp;ved=0ahUKEwisjqrIue7PAhWDbRQKHW1ABfcQjRwIBw&amp;url=https%3A%2F%2Fbelmontteach.wordpress.com%2Ftag%2Fcooperative-learning%2F&amp;bvm=bv.136593572,d.d2s&amp;psig=AFQjCNHSNtQlvJTylmSVf7A66MWjrS8h0g&amp;ust=1477226995229585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.uk/url?sa=i&amp;rct=j&amp;q=&amp;esrc=s&amp;source=images&amp;cd=&amp;cad=rja&amp;uact=8&amp;ved=0ahUKEwi-_sjEv-7PAhURsBQKHXiBAZUQjRwIBw&amp;url=http%3A%2F%2Fwww.pro-g-software.com%2F&amp;bvm=bv.136593572,d.d2s&amp;psig=AFQjCNHrM5Nl88bJayU7fvX5TODSICNAFg&amp;ust=1477228603337732" TargetMode="External"/><Relationship Id="rId5" Type="http://schemas.openxmlformats.org/officeDocument/2006/relationships/hyperlink" Target="https://www.google.co.uk/url?sa=i&amp;rct=j&amp;q=&amp;esrc=s&amp;source=images&amp;cd=&amp;cad=rja&amp;uact=8&amp;ved=0ahUKEwi-_sjEv-7PAhURsBQKHXiBAZUQjRwIBw&amp;url=https%3A%2F%2Fmnliteracy.org%2Fblogs%2F2013%2F09%2F20293&amp;bvm=bv.136593572,d.d2s&amp;psig=AFQjCNHrM5Nl88bJayU7fvX5TODSICNAFg&amp;ust=1477228603337732" TargetMode="External"/><Relationship Id="rId4" Type="http://schemas.openxmlformats.org/officeDocument/2006/relationships/hyperlink" Target="https://www.google.co.uk/url?sa=i&amp;rct=j&amp;q=&amp;esrc=s&amp;source=images&amp;cd=&amp;cad=rja&amp;uact=8&amp;ved=0ahUKEwiNsdvZvu7PAhXH8RQKHRjTBj8QjRwIBw&amp;url=https%3A%2F%2Fwww.pinterest.com%2Fkedavis99%2Fclassroom-kagan%2F&amp;bvm=bv.136593572,d.d2s&amp;psig=AFQjCNHSNtQlvJTylmSVf7A66MWjrS8h0g&amp;ust=1477226995229585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7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SEhUUEhQVFhUVFxgZGBUWFxUUFxQXFBccGBUXGBQYHSggGBolHBQVITEhJSkrLi4uFx8zODMsNygtLisBCgoKDg0OGhAQGy4kICU0LCw0LCwsLCwsLCwsLCwsLDQsLCwsLCwsLCwsLCwsLCwsLCwsLCwsLCwsLCwsLCwsLP/AABEIASMArQMBIgACEQEDEQH/xAAcAAAABwEBAAAAAAAAAAAAAAAAAQMEBQYHAgj/xABKEAABAwEFAwgGBgULBQEAAAABAAIDEQQFEiExBkFREyJhcYGRodEHMlKSscEUI0JTcuEVYpOy0iQzQ1RjgqKjs8LwJUSD0/Fz/8QAGgEAAgMBAQAAAAAAAAAAAAAAAwQAAgUBBv/EADIRAAIBAgUBBgQGAwEAAAAAAAABAgMRBBIhMVEyExQiQWGhYnGR4QUjUoGx0RXw8TP/2gAMAwEAAhEDEQA/ANxQQQUIBBBBQgnaJgxrnHRoJPYsp2k21LJomyl45UnCGeqwAgVOdTqKnNaDtbaAyzPFaF1AOOtT4BZnaoGS4cUeIsNWl4HNPEb0vVn4rPYQxdW0lEutg2swNDZGl53EEA0HtV+KVbtcSf5sU/F+SpJaczqchX8ktBiFa70NVZciqxdTa5crXtdhHNjqTvLsu4DNQN4bbPhc0yShpeaNZhBrTWgoTQbyUz1Gah77uiKaSOR4JdHWlCQM6GhG/RdU3fxMtLESesm7ehrdx3jy8QeQAQSHAaVH5EKQVc2Ggw2cmtcTj4ADzVjTMG3FNmnRk5QTYEEFB7U3ryLMI9Z9ewbz8lJSUVdlpSUVdgvC/MJoz3ta9QTVl4vd9p3YafBVdtrxap/ZLTuCT7WTYn2zbJyC1uH23anU10J41UtY7cHZHI/FVprhh7z3kn5rizzkanJNQ2OqtlZdUE3sE2ONprXj1hOEQcTurgQQQUOjOS9IgS3lG4h9mo14daqNzXxKZg5znHGaFlSW87IADdmQo287I6OZ7H+tmWO3OadD8j0gqJuS92BzcJIMZbSu8t16xiBp0USrm202ZlWvLMr6WZbdmtoZZZGco6uPVuVATpRXVZrcTKWrHQBrpataK0aHO9XPhVaUi0m7DGDnKUHmdzPr+vIzucfstJDR0A0r1kivVRV6z2tklSxwcGmhpuNPzTq1yls0rHase5tOI3HtFCq8K2IlzGl0D3YpKDE+J3tAauZQZjUUqkrtyd9xSSjPNmvm8uPX7FiY0EJSiQsVrZK0Pje17To5pqEtRXAWsGmdrkDQS4gAUzOlTonTn0zJAA1JyHXVQt62X6Qx2KrY25gDJzyMwTwbrlr1LrRIqLks23mWrZa/+RkDHn6t5Az+y45B3wqrneN+2eBwZNKxjjmGk5040GgWL2i1Bn1hFY4S1z66OP8ARxV4vcAPwh53Ku3hesk0rppXVe81J+Q4DdRaOCoZ03J6DFOvOnTsemLPO17Q5jg5pzBBqCs/2/lraWtr/Rt8S7NVzZbbc2OyzNIx6GIbmudXFXoyBpx61E2faCe2uMk1XBo9bIBueniMgg4qOVuAaeIVSCXmSl63q2yQGVwqahrRpmctdydXPbeVDXgmjgHdlKpR1z8vGGSRtkaaGjvV45hTV13O0EB/DRvNAHQsp4ilHTzLRwdWaVl9Qmz4WipyAzPUN/BJ2S3xTNEsL2vZUirTUVCc3rc2KJ7DV7HtLXAHC8BwoS1w30KgrlusWSHkmvLwCDiIAJyoBQdAAWhTqxnG6AVacqektzQ9mHVh6nEeAPzUumFyWYxwsa7J1KkcCc6J+jrY0aSagkwIIILpcjL9ugWhlK4XtrhfStKjMEbwfksmvm5/oT2xy1BpVsrQSHA659eoK2xQ+01yi1RYcsbc2E8d46j5IVSF9UKYnDqosyWpnlz20ZUeHUppr1rTrrt7ZmBwIr9ocD5LErXdREpZi5OVp0za5vYpa75rRGKOeHU0eAWu7wUKE8ojRxDo7r9i8bY7MGc8tB/OgUc3QSgaZ7nDd3LP2zFri14LXA0LXChB6QetT9m21tMTQCGzA6FwLSOtzde5VC22K02id8zngPecWVadAodwFB1BVqKEtVuWrVqU/FHckDdkZfjbiY46ujcWE19oDJ3aCnQs7gBWaU1NKkRZDpIZ2JGx2S0ABpwPeSMhVuXVmpD9GWsimCJoxA/zhPNGemHWqpmstWDipz2QibO1ubi57hoXEuodxDfVB6QEI7M+ZwhiFXu7mje5x3AJd1x2g6PjB6Q4pa6LytN2tfykLJsbq42HCabm4iNOFeJUjOMnqy6otO9TRDX0pbMugu2BsIc9sMxkmIGuNpBkIGgBIHQCs0mgNARmCArjtD6UrZQtoyPGKYA31QdRjNanpCpN1XqCaZDPQaU6Fs4OrG2T6Ba7TtKC0QrZZQKsfXCcipZklot1s5Kyw4WigbEygZHE2gBLshTSrt5PSmltEJHOqOkarrZy/TZJ2y2c4nMBBL6YcB1aSOK7iqOfXzB02r6rQ064rW91Q5paGtYMwRz6c8V0NCKZbwVOxNcZMVeZgDQ3fiLs3d1PFRVhtfKtElA3Hzi0GoaXGpFe1TNiFfD4rxUv/VpHq07QVuBxZS848dBzyG/gyofims7WPliYymLlcyOEYxO69ykwoiBrI7UXtzw1JGInCZBzyK13YcsgtTCxTncRrrPFq3H3LgguWvBoQa1FR0jik7TaWRtxPcGgbyaLWAt2FkFVZNuIRKGBpLa0x1p24eCtIKvOnKFsysUhUjPpYaCCCoXIfaa4m2qIgUbKB9XJTNp4E+yd4WUWyd8JMNpHJvac61o4fZLTwK29RO0tystcD4yG4i04HECrTuz3BBqU82qFsRh1UV/My/6XG1pxkANANSUxmvxzyGQNdztDQ6cVzadni2U8tUlh9QkYajStNVddl7AxsYkIq51c+AB0CUclFGZSpOdTIv3GNz2aVjasYXONKvdl3E7lKNgtJ+0xveVIsfVOG5BLReZmuoKKsiBnu20AVEjXdFC3uNSu4C4twyCtdRuUw2bOiJ0bTmo432JYyba66WtlLCOa4Et6Oiq1SwXLHbbss7LQ0OLoYn4qBrhIGCkgPtfGpGhVZ23ud0rBIHNDY61ArioeG5XrZJsgscAl9YRjrw/Yr04cK0cNJ2AUYZako+R5tttnJkLTlhJB6KGhyTy0XSWhrHcwFuJ1PWDemu85CnSr36RtmBBbY7Sxv1Mri6QbmSDM9jjQ9dVU9s5OYZAfWwtI/CSR2eSbxeL2hDz3/oZwOCu3Kpstv7HOzO0fJPET6mPIBzjic3rPDTqWp3XamkCh1p0rBbsjxEu3YfE5UUtd1tniAEUjm9xA6qjJYlXDKU8y3NlwutDZNoNoo7IzE7nPd6jBq48eho3lZpd9/vZO6V76ukNXt3Gu7oG7sVXvG3SOeS9znPOpcan/AOLiKBx9boyTVOlkRSFNR33Nijs7JYy5nAlg0yOrVT72fJWuIlh01qOghTGwdoc5mDPmHwP51THaKUMtMgGQrUD8QBPZmtv8LqN3hwYv4nQUZKf7EFFaDWtc1u2zMhdZIHONSY259ixN9hErmiKuNzgA0aOJOVFu932bkoo4x9hjW+6KfJMfiDWWKF8IvE2OEEEFlj5xLIGglxAA1JyA7UyN9Qfet8VXdpr15R3JsPMacz7TvIKo3leoifGzV0jgPwtJpXv+aBOs07RCqnpdjm2y43vcd73a9Jr8wpnZ2cOYYzlSpHSN4UO7OnD41XeEsILT5gpS11qYEJuE85Z3AjJoTiBx3quMv17cnUd4HyT6z3406gjxQI05RkaEcTTl5klIzQ8V0I97tOCj/wBLsGYBJ7APFQt57RF1WszPBvzduCIqbbucniacFyKbYXy0RuhYaudkeDU/2e29scVlgjtE2CRsbWuGCV3qc0GoaQagVVSiswLi52bujRtc6JxBdsRObew8ego8KmTYXw2Jcqt56J+xPbRX/BbTAIJOUjDpC/mubzg0YQQ4DKjnLPNubHhjfTQFummtPmrrddhH2RqSGt7cyVF7f3Y9kJq0lji3E9tTQDPMfZFaZoMqmapmPTUbRWUo1gbhgZuJz8ly4GlQmVstLsXNacDQAOofNIwzuJNDkKeKNGL3GMyWg6Y0HNxzSksudK9yYxxuc48KlS9kuzlntZGCXHU7gN5Ku9zkdrmjejKyfVFztZHYQTvA/MlWl+wUD5jLK+R9TXBUNb1EgVp1EKLuCyNY1rWggRkUruI081cLsvVstWnKRureNN44hHw9Rwvldrmbi4qb1ObsuCzWc4oYWtdSmLMup+JxJUmggiuTbuxZJLYCgdpr15NvJsPPcMz7LfM/83J5tFfMdjs755jhYzCCaEgF7g1taZ0q4LMrRtlY3EudaoySak1QasmlZILTim7sflQklzB1rM7iTzWgNrkC2udO1KP2tsX9Yi978kkzaeyPc1rZ4y5xAAB1JNANOKUtLhh3JWuTUeZ6knec4bE9xNAG6nKm4Z9y6srd/HzVa9I9pw2QsqAZXtbU5ZN57v3QO1WpK55qMXNqPJI2e82kZuaemozTa27SQRVzBI3A1+CymOHdyrR2jzSv0Jp9a0M6q1+aN2cV/wAGY4CV9y9zbdQObhdjHQ0ZntKjG7ZsBoyPAzi7nOPXTRVg3fF/WGeHmh9BiH9O3wUyU/X6P+g6wEb3f8ovezF/sle+MOq51XiuRNAA7I9QVqsuZWQ3WGRTxPbM2oeOGjua4dxK1qxv4INSKUtBLFUOymuGS2zLj9MlaTzeTa5o4HFRx7i1XRjAciAeg51qs12UvQG9ZIq5mB1Otr2VHdn2FaTCVnVvDU1NrCtuimYvtXcTI7TNGx+AB5oNQA4YgDvGoHYqvJc8odRpYQRWuKg4DXtU16WLe+K9ZeTLQCyMkE0qTGBmOwKoNvycEkGPPdXL4rThTna6H1iadkpXuWOx3OG5zSgAbmeZVisl6RQt+rbQZAACrnOOQHEkrOHXvLv5M9GLf3q6+iCzi0218kxDuQYHRsBGEOcSMVOIp3noQ6sJxi5PyL95p7LU17Zy7nNhpN68mbhrh4NrxHxUFO58cpqSHtdqMjUb1cY35qnbeXtZ7NLG6WQMMrTQEONcBAJ5oPFqXws810KzbvdluuO/BNRj6CTwf1dPQppYpHtnYv6wB/dk/hVvuX0kWV4LTI6RzKVcxjtHVpiqBnzStSEpPRoBOKWqZcb0u2K0xOhnjbJG+mJjhUGhqO4gHsVVf6KLpP8A2ndNaR4CRXVBEBmEemTYixWCzQyWSHky6bA48pLJUGN7gKSPNM27lQtmNm57U8OiGFrHAmZ3qNLTUU9p1RoO2i9C+kK6IbYyGKapbHIJS0GmKjHsDSRnTn1y4KHcxkTWsY1rGM0a0AAAbgB1hAq1baIBVqqCEII3AAEZ8R1FZx6Vmv5SAEER4X4TxeSMY7AGe8Vpj3ODSXCmlOjMDNMdprobbLM6M0xjnRu9l407DoetDpvKJUXGNRNmDcmhgTySAtJaRQgkEcCMiEmY0xnNnIhFsY3o+THA96Wa1ObvjYZYxJ6he3H+GoxeC45EypFp9HWxonP0i0MrEP5tjsxKfaLTqwbuJ6Bnp8tljANGtHUAPgu2Ua0BoAaAAANABoB0KNvwuAD2A0rzqbulJupn1ZkV531sUyw2WSG+7O9oc4SPLRhH2XNcHgjoBLq9C3NjABmVl9zzGO1xSuo4c4ZfZxtpVaiHBw1CUxDzNN8Gjg6ilTsZD6VdgrXaLWbVZ2idsgY0sbha+LA0NHrGjmmhNdQTpvVNi9Gl5Or/ACUinF8Qr1c/NekckOWA1RYY2cUouwxkXB5ivPYq2WdhfPZpGMGrsnNHW5pNO1W30Iw4bTaD/YtHe/8AJaFtttJFyU1mFHuewsIpUNxDU1yqK1ooH0Z3WIuWe1pAIa3FxpUkV7QpWxTlSkmGhS2ZoUeizH0rwstFqjYRXkI6dGKQ4j4YVqMRApXQZnoWO3hbmzzyvDgSXFxFakBx5texLYa8btF0lKWpeNh9hbBJYoXy2SF73YiXObUnnuAr2AK3WDZixwV5GywMxUrhiYK00qaZ6nvXGxrMNis4/UB97P5qZW7DpQjPqYFxLIGgk5ACpPUu03t1m5SNzK0qNeBGY8Quu9tCj2Kra5+Uc53E9w3BVmKRz7a5latY09YPNzKlb4ZJZWPkmBbGylXjnDM4RSm8kgdqrlxW4fXPNA6R9enDTmjqGaQle2vmIuGZOck9P5LDeb2sjcXHKn/xNrlYZGco/Q+qOjj1lNp7V9YyuY6dAaZHvUrDasiTQAa9C6nd2AKOaSl9PUz/AGvuiMWlxwjngOPWcj8FB/oyP2R4q3XxLy0hfTLQDoCYGIBLSq6uzPT0KdqcVLexCNu2MCpaEk+ws3MHcpaVgKTEa72j5CZETFw34WARy5tGQdvbwB4hWqGSuioLWUUrYrc+OmHMcDouRqJPUzsV+H5/FT0fBYJLGzEToTw0BPQiui9Z2xPo0PMZLaVIqWnMA58MlHwXmac/I8APzS9025jXvLjhDiT1117ckaXZTWVmbToYmjPMovT3A/b2YgYYmt41NSfAUTS27X2iUUbSPiW5u7HHTsTG2taXuI0LjTqJyTTkkooQ4PRpaXOWsJ6ST4labcViwwNwHNmdNzhq7t1KzyyihFeK0vZ+fmLk7PRlKja1RKXbIHCuh+Haq1fmxUcj3zWdrY5X+u3RshFedQDJ2eu/xUvd7iH4dwPwU0M1WlN5bIDO8ZXDuKzmOzwscKObGwEa0IaKjvT5NrO/OicrbozU4JoVluBBBBFKlV9KTa3XauhrT3SNPyWU2ZuS1r0ltrdVt6IHn3RX5LJrGch1JTFbIZw/mSUDahdSYjlU04V+SOzDJNrZesce/EeDc/HQLNs29BvQ7dEmF4TNYQHOaDwJAUbeF+yOBDeYOjM9/kqXebi51TmTxzKZo4XM/EylStlWhehao/vGd4XbbVF7be8LOvosn3b/AHHeSH0WT7t/uO8k13GPIv3t8GkfTYh9tneErHeEXtt7wsy+jSew/wBx3ku2WSU6RvPUxx+SncY8k70+DTW3hF7be8LoW+L7xneFmf0Cb7mT9m/yXbbsnP8AQS/sn+SncY8k72+DRZrwi+8Z3hJst8TiAHtJOgBWf/oa0f1eb9k/yXd0QObaYmuaWnGMiCDRceCik3c6sU20rGjtCtVzX8yNvOrUClKHwVXDV21Z8opjbSe5dpdrLOwlxBGWtDzuwJjB6QmStcYGOOEltXDCKgV01OvQqjeJ+rPUmGxsJMR/WlPyC5GjFpyKtJWR6EgjAAyzpmlUEFtpJKyMwCCCC6Qgtu48V3WwcbNN/plYVZ7zwMbkS7PM5ClSB1rf9p2VsdpHGCUf5bl5xZnHGf1T+8UGsk1qHou1x663SPBDnZcBkPz7U3cEcC6cErawyM5woWVv10X/AOjf32qdmaoS1/zkf4x+8ExQfiBVuk26S7pK1ExAzoA1tOjM1J70hJd8gJJmcB0MZl4a6p/A+Q6gUrxkrTcaYaVXMrH0OKlKajlK16iKLTEhnFZBG4Y5HODsgHAa5bwPjxTlrA19chl1ZBc22wgmoaK8Xh/ZoUoIGtcAA4Chy528grpB820xmlHNJ0oHArsvABduFa5E6Ghy603wNyoHZdfmu4YmuYQWkgufkakeuelcOnUjg5hI0odxGnQVjVvZ/wBUiH4fg4rZHwtax2FpAoTlkNOFVkEore8fQPhE5Crv8qX++TLw6l8y1OZRAJ05iQcyi87c1RN7A7UVTi5rK1kkTGNABkbkNKueKpMJ7cja2mAf2sfg8H5K0d7FZbGxIIILaMoJBBGoQaXszFBKOMbx3tK8z2M1hi/APHP5r0/aBVjhxafgvL9hFI2Dg0DuAQquwaj5jqILshCJdFKMaQ2mCgrdlJH+MfEKwTKBvMc5n4gjUeoHW6TbfoAccXIE1PrDk959b1qp3a43YXCp04BI2czjSpH9zTd4Jwxsh9YnX9QH55LUEjiWBr8n87rDT8kckZxDnHQ8OI6FxNZ36jH7zPJJyYhvdpve0bupWODnCfaP+HyQslQNXes7h7R6E1a1x0r+0FPgu2teNx/aH+FQ6PrUOY44j6p4cOpY9ZhW9+pp/wBP81qkhc1j8QywO+2XbuFFlt153tJ0Nd+60fNL4rSjL/fIJT6l8y6uCTc1Llq5ovOGoNXRp/su2tsgH69e4E/JIOapLZGKtth6MZ/y3ItJ3mvmitTpZqKCCC2jKAiRolCAIXl+zilRwcR3ZfJeoV5klbR7xwlmHuyvHyQqvSGpbisS6cuYl05KMbQhMoK9dW/iCnplA3tu/Ei0eoFW6Wb1BZmOaCWRkka0FT15JY2Nm9kZ7B5KMgazKsLTl6xaw1yrrirn0p1JgMbjybAQMg5rCchkciR0LUExx9HYCCGRjsAI6a0TeeyhzqloPTid8khFFiyOAa/Zidkd1AMs0qRIyrW0IoaUDW4ekACi7clg4YcJyAFelx8Cls+jx8kzbHKBUvJI+yWtz7Wj/lE1itUr8uc3N2YbWueXrBWuSxIXgXck/T1T8FlOz4recx/Vf8WBada3OEbwSXAtOZAFMtMgFmWzIrb5z0O/eb5JXGP8lhKXWi9VXBXTdECF501Dh7wBUkAcTkpnYptbW08GuPhT5qjbXu+pd1K8ejZv1+e6E/Fg+aYoQ8UX6g6ztFr0NJQQQWwZYSNEjUIBeabybS0WgcLRaP8AXevSy847QtpbbWOFpn8ZCfmhVekLR3G0S7cuYUo4JJsdQ3lUFe+78Sn5QoC+joN1Uaj1A6vSzbrtcDgNW6A1xmuns4aeKk7XHiY4A1JB4eSzmzekyBjWjkJKtAFeYNBTilx6WYx/28nvNWnnQlYusEBaanD/AHQfmEtARiNTrwbQnPeaZqhn0sR/1eT3mpGX0psrUWd/a5qmdEsaLaJmt9ZxHWKfJMIJmUpjNd47epUk+lhpFPo7vfHkuG+lIf1c++PJTOiWLzeNqYYnjHUkZAjWuXBZnseK2y0nr/f/ACT23+k3lGOaIKV3l9d/Uo/YB+Ked/EA+84lLYyadFhaK8aLxRGiGqNYDZpWKxtd/Nnpp4laH6OI/rZDwjA73D+FZ3tUfVHF7B3uWmejhuc56Ix4u8k5h94fN/wBxHS/kv5LwgggtUzQIkaJQga877WNpeFsH9u8+8Gu/wBy9ELz3tqz/qtsH9oD/kxeaFW6GFo9QwgbmlC1HZ4XV9U9xTj6K/2HdxWe2PIYyMUXeNixhWE2GT2HdxRG7ZPYd3LsamV3OuN1ZlMN2FF+jz0q3/ouT2HIG6JPYPgjd59QXYRKf9AQNgVt/QsnsHwXcdwSE5gDpJHyU716k7BFPFgS0F0ucaNaSejNX+z3BE2mIFx6Tl3BSkULWijQAOAFEKWOfkdWGiUCzbIyH1zhHD1j5K17O3Myz4sFSXUBJPDT4lSpZ0JSBqWqYmpNWbDRowi7pHaBRoFLhSs7QWdznRUaSOUZWgJoA6ufQtR9HTOZMeLmjuB81UwFdtg2UheeMh8GtTuEnepFcXFsUvA38izIIILXM0JGggoQCxLasUvi1DiGH/JhW2rEfSBMIr3mLq86Jhy44Wj/AGFBrq9NhqDtMdWU5hOiVVbPfj3StZGxprXJxOfWRpqrOwy0zbAO2U/JY04OO5opnaDjkuIjKW1H0fPMGkpFDplVKNEu/kPck/iQ3Zbs7cQQTg8p/Yfs3n/euXGX2of2Lv8A2KacnbiIQqu6ze1CP/Cf/YjJmH24v2I/jU05Jd8CZR1SoM33jP2Lf4kYdLvkb2Qs81NOSXfAi5dxpYGT73/KjR0f96f2cXkuXXP8ku+BEo6rqbGGk8o80GjWQ17KtQfA77+Q/wB2EV/wKWVtzt3wc1V62JH8nPS93wCoUbZAXB7i9tGlhIaCMVcQOEAH1RQ9K0HY0fyYdLnfGnyTmBjat+39C+Kf5f7k4gggtgzQIIkFCBrCPTBlenXBF8ZB/tW7rD/TPH/1Fh42aLwknCpU6WEpdRT7HMWytI3kDsqD8lpEbslmEbue3rHxWj2eSrQsfFrY0qQ8RJLEjxpELYUquSUniRh6hLCtEaRbIjMi4dFUElyiISKWILIVSfKLnlFLMgvVFVImQcVw6cDeFLM7YeW/Ij8LfhX5q9bJtpZY+nEe95WRSW97ra4FxLRCzm1yrRudOK2LZttLLD0sB78/mtXAQtO/oI4p+BL1JJBBBaogEjRIKEDWL+m1n8shPGAD3ZH/AMS2hZT6YbKJLVZQTSsUv+F7P4lSo7RbCUtZoyaUuBqNRonrb9tIHrUHUPJTI2eDqUd11HwCfx7NRAUJee0eSzZV6dtVc0Iwl5Fbmva1tAJc4A6EtpXqyzSQvq0/eHwVtOz0RABLyBoC7IdWWSA2dh4O95U7al+n2LZZ8lSF7Wn70ojedo+9creNn4eDveKMXFD7J94qdvT/AE+xMkuSmm8J/vXd5RG2z/ev7yrp+gYPZPvO80f6Dg9j/E7zU7xT49iZJclHNqm+9f7xRctL94/vKvQuSD2P8TvNGLlg+78XeaneYcE7OXJRMcvtv7yuTyntu7ytAZdULdI29tT8V0+74yQXNBpoD6o/ujJd71HgnZvkotgsM0zsLXGvFxdTqqK5qTj2XnzxyBoHSX16h+auLGgCgAA4DJFOckKWJk9i6pLzKrcURZPKC4vLWMGJ2u+ngAOxegLmZSCEcI2fuhYHdGc9oP4B4Feg7KyjGjg0DuCfw2s2/RCeK0S+bFUEEE6JARII1CAWY+lwgWixEmlY7QO3FBQeJWnLL/TWznWF3CR7feMX8KHVV4NBKTtNEDZdQnwTGybk+CwJmsg1zVGVIbOxYrTEDpir7oJ+S5COaSXJJOybI4IiVr/JjgO5DkxwHcFo/wCP+L2+4n3z4fcyGq5c8cVsHJN4DuCLkW8B3BT/AB3xe33J334ff7GQCQcR3ojM32h3hbByDfZHcEOQb7Le4Lv+O+L2+5O+/D7/AGMe+kN9pveEoFrM9ije0tcxpDgQQWihByKyRkeEBupbza8cOXyS+Iw/Y21vcPRrdpfSx0Sk5xULshAJQYIS57C9ksmMUxvbQ8R/wrfAFkthZiliHF7P3gtaC1sFJyzN+hnYzSy+YaCCCfEwkaCChALPPTJEDFZSRmJxTwQQVZ9LLQ6kVWxahSjGBBBYEzWWwZYFObIRD6SMtGuI+HzKCCthl+bH5laz/LZfEEEFvmSBBBBQgEEEFCAUQ7ZqzEkmLMkk8+TU5n7SCCrKEZdSudUpR2YBs1Zfuh7z/NdDZyzfdDvd5oIKvY0/0r6Fu1ny/qKQ3HZ2kObE0FpqDmaEaaqRQQVoxUdkVcm9wIIIKxw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22288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jpeg;base64,/9j/4AAQSkZJRgABAQAAAQABAAD/2wCEAAkGBxQSEhUUEhQVFhUVFxgZGBUWFxUUFxQXFBccGBUXGBQYHSggGBolHBQVITEhJSkrLi4uFx8zODMsNygtLisBCgoKDg0OGhAQGy4kICU0LCw0LCwsLCwsLCwsLCwsLDQsLCwsLCwsLCwsLCwsLCwsLCwsLCwsLCwsLCwsLCwsLP/AABEIASMArQMBIgACEQEDEQH/xAAcAAAABwEBAAAAAAAAAAAAAAAAAQMEBQYHAgj/xABKEAABAwEFAwgGBgULBQEAAAABAAIDEQQFEiExBkFREyJhcYGRodEHMlKSscEUI0JTcuEVYpOy0iQzQ1RjgqKjs8LwJUSD0/Fz/8QAGgEAAgMBAQAAAAAAAAAAAAAAAwQAAgUBBv/EADIRAAIBAgUBBgQGAwEAAAAAAAABAgMRBBIhMVEyExQiQWGhYnGR4QUjUoGx0RXw8TP/2gAMAwEAAhEDEQA/ANxQQQUIBBBBQgnaJgxrnHRoJPYsp2k21LJomyl45UnCGeqwAgVOdTqKnNaDtbaAyzPFaF1AOOtT4BZnaoGS4cUeIsNWl4HNPEb0vVn4rPYQxdW0lEutg2swNDZGl53EEA0HtV+KVbtcSf5sU/F+SpJaczqchX8ktBiFa70NVZciqxdTa5crXtdhHNjqTvLsu4DNQN4bbPhc0yShpeaNZhBrTWgoTQbyUz1Gah77uiKaSOR4JdHWlCQM6GhG/RdU3fxMtLESesm7ehrdx3jy8QeQAQSHAaVH5EKQVc2Ggw2cmtcTj4ADzVjTMG3FNmnRk5QTYEEFB7U3ryLMI9Z9ewbz8lJSUVdlpSUVdgvC/MJoz3ta9QTVl4vd9p3YafBVdtrxap/ZLTuCT7WTYn2zbJyC1uH23anU10J41UtY7cHZHI/FVprhh7z3kn5rizzkanJNQ2OqtlZdUE3sE2ONprXj1hOEQcTurgQQQUOjOS9IgS3lG4h9mo14daqNzXxKZg5znHGaFlSW87IADdmQo287I6OZ7H+tmWO3OadD8j0gqJuS92BzcJIMZbSu8t16xiBp0USrm202ZlWvLMr6WZbdmtoZZZGco6uPVuVATpRXVZrcTKWrHQBrpataK0aHO9XPhVaUi0m7DGDnKUHmdzPr+vIzucfstJDR0A0r1kivVRV6z2tklSxwcGmhpuNPzTq1yls0rHase5tOI3HtFCq8K2IlzGl0D3YpKDE+J3tAauZQZjUUqkrtyd9xSSjPNmvm8uPX7FiY0EJSiQsVrZK0Pje17To5pqEtRXAWsGmdrkDQS4gAUzOlTonTn0zJAA1JyHXVQt62X6Qx2KrY25gDJzyMwTwbrlr1LrRIqLks23mWrZa/+RkDHn6t5Az+y45B3wqrneN+2eBwZNKxjjmGk5040GgWL2i1Bn1hFY4S1z66OP8ARxV4vcAPwh53Ku3hesk0rppXVe81J+Q4DdRaOCoZ03J6DFOvOnTsemLPO17Q5jg5pzBBqCs/2/lraWtr/Rt8S7NVzZbbc2OyzNIx6GIbmudXFXoyBpx61E2faCe2uMk1XBo9bIBueniMgg4qOVuAaeIVSCXmSl63q2yQGVwqahrRpmctdydXPbeVDXgmjgHdlKpR1z8vGGSRtkaaGjvV45hTV13O0EB/DRvNAHQsp4ilHTzLRwdWaVl9Qmz4WipyAzPUN/BJ2S3xTNEsL2vZUirTUVCc3rc2KJ7DV7HtLXAHC8BwoS1w30KgrlusWSHkmvLwCDiIAJyoBQdAAWhTqxnG6AVacqektzQ9mHVh6nEeAPzUumFyWYxwsa7J1KkcCc6J+jrY0aSagkwIIILpcjL9ugWhlK4XtrhfStKjMEbwfksmvm5/oT2xy1BpVsrQSHA659eoK2xQ+01yi1RYcsbc2E8d46j5IVSF9UKYnDqosyWpnlz20ZUeHUppr1rTrrt7ZmBwIr9ocD5LErXdREpZi5OVp0za5vYpa75rRGKOeHU0eAWu7wUKE8ojRxDo7r9i8bY7MGc8tB/OgUc3QSgaZ7nDd3LP2zFri14LXA0LXChB6QetT9m21tMTQCGzA6FwLSOtzde5VC22K02id8zngPecWVadAodwFB1BVqKEtVuWrVqU/FHckDdkZfjbiY46ujcWE19oDJ3aCnQs7gBWaU1NKkRZDpIZ2JGx2S0ABpwPeSMhVuXVmpD9GWsimCJoxA/zhPNGemHWqpmstWDipz2QibO1ubi57hoXEuodxDfVB6QEI7M+ZwhiFXu7mje5x3AJd1x2g6PjB6Q4pa6LytN2tfykLJsbq42HCabm4iNOFeJUjOMnqy6otO9TRDX0pbMugu2BsIc9sMxkmIGuNpBkIGgBIHQCs0mgNARmCArjtD6UrZQtoyPGKYA31QdRjNanpCpN1XqCaZDPQaU6Fs4OrG2T6Ba7TtKC0QrZZQKsfXCcipZklot1s5Kyw4WigbEygZHE2gBLshTSrt5PSmltEJHOqOkarrZy/TZJ2y2c4nMBBL6YcB1aSOK7iqOfXzB02r6rQ064rW91Q5paGtYMwRz6c8V0NCKZbwVOxNcZMVeZgDQ3fiLs3d1PFRVhtfKtElA3Hzi0GoaXGpFe1TNiFfD4rxUv/VpHq07QVuBxZS848dBzyG/gyofims7WPliYymLlcyOEYxO69ykwoiBrI7UXtzw1JGInCZBzyK13YcsgtTCxTncRrrPFq3H3LgguWvBoQa1FR0jik7TaWRtxPcGgbyaLWAt2FkFVZNuIRKGBpLa0x1p24eCtIKvOnKFsysUhUjPpYaCCCoXIfaa4m2qIgUbKB9XJTNp4E+yd4WUWyd8JMNpHJvac61o4fZLTwK29RO0tystcD4yG4i04HECrTuz3BBqU82qFsRh1UV/My/6XG1pxkANANSUxmvxzyGQNdztDQ6cVzadni2U8tUlh9QkYajStNVddl7AxsYkIq51c+AB0CUclFGZSpOdTIv3GNz2aVjasYXONKvdl3E7lKNgtJ+0xveVIsfVOG5BLReZmuoKKsiBnu20AVEjXdFC3uNSu4C4twyCtdRuUw2bOiJ0bTmo432JYyba66WtlLCOa4Et6Oiq1SwXLHbbss7LQ0OLoYn4qBrhIGCkgPtfGpGhVZ23ud0rBIHNDY61ArioeG5XrZJsgscAl9YRjrw/Yr04cK0cNJ2AUYZako+R5tttnJkLTlhJB6KGhyTy0XSWhrHcwFuJ1PWDemu85CnSr36RtmBBbY7Sxv1Mri6QbmSDM9jjQ9dVU9s5OYZAfWwtI/CSR2eSbxeL2hDz3/oZwOCu3Kpstv7HOzO0fJPET6mPIBzjic3rPDTqWp3XamkCh1p0rBbsjxEu3YfE5UUtd1tniAEUjm9xA6qjJYlXDKU8y3NlwutDZNoNoo7IzE7nPd6jBq48eho3lZpd9/vZO6V76ukNXt3Gu7oG7sVXvG3SOeS9znPOpcan/AOLiKBx9boyTVOlkRSFNR33Nijs7JYy5nAlg0yOrVT72fJWuIlh01qOghTGwdoc5mDPmHwP51THaKUMtMgGQrUD8QBPZmtv8LqN3hwYv4nQUZKf7EFFaDWtc1u2zMhdZIHONSY259ixN9hErmiKuNzgA0aOJOVFu932bkoo4x9hjW+6KfJMfiDWWKF8IvE2OEEEFlj5xLIGglxAA1JyA7UyN9Qfet8VXdpr15R3JsPMacz7TvIKo3leoifGzV0jgPwtJpXv+aBOs07RCqnpdjm2y43vcd73a9Jr8wpnZ2cOYYzlSpHSN4UO7OnD41XeEsILT5gpS11qYEJuE85Z3AjJoTiBx3quMv17cnUd4HyT6z3406gjxQI05RkaEcTTl5klIzQ8V0I97tOCj/wBLsGYBJ7APFQt57RF1WszPBvzduCIqbbucniacFyKbYXy0RuhYaudkeDU/2e29scVlgjtE2CRsbWuGCV3qc0GoaQagVVSiswLi52bujRtc6JxBdsRObew8ego8KmTYXw2Jcqt56J+xPbRX/BbTAIJOUjDpC/mubzg0YQQ4DKjnLPNubHhjfTQFummtPmrrddhH2RqSGt7cyVF7f3Y9kJq0lji3E9tTQDPMfZFaZoMqmapmPTUbRWUo1gbhgZuJz8ly4GlQmVstLsXNacDQAOofNIwzuJNDkKeKNGL3GMyWg6Y0HNxzSksudK9yYxxuc48KlS9kuzlntZGCXHU7gN5Ku9zkdrmjejKyfVFztZHYQTvA/MlWl+wUD5jLK+R9TXBUNb1EgVp1EKLuCyNY1rWggRkUruI081cLsvVstWnKRureNN44hHw9Rwvldrmbi4qb1ObsuCzWc4oYWtdSmLMup+JxJUmggiuTbuxZJLYCgdpr15NvJsPPcMz7LfM/83J5tFfMdjs755jhYzCCaEgF7g1taZ0q4LMrRtlY3EudaoySak1QasmlZILTim7sflQklzB1rM7iTzWgNrkC2udO1KP2tsX9Yi978kkzaeyPc1rZ4y5xAAB1JNANOKUtLhh3JWuTUeZ6knec4bE9xNAG6nKm4Z9y6srd/HzVa9I9pw2QsqAZXtbU5ZN57v3QO1WpK55qMXNqPJI2e82kZuaemozTa27SQRVzBI3A1+CymOHdyrR2jzSv0Jp9a0M6q1+aN2cV/wAGY4CV9y9zbdQObhdjHQ0ZntKjG7ZsBoyPAzi7nOPXTRVg3fF/WGeHmh9BiH9O3wUyU/X6P+g6wEb3f8ovezF/sle+MOq51XiuRNAA7I9QVqsuZWQ3WGRTxPbM2oeOGjua4dxK1qxv4INSKUtBLFUOymuGS2zLj9MlaTzeTa5o4HFRx7i1XRjAciAeg51qs12UvQG9ZIq5mB1Otr2VHdn2FaTCVnVvDU1NrCtuimYvtXcTI7TNGx+AB5oNQA4YgDvGoHYqvJc8odRpYQRWuKg4DXtU16WLe+K9ZeTLQCyMkE0qTGBmOwKoNvycEkGPPdXL4rThTna6H1iadkpXuWOx3OG5zSgAbmeZVisl6RQt+rbQZAACrnOOQHEkrOHXvLv5M9GLf3q6+iCzi0218kxDuQYHRsBGEOcSMVOIp3noQ6sJxi5PyL95p7LU17Zy7nNhpN68mbhrh4NrxHxUFO58cpqSHtdqMjUb1cY35qnbeXtZ7NLG6WQMMrTQEONcBAJ5oPFqXws810KzbvdluuO/BNRj6CTwf1dPQppYpHtnYv6wB/dk/hVvuX0kWV4LTI6RzKVcxjtHVpiqBnzStSEpPRoBOKWqZcb0u2K0xOhnjbJG+mJjhUGhqO4gHsVVf6KLpP8A2ndNaR4CRXVBEBmEemTYixWCzQyWSHky6bA48pLJUGN7gKSPNM27lQtmNm57U8OiGFrHAmZ3qNLTUU9p1RoO2i9C+kK6IbYyGKapbHIJS0GmKjHsDSRnTn1y4KHcxkTWsY1rGM0a0AAAbgB1hAq1baIBVqqCEII3AAEZ8R1FZx6Vmv5SAEER4X4TxeSMY7AGe8Vpj3ODSXCmlOjMDNMdprobbLM6M0xjnRu9l407DoetDpvKJUXGNRNmDcmhgTySAtJaRQgkEcCMiEmY0xnNnIhFsY3o+THA96Wa1ObvjYZYxJ6he3H+GoxeC45EypFp9HWxonP0i0MrEP5tjsxKfaLTqwbuJ6Bnp8tljANGtHUAPgu2Ua0BoAaAAANABoB0KNvwuAD2A0rzqbulJupn1ZkV531sUyw2WSG+7O9oc4SPLRhH2XNcHgjoBLq9C3NjABmVl9zzGO1xSuo4c4ZfZxtpVaiHBw1CUxDzNN8Gjg6ilTsZD6VdgrXaLWbVZ2idsgY0sbha+LA0NHrGjmmhNdQTpvVNi9Gl5Or/ACUinF8Qr1c/NekckOWA1RYY2cUouwxkXB5ivPYq2WdhfPZpGMGrsnNHW5pNO1W30Iw4bTaD/YtHe/8AJaFtttJFyU1mFHuewsIpUNxDU1yqK1ooH0Z3WIuWe1pAIa3FxpUkV7QpWxTlSkmGhS2ZoUeizH0rwstFqjYRXkI6dGKQ4j4YVqMRApXQZnoWO3hbmzzyvDgSXFxFakBx5texLYa8btF0lKWpeNh9hbBJYoXy2SF73YiXObUnnuAr2AK3WDZixwV5GywMxUrhiYK00qaZ6nvXGxrMNis4/UB97P5qZW7DpQjPqYFxLIGgk5ACpPUu03t1m5SNzK0qNeBGY8Quu9tCj2Kra5+Uc53E9w3BVmKRz7a5latY09YPNzKlb4ZJZWPkmBbGylXjnDM4RSm8kgdqrlxW4fXPNA6R9enDTmjqGaQle2vmIuGZOck9P5LDeb2sjcXHKn/xNrlYZGco/Q+qOjj1lNp7V9YyuY6dAaZHvUrDasiTQAa9C6nd2AKOaSl9PUz/AGvuiMWlxwjngOPWcj8FB/oyP2R4q3XxLy0hfTLQDoCYGIBLSq6uzPT0KdqcVLexCNu2MCpaEk+ws3MHcpaVgKTEa72j5CZETFw34WARy5tGQdvbwB4hWqGSuioLWUUrYrc+OmHMcDouRqJPUzsV+H5/FT0fBYJLGzEToTw0BPQiui9Z2xPo0PMZLaVIqWnMA58MlHwXmac/I8APzS9025jXvLjhDiT1117ckaXZTWVmbToYmjPMovT3A/b2YgYYmt41NSfAUTS27X2iUUbSPiW5u7HHTsTG2taXuI0LjTqJyTTkkooQ4PRpaXOWsJ6ST4labcViwwNwHNmdNzhq7t1KzyyihFeK0vZ+fmLk7PRlKja1RKXbIHCuh+Haq1fmxUcj3zWdrY5X+u3RshFedQDJ2eu/xUvd7iH4dwPwU0M1WlN5bIDO8ZXDuKzmOzwscKObGwEa0IaKjvT5NrO/OicrbozU4JoVluBBBBFKlV9KTa3XauhrT3SNPyWU2ZuS1r0ltrdVt6IHn3RX5LJrGch1JTFbIZw/mSUDahdSYjlU04V+SOzDJNrZesce/EeDc/HQLNs29BvQ7dEmF4TNYQHOaDwJAUbeF+yOBDeYOjM9/kqXebi51TmTxzKZo4XM/EylStlWhehao/vGd4XbbVF7be8LOvosn3b/AHHeSH0WT7t/uO8k13GPIv3t8GkfTYh9tneErHeEXtt7wsy+jSew/wBx3ku2WSU6RvPUxx+SncY8k70+DTW3hF7be8LoW+L7xneFmf0Cb7mT9m/yXbbsnP8AQS/sn+SncY8k72+DRZrwi+8Z3hJst8TiAHtJOgBWf/oa0f1eb9k/yXd0QObaYmuaWnGMiCDRceCik3c6sU20rGjtCtVzX8yNvOrUClKHwVXDV21Z8opjbSe5dpdrLOwlxBGWtDzuwJjB6QmStcYGOOEltXDCKgV01OvQqjeJ+rPUmGxsJMR/WlPyC5GjFpyKtJWR6EgjAAyzpmlUEFtpJKyMwCCCC6Qgtu48V3WwcbNN/plYVZ7zwMbkS7PM5ClSB1rf9p2VsdpHGCUf5bl5xZnHGf1T+8UGsk1qHou1x663SPBDnZcBkPz7U3cEcC6cErawyM5woWVv10X/AOjf32qdmaoS1/zkf4x+8ExQfiBVuk26S7pK1ExAzoA1tOjM1J70hJd8gJJmcB0MZl4a6p/A+Q6gUrxkrTcaYaVXMrH0OKlKajlK16iKLTEhnFZBG4Y5HODsgHAa5bwPjxTlrA19chl1ZBc22wgmoaK8Xh/ZoUoIGtcAA4Chy528grpB820xmlHNJ0oHArsvABduFa5E6Ghy603wNyoHZdfmu4YmuYQWkgufkakeuelcOnUjg5hI0odxGnQVjVvZ/wBUiH4fg4rZHwtax2FpAoTlkNOFVkEore8fQPhE5Crv8qX++TLw6l8y1OZRAJ05iQcyi87c1RN7A7UVTi5rK1kkTGNABkbkNKueKpMJ7cja2mAf2sfg8H5K0d7FZbGxIIILaMoJBBGoQaXszFBKOMbx3tK8z2M1hi/APHP5r0/aBVjhxafgvL9hFI2Dg0DuAQquwaj5jqILshCJdFKMaQ2mCgrdlJH+MfEKwTKBvMc5n4gjUeoHW6TbfoAccXIE1PrDk959b1qp3a43YXCp04BI2czjSpH9zTd4Jwxsh9YnX9QH55LUEjiWBr8n87rDT8kckZxDnHQ8OI6FxNZ36jH7zPJJyYhvdpve0bupWODnCfaP+HyQslQNXes7h7R6E1a1x0r+0FPgu2teNx/aH+FQ6PrUOY44j6p4cOpY9ZhW9+pp/wBP81qkhc1j8QywO+2XbuFFlt153tJ0Nd+60fNL4rSjL/fIJT6l8y6uCTc1Llq5ovOGoNXRp/su2tsgH69e4E/JIOapLZGKtth6MZ/y3ItJ3mvmitTpZqKCCC2jKAiRolCAIXl+zilRwcR3ZfJeoV5klbR7xwlmHuyvHyQqvSGpbisS6cuYl05KMbQhMoK9dW/iCnplA3tu/Ei0eoFW6Wb1BZmOaCWRkka0FT15JY2Nm9kZ7B5KMgazKsLTl6xaw1yrrirn0p1JgMbjybAQMg5rCchkciR0LUExx9HYCCGRjsAI6a0TeeyhzqloPTid8khFFiyOAa/Zidkd1AMs0qRIyrW0IoaUDW4ekACi7clg4YcJyAFelx8Cls+jx8kzbHKBUvJI+yWtz7Wj/lE1itUr8uc3N2YbWueXrBWuSxIXgXck/T1T8FlOz4recx/Vf8WBada3OEbwSXAtOZAFMtMgFmWzIrb5z0O/eb5JXGP8lhKXWi9VXBXTdECF501Dh7wBUkAcTkpnYptbW08GuPhT5qjbXu+pd1K8ejZv1+e6E/Fg+aYoQ8UX6g6ztFr0NJQQQWwZYSNEjUIBeabybS0WgcLRaP8AXevSy847QtpbbWOFpn8ZCfmhVekLR3G0S7cuYUo4JJsdQ3lUFe+78Sn5QoC+joN1Uaj1A6vSzbrtcDgNW6A1xmuns4aeKk7XHiY4A1JB4eSzmzekyBjWjkJKtAFeYNBTilx6WYx/28nvNWnnQlYusEBaanD/AHQfmEtARiNTrwbQnPeaZqhn0sR/1eT3mpGX0psrUWd/a5qmdEsaLaJmt9ZxHWKfJMIJmUpjNd47epUk+lhpFPo7vfHkuG+lIf1c++PJTOiWLzeNqYYnjHUkZAjWuXBZnseK2y0nr/f/ACT23+k3lGOaIKV3l9d/Uo/YB+Ked/EA+84lLYyadFhaK8aLxRGiGqNYDZpWKxtd/Nnpp4laH6OI/rZDwjA73D+FZ3tUfVHF7B3uWmejhuc56Ix4u8k5h94fN/wBxHS/kv5LwgggtUzQIkaJQga877WNpeFsH9u8+8Gu/wBy9ELz3tqz/qtsH9oD/kxeaFW6GFo9QwgbmlC1HZ4XV9U9xTj6K/2HdxWe2PIYyMUXeNixhWE2GT2HdxRG7ZPYd3LsamV3OuN1ZlMN2FF+jz0q3/ouT2HIG6JPYPgjd59QXYRKf9AQNgVt/QsnsHwXcdwSE5gDpJHyU716k7BFPFgS0F0ucaNaSejNX+z3BE2mIFx6Tl3BSkULWijQAOAFEKWOfkdWGiUCzbIyH1zhHD1j5K17O3Myz4sFSXUBJPDT4lSpZ0JSBqWqYmpNWbDRowi7pHaBRoFLhSs7QWdznRUaSOUZWgJoA6ufQtR9HTOZMeLmjuB81UwFdtg2UheeMh8GtTuEnepFcXFsUvA38izIIILXM0JGggoQCxLasUvi1DiGH/JhW2rEfSBMIr3mLq86Jhy44Wj/AGFBrq9NhqDtMdWU5hOiVVbPfj3StZGxprXJxOfWRpqrOwy0zbAO2U/JY04OO5opnaDjkuIjKW1H0fPMGkpFDplVKNEu/kPck/iQ3Zbs7cQQTg8p/Yfs3n/euXGX2of2Lv8A2KacnbiIQqu6ze1CP/Cf/YjJmH24v2I/jU05Jd8CZR1SoM33jP2Lf4kYdLvkb2Qs81NOSXfAi5dxpYGT73/KjR0f96f2cXkuXXP8ku+BEo6rqbGGk8o80GjWQ17KtQfA77+Q/wB2EV/wKWVtzt3wc1V62JH8nPS93wCoUbZAXB7i9tGlhIaCMVcQOEAH1RQ9K0HY0fyYdLnfGnyTmBjat+39C+Kf5f7k4gggtgzQIIkFCBrCPTBlenXBF8ZB/tW7rD/TPH/1Fh42aLwknCpU6WEpdRT7HMWytI3kDsqD8lpEbslmEbue3rHxWj2eSrQsfFrY0qQ8RJLEjxpELYUquSUniRh6hLCtEaRbIjMi4dFUElyiISKWILIVSfKLnlFLMgvVFVImQcVw6cDeFLM7YeW/Ij8LfhX5q9bJtpZY+nEe95WRSW97ra4FxLRCzm1yrRudOK2LZttLLD0sB78/mtXAQtO/oI4p+BL1JJBBBaogEjRIKEDWL+m1n8shPGAD3ZH/AMS2hZT6YbKJLVZQTSsUv+F7P4lSo7RbCUtZoyaUuBqNRonrb9tIHrUHUPJTI2eDqUd11HwCfx7NRAUJee0eSzZV6dtVc0Iwl5Fbmva1tAJc4A6EtpXqyzSQvq0/eHwVtOz0RABLyBoC7IdWWSA2dh4O95U7al+n2LZZ8lSF7Wn70ojedo+9creNn4eDveKMXFD7J94qdvT/AE+xMkuSmm8J/vXd5RG2z/ev7yrp+gYPZPvO80f6Dg9j/E7zU7xT49iZJclHNqm+9f7xRctL94/vKvQuSD2P8TvNGLlg+78XeaneYcE7OXJRMcvtv7yuTyntu7ytAZdULdI29tT8V0+74yQXNBpoD6o/ujJd71HgnZvkotgsM0zsLXGvFxdTqqK5qTj2XnzxyBoHSX16h+auLGgCgAA4DJFOckKWJk9i6pLzKrcURZPKC4vLWMGJ2u+ngAOxegLmZSCEcI2fuhYHdGc9oP4B4Feg7KyjGjg0DuCfw2s2/RCeK0S+bFUEEE6JARII1CAWY+lwgWixEmlY7QO3FBQeJWnLL/TWznWF3CR7feMX8KHVV4NBKTtNEDZdQnwTGybk+CwJmsg1zVGVIbOxYrTEDpir7oJ+S5COaSXJJOybI4IiVr/JjgO5DkxwHcFo/wCP+L2+4n3z4fcyGq5c8cVsHJN4DuCLkW8B3BT/AB3xe33J334ff7GQCQcR3ojM32h3hbByDfZHcEOQb7Le4Lv+O+L2+5O+/D7/AGMe+kN9pveEoFrM9ije0tcxpDgQQWihByKyRkeEBupbza8cOXyS+Iw/Y21vcPRrdpfSx0Sk5xULshAJQYIS57C9ksmMUxvbQ8R/wrfAFkthZiliHF7P3gtaC1sFJyzN+hnYzSy+YaCCCfEwkaCChALPPTJEDFZSRmJxTwQQVZ9LLQ6kVWxahSjGBBBYEzWWwZYFObIRD6SMtGuI+HzKCCthl+bH5laz/LZfEEEFvmSBBBBQgEEEFCAUQ7ZqzEkmLMkk8+TU5n7SCCrKEZdSudUpR2YBs1Zfuh7z/NdDZyzfdDvd5oIKvY0/0r6Fu1ny/qKQ3HZ2kObE0FpqDmaEaaqRQQVoxUdkVcm9wIIIKxw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22288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data:image/jpeg;base64,/9j/4AAQSkZJRgABAQAAAQABAAD/2wCEAAkGBxQSEhUUEhQVFhUVFxgZGBUWFxUUFxQXFBccGBUXGBQYHSggGBolHBQVITEhJSkrLi4uFx8zODMsNygtLisBCgoKDg0OGhAQGy4kICU0LCw0LCwsLCwsLCwsLCwsLDQsLCwsLCwsLCwsLCwsLCwsLCwsLCwsLCwsLCwsLCwsLP/AABEIASMArQMBIgACEQEDEQH/xAAcAAAABwEBAAAAAAAAAAAAAAAAAQMEBQYHAgj/xABKEAABAwEFAwgGBgULBQEAAAABAAIDEQQFEiExBkFREyJhcYGRodEHMlKSscEUI0JTcuEVYpOy0iQzQ1RjgqKjs8LwJUSD0/Fz/8QAGgEAAgMBAQAAAAAAAAAAAAAAAwQAAgUBBv/EADIRAAIBAgUBBgQGAwEAAAAAAAABAgMRBBIhMVEyExQiQWGhYnGR4QUjUoGx0RXw8TP/2gAMAwEAAhEDEQA/ANxQQQUIBBBBQgnaJgxrnHRoJPYsp2k21LJomyl45UnCGeqwAgVOdTqKnNaDtbaAyzPFaF1AOOtT4BZnaoGS4cUeIsNWl4HNPEb0vVn4rPYQxdW0lEutg2swNDZGl53EEA0HtV+KVbtcSf5sU/F+SpJaczqchX8ktBiFa70NVZciqxdTa5crXtdhHNjqTvLsu4DNQN4bbPhc0yShpeaNZhBrTWgoTQbyUz1Gah77uiKaSOR4JdHWlCQM6GhG/RdU3fxMtLESesm7ehrdx3jy8QeQAQSHAaVH5EKQVc2Ggw2cmtcTj4ADzVjTMG3FNmnRk5QTYEEFB7U3ryLMI9Z9ewbz8lJSUVdlpSUVdgvC/MJoz3ta9QTVl4vd9p3YafBVdtrxap/ZLTuCT7WTYn2zbJyC1uH23anU10J41UtY7cHZHI/FVprhh7z3kn5rizzkanJNQ2OqtlZdUE3sE2ONprXj1hOEQcTurgQQQUOjOS9IgS3lG4h9mo14daqNzXxKZg5znHGaFlSW87IADdmQo287I6OZ7H+tmWO3OadD8j0gqJuS92BzcJIMZbSu8t16xiBp0USrm202ZlWvLMr6WZbdmtoZZZGco6uPVuVATpRXVZrcTKWrHQBrpataK0aHO9XPhVaUi0m7DGDnKUHmdzPr+vIzucfstJDR0A0r1kivVRV6z2tklSxwcGmhpuNPzTq1yls0rHase5tOI3HtFCq8K2IlzGl0D3YpKDE+J3tAauZQZjUUqkrtyd9xSSjPNmvm8uPX7FiY0EJSiQsVrZK0Pje17To5pqEtRXAWsGmdrkDQS4gAUzOlTonTn0zJAA1JyHXVQt62X6Qx2KrY25gDJzyMwTwbrlr1LrRIqLks23mWrZa/+RkDHn6t5Az+y45B3wqrneN+2eBwZNKxjjmGk5040GgWL2i1Bn1hFY4S1z66OP8ARxV4vcAPwh53Ku3hesk0rppXVe81J+Q4DdRaOCoZ03J6DFOvOnTsemLPO17Q5jg5pzBBqCs/2/lraWtr/Rt8S7NVzZbbc2OyzNIx6GIbmudXFXoyBpx61E2faCe2uMk1XBo9bIBueniMgg4qOVuAaeIVSCXmSl63q2yQGVwqahrRpmctdydXPbeVDXgmjgHdlKpR1z8vGGSRtkaaGjvV45hTV13O0EB/DRvNAHQsp4ilHTzLRwdWaVl9Qmz4WipyAzPUN/BJ2S3xTNEsL2vZUirTUVCc3rc2KJ7DV7HtLXAHC8BwoS1w30KgrlusWSHkmvLwCDiIAJyoBQdAAWhTqxnG6AVacqektzQ9mHVh6nEeAPzUumFyWYxwsa7J1KkcCc6J+jrY0aSagkwIIILpcjL9ugWhlK4XtrhfStKjMEbwfksmvm5/oT2xy1BpVsrQSHA659eoK2xQ+01yi1RYcsbc2E8d46j5IVSF9UKYnDqosyWpnlz20ZUeHUppr1rTrrt7ZmBwIr9ocD5LErXdREpZi5OVp0za5vYpa75rRGKOeHU0eAWu7wUKE8ojRxDo7r9i8bY7MGc8tB/OgUc3QSgaZ7nDd3LP2zFri14LXA0LXChB6QetT9m21tMTQCGzA6FwLSOtzde5VC22K02id8zngPecWVadAodwFB1BVqKEtVuWrVqU/FHckDdkZfjbiY46ujcWE19oDJ3aCnQs7gBWaU1NKkRZDpIZ2JGx2S0ABpwPeSMhVuXVmpD9GWsimCJoxA/zhPNGemHWqpmstWDipz2QibO1ubi57hoXEuodxDfVB6QEI7M+ZwhiFXu7mje5x3AJd1x2g6PjB6Q4pa6LytN2tfykLJsbq42HCabm4iNOFeJUjOMnqy6otO9TRDX0pbMugu2BsIc9sMxkmIGuNpBkIGgBIHQCs0mgNARmCArjtD6UrZQtoyPGKYA31QdRjNanpCpN1XqCaZDPQaU6Fs4OrG2T6Ba7TtKC0QrZZQKsfXCcipZklot1s5Kyw4WigbEygZHE2gBLshTSrt5PSmltEJHOqOkarrZy/TZJ2y2c4nMBBL6YcB1aSOK7iqOfXzB02r6rQ064rW91Q5paGtYMwRz6c8V0NCKZbwVOxNcZMVeZgDQ3fiLs3d1PFRVhtfKtElA3Hzi0GoaXGpFe1TNiFfD4rxUv/VpHq07QVuBxZS848dBzyG/gyofims7WPliYymLlcyOEYxO69ykwoiBrI7UXtzw1JGInCZBzyK13YcsgtTCxTncRrrPFq3H3LgguWvBoQa1FR0jik7TaWRtxPcGgbyaLWAt2FkFVZNuIRKGBpLa0x1p24eCtIKvOnKFsysUhUjPpYaCCCoXIfaa4m2qIgUbKB9XJTNp4E+yd4WUWyd8JMNpHJvac61o4fZLTwK29RO0tystcD4yG4i04HECrTuz3BBqU82qFsRh1UV/My/6XG1pxkANANSUxmvxzyGQNdztDQ6cVzadni2U8tUlh9QkYajStNVddl7AxsYkIq51c+AB0CUclFGZSpOdTIv3GNz2aVjasYXONKvdl3E7lKNgtJ+0xveVIsfVOG5BLReZmuoKKsiBnu20AVEjXdFC3uNSu4C4twyCtdRuUw2bOiJ0bTmo432JYyba66WtlLCOa4Et6Oiq1SwXLHbbss7LQ0OLoYn4qBrhIGCkgPtfGpGhVZ23ud0rBIHNDY61ArioeG5XrZJsgscAl9YRjrw/Yr04cK0cNJ2AUYZako+R5tttnJkLTlhJB6KGhyTy0XSWhrHcwFuJ1PWDemu85CnSr36RtmBBbY7Sxv1Mri6QbmSDM9jjQ9dVU9s5OYZAfWwtI/CSR2eSbxeL2hDz3/oZwOCu3Kpstv7HOzO0fJPET6mPIBzjic3rPDTqWp3XamkCh1p0rBbsjxEu3YfE5UUtd1tniAEUjm9xA6qjJYlXDKU8y3NlwutDZNoNoo7IzE7nPd6jBq48eho3lZpd9/vZO6V76ukNXt3Gu7oG7sVXvG3SOeS9znPOpcan/AOLiKBx9boyTVOlkRSFNR33Nijs7JYy5nAlg0yOrVT72fJWuIlh01qOghTGwdoc5mDPmHwP51THaKUMtMgGQrUD8QBPZmtv8LqN3hwYv4nQUZKf7EFFaDWtc1u2zMhdZIHONSY259ixN9hErmiKuNzgA0aOJOVFu932bkoo4x9hjW+6KfJMfiDWWKF8IvE2OEEEFlj5xLIGglxAA1JyA7UyN9Qfet8VXdpr15R3JsPMacz7TvIKo3leoifGzV0jgPwtJpXv+aBOs07RCqnpdjm2y43vcd73a9Jr8wpnZ2cOYYzlSpHSN4UO7OnD41XeEsILT5gpS11qYEJuE85Z3AjJoTiBx3quMv17cnUd4HyT6z3406gjxQI05RkaEcTTl5klIzQ8V0I97tOCj/wBLsGYBJ7APFQt57RF1WszPBvzduCIqbbucniacFyKbYXy0RuhYaudkeDU/2e29scVlgjtE2CRsbWuGCV3qc0GoaQagVVSiswLi52bujRtc6JxBdsRObew8ego8KmTYXw2Jcqt56J+xPbRX/BbTAIJOUjDpC/mubzg0YQQ4DKjnLPNubHhjfTQFummtPmrrddhH2RqSGt7cyVF7f3Y9kJq0lji3E9tTQDPMfZFaZoMqmapmPTUbRWUo1gbhgZuJz8ly4GlQmVstLsXNacDQAOofNIwzuJNDkKeKNGL3GMyWg6Y0HNxzSksudK9yYxxuc48KlS9kuzlntZGCXHU7gN5Ku9zkdrmjejKyfVFztZHYQTvA/MlWl+wUD5jLK+R9TXBUNb1EgVp1EKLuCyNY1rWggRkUruI081cLsvVstWnKRureNN44hHw9Rwvldrmbi4qb1ObsuCzWc4oYWtdSmLMup+JxJUmggiuTbuxZJLYCgdpr15NvJsPPcMz7LfM/83J5tFfMdjs755jhYzCCaEgF7g1taZ0q4LMrRtlY3EudaoySak1QasmlZILTim7sflQklzB1rM7iTzWgNrkC2udO1KP2tsX9Yi978kkzaeyPc1rZ4y5xAAB1JNANOKUtLhh3JWuTUeZ6knec4bE9xNAG6nKm4Z9y6srd/HzVa9I9pw2QsqAZXtbU5ZN57v3QO1WpK55qMXNqPJI2e82kZuaemozTa27SQRVzBI3A1+CymOHdyrR2jzSv0Jp9a0M6q1+aN2cV/wAGY4CV9y9zbdQObhdjHQ0ZntKjG7ZsBoyPAzi7nOPXTRVg3fF/WGeHmh9BiH9O3wUyU/X6P+g6wEb3f8ovezF/sle+MOq51XiuRNAA7I9QVqsuZWQ3WGRTxPbM2oeOGjua4dxK1qxv4INSKUtBLFUOymuGS2zLj9MlaTzeTa5o4HFRx7i1XRjAciAeg51qs12UvQG9ZIq5mB1Otr2VHdn2FaTCVnVvDU1NrCtuimYvtXcTI7TNGx+AB5oNQA4YgDvGoHYqvJc8odRpYQRWuKg4DXtU16WLe+K9ZeTLQCyMkE0qTGBmOwKoNvycEkGPPdXL4rThTna6H1iadkpXuWOx3OG5zSgAbmeZVisl6RQt+rbQZAACrnOOQHEkrOHXvLv5M9GLf3q6+iCzi0218kxDuQYHRsBGEOcSMVOIp3noQ6sJxi5PyL95p7LU17Zy7nNhpN68mbhrh4NrxHxUFO58cpqSHtdqMjUb1cY35qnbeXtZ7NLG6WQMMrTQEONcBAJ5oPFqXws810KzbvdluuO/BNRj6CTwf1dPQppYpHtnYv6wB/dk/hVvuX0kWV4LTI6RzKVcxjtHVpiqBnzStSEpPRoBOKWqZcb0u2K0xOhnjbJG+mJjhUGhqO4gHsVVf6KLpP8A2ndNaR4CRXVBEBmEemTYixWCzQyWSHky6bA48pLJUGN7gKSPNM27lQtmNm57U8OiGFrHAmZ3qNLTUU9p1RoO2i9C+kK6IbYyGKapbHIJS0GmKjHsDSRnTn1y4KHcxkTWsY1rGM0a0AAAbgB1hAq1baIBVqqCEII3AAEZ8R1FZx6Vmv5SAEER4X4TxeSMY7AGe8Vpj3ODSXCmlOjMDNMdprobbLM6M0xjnRu9l407DoetDpvKJUXGNRNmDcmhgTySAtJaRQgkEcCMiEmY0xnNnIhFsY3o+THA96Wa1ObvjYZYxJ6he3H+GoxeC45EypFp9HWxonP0i0MrEP5tjsxKfaLTqwbuJ6Bnp8tljANGtHUAPgu2Ua0BoAaAAANABoB0KNvwuAD2A0rzqbulJupn1ZkV531sUyw2WSG+7O9oc4SPLRhH2XNcHgjoBLq9C3NjABmVl9zzGO1xSuo4c4ZfZxtpVaiHBw1CUxDzNN8Gjg6ilTsZD6VdgrXaLWbVZ2idsgY0sbha+LA0NHrGjmmhNdQTpvVNi9Gl5Or/ACUinF8Qr1c/NekckOWA1RYY2cUouwxkXB5ivPYq2WdhfPZpGMGrsnNHW5pNO1W30Iw4bTaD/YtHe/8AJaFtttJFyU1mFHuewsIpUNxDU1yqK1ooH0Z3WIuWe1pAIa3FxpUkV7QpWxTlSkmGhS2ZoUeizH0rwstFqjYRXkI6dGKQ4j4YVqMRApXQZnoWO3hbmzzyvDgSXFxFakBx5texLYa8btF0lKWpeNh9hbBJYoXy2SF73YiXObUnnuAr2AK3WDZixwV5GywMxUrhiYK00qaZ6nvXGxrMNis4/UB97P5qZW7DpQjPqYFxLIGgk5ACpPUu03t1m5SNzK0qNeBGY8Quu9tCj2Kra5+Uc53E9w3BVmKRz7a5latY09YPNzKlb4ZJZWPkmBbGylXjnDM4RSm8kgdqrlxW4fXPNA6R9enDTmjqGaQle2vmIuGZOck9P5LDeb2sjcXHKn/xNrlYZGco/Q+qOjj1lNp7V9YyuY6dAaZHvUrDasiTQAa9C6nd2AKOaSl9PUz/AGvuiMWlxwjngOPWcj8FB/oyP2R4q3XxLy0hfTLQDoCYGIBLSq6uzPT0KdqcVLexCNu2MCpaEk+ws3MHcpaVgKTEa72j5CZETFw34WARy5tGQdvbwB4hWqGSuioLWUUrYrc+OmHMcDouRqJPUzsV+H5/FT0fBYJLGzEToTw0BPQiui9Z2xPo0PMZLaVIqWnMA58MlHwXmac/I8APzS9025jXvLjhDiT1117ckaXZTWVmbToYmjPMovT3A/b2YgYYmt41NSfAUTS27X2iUUbSPiW5u7HHTsTG2taXuI0LjTqJyTTkkooQ4PRpaXOWsJ6ST4labcViwwNwHNmdNzhq7t1KzyyihFeK0vZ+fmLk7PRlKja1RKXbIHCuh+Haq1fmxUcj3zWdrY5X+u3RshFedQDJ2eu/xUvd7iH4dwPwU0M1WlN5bIDO8ZXDuKzmOzwscKObGwEa0IaKjvT5NrO/OicrbozU4JoVluBBBBFKlV9KTa3XauhrT3SNPyWU2ZuS1r0ltrdVt6IHn3RX5LJrGch1JTFbIZw/mSUDahdSYjlU04V+SOzDJNrZesce/EeDc/HQLNs29BvQ7dEmF4TNYQHOaDwJAUbeF+yOBDeYOjM9/kqXebi51TmTxzKZo4XM/EylStlWhehao/vGd4XbbVF7be8LOvosn3b/AHHeSH0WT7t/uO8k13GPIv3t8GkfTYh9tneErHeEXtt7wsy+jSew/wBx3ku2WSU6RvPUxx+SncY8k70+DTW3hF7be8LoW+L7xneFmf0Cb7mT9m/yXbbsnP8AQS/sn+SncY8k72+DRZrwi+8Z3hJst8TiAHtJOgBWf/oa0f1eb9k/yXd0QObaYmuaWnGMiCDRceCik3c6sU20rGjtCtVzX8yNvOrUClKHwVXDV21Z8opjbSe5dpdrLOwlxBGWtDzuwJjB6QmStcYGOOEltXDCKgV01OvQqjeJ+rPUmGxsJMR/WlPyC5GjFpyKtJWR6EgjAAyzpmlUEFtpJKyMwCCCC6Qgtu48V3WwcbNN/plYVZ7zwMbkS7PM5ClSB1rf9p2VsdpHGCUf5bl5xZnHGf1T+8UGsk1qHou1x663SPBDnZcBkPz7U3cEcC6cErawyM5woWVv10X/AOjf32qdmaoS1/zkf4x+8ExQfiBVuk26S7pK1ExAzoA1tOjM1J70hJd8gJJmcB0MZl4a6p/A+Q6gUrxkrTcaYaVXMrH0OKlKajlK16iKLTEhnFZBG4Y5HODsgHAa5bwPjxTlrA19chl1ZBc22wgmoaK8Xh/ZoUoIGtcAA4Chy528grpB820xmlHNJ0oHArsvABduFa5E6Ghy603wNyoHZdfmu4YmuYQWkgufkakeuelcOnUjg5hI0odxGnQVjVvZ/wBUiH4fg4rZHwtax2FpAoTlkNOFVkEore8fQPhE5Crv8qX++TLw6l8y1OZRAJ05iQcyi87c1RN7A7UVTi5rK1kkTGNABkbkNKueKpMJ7cja2mAf2sfg8H5K0d7FZbGxIIILaMoJBBGoQaXszFBKOMbx3tK8z2M1hi/APHP5r0/aBVjhxafgvL9hFI2Dg0DuAQquwaj5jqILshCJdFKMaQ2mCgrdlJH+MfEKwTKBvMc5n4gjUeoHW6TbfoAccXIE1PrDk959b1qp3a43YXCp04BI2czjSpH9zTd4Jwxsh9YnX9QH55LUEjiWBr8n87rDT8kckZxDnHQ8OI6FxNZ36jH7zPJJyYhvdpve0bupWODnCfaP+HyQslQNXes7h7R6E1a1x0r+0FPgu2teNx/aH+FQ6PrUOY44j6p4cOpY9ZhW9+pp/wBP81qkhc1j8QywO+2XbuFFlt153tJ0Nd+60fNL4rSjL/fIJT6l8y6uCTc1Llq5ovOGoNXRp/su2tsgH69e4E/JIOapLZGKtth6MZ/y3ItJ3mvmitTpZqKCCC2jKAiRolCAIXl+zilRwcR3ZfJeoV5klbR7xwlmHuyvHyQqvSGpbisS6cuYl05KMbQhMoK9dW/iCnplA3tu/Ei0eoFW6Wb1BZmOaCWRkka0FT15JY2Nm9kZ7B5KMgazKsLTl6xaw1yrrirn0p1JgMbjybAQMg5rCchkciR0LUExx9HYCCGRjsAI6a0TeeyhzqloPTid8khFFiyOAa/Zidkd1AMs0qRIyrW0IoaUDW4ekACi7clg4YcJyAFelx8Cls+jx8kzbHKBUvJI+yWtz7Wj/lE1itUr8uc3N2YbWueXrBWuSxIXgXck/T1T8FlOz4recx/Vf8WBada3OEbwSXAtOZAFMtMgFmWzIrb5z0O/eb5JXGP8lhKXWi9VXBXTdECF501Dh7wBUkAcTkpnYptbW08GuPhT5qjbXu+pd1K8ejZv1+e6E/Fg+aYoQ8UX6g6ztFr0NJQQQWwZYSNEjUIBeabybS0WgcLRaP8AXevSy847QtpbbWOFpn8ZCfmhVekLR3G0S7cuYUo4JJsdQ3lUFe+78Sn5QoC+joN1Uaj1A6vSzbrtcDgNW6A1xmuns4aeKk7XHiY4A1JB4eSzmzekyBjWjkJKtAFeYNBTilx6WYx/28nvNWnnQlYusEBaanD/AHQfmEtARiNTrwbQnPeaZqhn0sR/1eT3mpGX0psrUWd/a5qmdEsaLaJmt9ZxHWKfJMIJmUpjNd47epUk+lhpFPo7vfHkuG+lIf1c++PJTOiWLzeNqYYnjHUkZAjWuXBZnseK2y0nr/f/ACT23+k3lGOaIKV3l9d/Uo/YB+Ked/EA+84lLYyadFhaK8aLxRGiGqNYDZpWKxtd/Nnpp4laH6OI/rZDwjA73D+FZ3tUfVHF7B3uWmejhuc56Ix4u8k5h94fN/wBxHS/kv5LwgggtUzQIkaJQga877WNpeFsH9u8+8Gu/wBy9ELz3tqz/qtsH9oD/kxeaFW6GFo9QwgbmlC1HZ4XV9U9xTj6K/2HdxWe2PIYyMUXeNixhWE2GT2HdxRG7ZPYd3LsamV3OuN1ZlMN2FF+jz0q3/ouT2HIG6JPYPgjd59QXYRKf9AQNgVt/QsnsHwXcdwSE5gDpJHyU716k7BFPFgS0F0ucaNaSejNX+z3BE2mIFx6Tl3BSkULWijQAOAFEKWOfkdWGiUCzbIyH1zhHD1j5K17O3Myz4sFSXUBJPDT4lSpZ0JSBqWqYmpNWbDRowi7pHaBRoFLhSs7QWdznRUaSOUZWgJoA6ufQtR9HTOZMeLmjuB81UwFdtg2UheeMh8GtTuEnepFcXFsUvA38izIIILXM0JGggoQCxLasUvi1DiGH/JhW2rEfSBMIr3mLq86Jhy44Wj/AGFBrq9NhqDtMdWU5hOiVVbPfj3StZGxprXJxOfWRpqrOwy0zbAO2U/JY04OO5opnaDjkuIjKW1H0fPMGkpFDplVKNEu/kPck/iQ3Zbs7cQQTg8p/Yfs3n/euXGX2of2Lv8A2KacnbiIQqu6ze1CP/Cf/YjJmH24v2I/jU05Jd8CZR1SoM33jP2Lf4kYdLvkb2Qs81NOSXfAi5dxpYGT73/KjR0f96f2cXkuXXP8ku+BEo6rqbGGk8o80GjWQ17KtQfA77+Q/wB2EV/wKWVtzt3wc1V62JH8nPS93wCoUbZAXB7i9tGlhIaCMVcQOEAH1RQ9K0HY0fyYdLnfGnyTmBjat+39C+Kf5f7k4gggtgzQIIkFCBrCPTBlenXBF8ZB/tW7rD/TPH/1Fh42aLwknCpU6WEpdRT7HMWytI3kDsqD8lpEbslmEbue3rHxWj2eSrQsfFrY0qQ8RJLEjxpELYUquSUniRh6hLCtEaRbIjMi4dFUElyiISKWILIVSfKLnlFLMgvVFVImQcVw6cDeFLM7YeW/Ij8LfhX5q9bJtpZY+nEe95WRSW97ra4FxLRCzm1yrRudOK2LZttLLD0sB78/mtXAQtO/oI4p+BL1JJBBBaogEjRIKEDWL+m1n8shPGAD3ZH/AMS2hZT6YbKJLVZQTSsUv+F7P4lSo7RbCUtZoyaUuBqNRonrb9tIHrUHUPJTI2eDqUd11HwCfx7NRAUJee0eSzZV6dtVc0Iwl5Fbmva1tAJc4A6EtpXqyzSQvq0/eHwVtOz0RABLyBoC7IdWWSA2dh4O95U7al+n2LZZ8lSF7Wn70ojedo+9creNn4eDveKMXFD7J94qdvT/AE+xMkuSmm8J/vXd5RG2z/ev7yrp+gYPZPvO80f6Dg9j/E7zU7xT49iZJclHNqm+9f7xRctL94/vKvQuSD2P8TvNGLlg+78XeaneYcE7OXJRMcvtv7yuTyntu7ytAZdULdI29tT8V0+74yQXNBpoD6o/ujJd71HgnZvkotgsM0zsLXGvFxdTqqK5qTj2XnzxyBoHSX16h+auLGgCgAA4DJFOckKWJk9i6pLzKrcURZPKC4vLWMGJ2u+ngAOxegLmZSCEcI2fuhYHdGc9oP4B4Feg7KyjGjg0DuCfw2s2/RCeK0S+bFUEEE6JARII1CAWY+lwgWixEmlY7QO3FBQeJWnLL/TWznWF3CR7feMX8KHVV4NBKTtNEDZdQnwTGybk+CwJmsg1zVGVIbOxYrTEDpir7oJ+S5COaSXJJOybI4IiVr/JjgO5DkxwHcFo/wCP+L2+4n3z4fcyGq5c8cVsHJN4DuCLkW8B3BT/AB3xe33J334ff7GQCQcR3ojM32h3hbByDfZHcEOQb7Le4Lv+O+L2+5O+/D7/AGMe+kN9pveEoFrM9ije0tcxpDgQQWihByKyRkeEBupbza8cOXyS+Iw/Y21vcPRrdpfSx0Sk5xULshAJQYIS57C9ksmMUxvbQ8R/wrfAFkthZiliHF7P3gtaC1sFJyzN+hnYzSy+YaCCCfEwkaCChALPPTJEDFZSRmJxTwQQVZ9LLQ6kVWxahSjGBBBYEzWWwZYFObIRD6SMtGuI+HzKCCthl+bH5laz/LZfEEEFvmSBBBBQgEEEFCAUQ7ZqzEkmLMkk8+TU5n7SCCrKEZdSudUpR2YBs1Zfuh7z/NdDZyzfdDvd5oIKvY0/0r6Fu1ny/qKQ3HZ2kObE0FpqDmaEaaqRQQVoxUdkVcm9wIIIKxw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22288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http://www.ogn.ox.ac.uk/sites/default/files/Foto%20Felix%20und%20Franz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124744"/>
            <a:ext cx="5112568" cy="4829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stopwatch%20clipart%20black%20and%20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149080"/>
            <a:ext cx="2899131" cy="216778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Inter-table competition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Order the numbers 1-20 on your table</a:t>
            </a:r>
          </a:p>
          <a:p>
            <a:r>
              <a:rPr lang="en-GB" dirty="0" smtClean="0"/>
              <a:t>When your table has finished do the ‘</a:t>
            </a:r>
            <a:r>
              <a:rPr lang="en-GB" dirty="0" err="1" smtClean="0"/>
              <a:t>Mobot</a:t>
            </a:r>
            <a:r>
              <a:rPr lang="en-GB" dirty="0" smtClean="0"/>
              <a:t>’</a:t>
            </a:r>
          </a:p>
          <a:p>
            <a:r>
              <a:rPr lang="en-GB" dirty="0" smtClean="0"/>
              <a:t>The winning table gets a reward</a:t>
            </a:r>
          </a:p>
        </p:txBody>
      </p:sp>
      <p:sp>
        <p:nvSpPr>
          <p:cNvPr id="2050" name="AutoShape 2" descr="data:image/jpeg;base64,/9j/4AAQSkZJRgABAQAAAQABAAD/2wCEAAkGBxQHEhURExQUFhQXFxgbGBcXGRgaHRkiIB4aGBseGx4gHCggGyIlHBggITEiJSkrMS4uGx8zODMsNygtMC0BCgoKBQUFDgUFDisZExkrKysrKysrKysrKysrKysrKysrKysrKysrKysrKysrKysrKysrKysrKysrKysrKysrK//AABEIAMIBBAMBIgACEQEDEQH/xAAcAAEAAgMBAQEAAAAAAAAAAAAABQcEBggDAQL/xABLEAACAQMCAwUFBAYFCQgDAAABAgMABBEFIQYSMQcTIkFRFDJhcYEjQlKRCBUzQ2KhFoKSorEkU1RjcnOy0dN0g5OUwcPS8DVVZP/EABQBAQAAAAAAAAAAAAAAAAAAAAD/xAAUEQEAAAAAAAAAAAAAAAAAAAAA/9oADAMBAAIRAxEAPwC8aUpQKUpQKUpQKheMtcHDdlcXZwTGhKg5wWOFQHHkXYA1NVo3bZEZtGuuUE47okDfYSxkn6Df5A0EloEL30ZV7u4M0R7uYYhU8y/e5Qh5VcYkXf3XWsqLQp4SCNRu2HmHW0IP5W4I+hpFaQ8Sw292OdHaJHjljYo6hgG5SRsy7+44Iz5Zry9n1Gy9ya2uV8lmRoH+Zkj5lJ+Ua/SgyTY3kfu3aNudpYA3yGUkTHzr7DeXUWVkgjdgAeaGTAPXqsgXl6dAzfSsddRvyu9jCH9Pasr/AGu5z/dqQ0i0kgDvMytLI3M3KDyoMAKiZ3IUDqepLHC55QGMJL64OyW0K56s0kzY8sqBGAfgGPzNfDpl1MMPespx1hhiXz6jvBJ5bVNUoIiTQVnwZJrp8ek0kYPzERQH618The0AwYFfO32uZfp4y1TFKCHPC9oo8ECQnqGgHcsD096PlPnXiWvNJzke2RDoRyR3A+BB5YpPPfMflsTvU9SgibPiO3uWEZfu5TnEUwMTnGCcK4BbAPVcipavG7tUvUMciI6HYq6hlPzB2NQ50iXSt7NxyjObaVmMZ/3b+JofkAydfAM5AT1KjdK1lNRLR4aOZMc8Mg5XXPQ46Mp8nUlTgjOQakqBSlKBSlKBSlKBSlKBSlKBSlKBSlKBSlKBSlKBWJq+nrq0Etu/uSxujY6gMCpI+O9ZdKCrexbWWsxNotz4bi0d+QHPjTmycZ64Y5HqrrjoatKq07VOCp7x49U04lL6HGQmA0ijbbOxYAkYPvKSN8AHO7O+0uDilVhmKwXo8LRNsHI6mPPXofAdxg9QMkN9pSlApSlApWHf362ZiQkc8sgRAfvHBdvyRWP0+NZlApSlApSlBg6rpUeqABwQynKSKSrxn1RhuPiOhGxBBIqP9tuNFGLhWuIhn7eJMuoA/exLux/iiByT7iAVPUoMawv4tRQSQyJIhz4kYMNtiMjzB2I8qyaitS0GO8JkXMM/lPFhXHpzbYkH8Lgj4VF6PxK8Nx7BfKsdycmGRciK6UdWjz7rj70RJI2IJBoNppSlApSlApSlApSlApSlApSlApSoniPXF0RFwjSzSNyQwIRzSt1wM7AAeJmOwAJ9AQk5ZBCCzEADqScAfWoduKIZP2AkuTvj2dC6nBwR3pxCpz5M4rz0/h3vgJb4pc3B3OVzFH58sMZyFA6c5y7eZ6AT4GKDULvUdXvAwt7K2g3HK11PzkjzJSEED+2enQ1GXWga7fHfU7eFcbrDAD+RYc31z5VYVKCrpuAdYmOTrcn9VGX+SuBWrcTdit/e80/tkdzNjfvAUZsdPFkgny8WPnV9UoOZoeP9a4Fb2e45mI6LdKX+qyBgzDfyYj0rdeHO2m41fwjS5pioHObYvJgnOPD3Z5QcHq3l51t3EWp2kt6NL1BI2juEWS3aQDl5slGiz1VsrzK2d+crnIAMJqHAI4PzPpt1PbCaa2idMRyjDzJECpdSw5RITuTk0EkO0qTz0jV8/wDZj/zqJ4h7VrqxjZ4tIvVUA5kuY5ERPQsApyMn8S/PfbYv6KX/AP8AuLj/AMC3/wDjVX9st5f8O8lo9/JcRXEbFw8cS9GAx4VzQRnBPGFxxLrtnPdyg4Z1RfdROaN1CqPLLEDPU7ZJrpauHopDEQykhgQQQcEEbgg+Rq++zbtlW85bXUSqPsFuOiv5faeSH+LofPlxuFzUr4rBwCDkHcEedfaBSlKBSlKBUHxjw1HxRbtC55HHihlHvRON1dTsdj1AIyM9OtTlKDROAOLJLiSTS7/C39vtnyuEHSRfjjBI+OfULvdV72tcKvqUS6haZW+tPGjKPE6rlinxI3IGDncY8VTXZ3xjHxnaiZcLKuFmj/C2Oo8+VuoPzHUGg2ilKUClKUClKUClKUClKUHjeXSWMbyyMFRFLMx6AAZJNatwdaPrEh1a5Uq8q8ttE2PsIfLbyeT32OTsVGwGK8eMj/SC7t9JG8ZHtF38YkOI4+n7yXGcEEBD1BrdRtQKxtRuvYo2lwSEHMwHXlHvEDqSBk4G5xjzrJpQfiKQTKGUgqwBBByCDuCD5jFfuqc4Y41HBGoXGj3jBbZZT7NLnaFXw8aOfJOVx4vuHOfDutxIwcAggg7gjzoPtKxdT1GLSY2mnkSONerOQAPT6noB51TXEnbFcazIbXR4HZjn7UpzuceaR4IUefM2djuBQRH6SNwr3tugxzLBlsdRzO2M+XkT9flWB2fcf3V5LbadcyCWAzwsHlyXTkkWUePPiGVx4s42xgACvePspvdYkNxqV1HBJKcnnPeytt5IpAPkAoOw2xtitksOyPTrYc0rXsuBglgluvqWAkCtgD4n60Fv/rOH/PRf21/51Q36Rtwlxc2pRlYCJ/dIP3vhU+eznR12KT/+atv+rWLe9l+k3GOSW7iYggBWjnG3mRGHI69cgdPOgoulWnqnYpcKGezuYLoD7oIR+mcYJKg+W7DrVb6ppk2kSGKeJ4pB1V1Kn5jPUfEbGg2XhPtKv+FlEcUoeIdIphzqP9ncMo+AYDc7VY3Z72h3vHWoRQTd1HCgeV1hVl5+UDlDFmY4DkHAIzjfNUTVq/o5JnUpTkbWr7ef7SKg6OpSlApSlApSlAqieKEfsn1Zb6BT7FdE95Go2G+XQDYAjPOnTzXpmr2rW+0PhocV2E1tgd5jniJxtIu67npndSfRmoJ2wvE1GNJomDxuoZWHQg7g171zz2Ice/qST9W3JIhkc92zZ+yc7cpz7qsfyY5+8SOhqBSlKBSlKBSlKBSlar2m65+otPmZc97KO5hC45i8gKrjfqN2+lBgdmR/WxvNUOT7VcMsZ3/Yw5jjx6b82em9bfcySoMpGjH0MhXP9w7/AP3NYnC2kDQLSC1X91GqkjzOMsfqxJ+tStBqU/HkWluqX0M9mWwFeUK8TH0EkbMoPn4uXatpgnW5UOjKysMqykEEeoI2Ir8XtnHfo0UqLJGwwyOAyn5g7Gqk1qwuOyOT2u0LzaY7fbWzMT3JY4BQ+QycBvkGzsaDSP0gYVi1YkAAvBEzfE+Jcn+qoH0rWtB4+1Hh9O7t7p1TyVgkgH+yHVgv0xWNxrxE3Fd5LdsvLzkcqZJ5VUBVG/ngZONiSTgZrZ+yzgYa4xvLlGa2jbCRjAa5k6iNc4HL+IkgfEDmKhm6Hw7e9ojJd6lcSi2zyoceOU7+G3iAx5ElguMAnfBxbOhaOmlxm2tYe6G3PFC+HBIz/lNzuVbDAlIiWXI5Sy4NZbyLboZXdUVfsmkiGTnmC+y2uBn31CFgOYsMABgO7zbXRm1FR7Qojg35bNCOXB/0gjaVjk5QHkBJz3mA1BHRXMZLpCJbhgQHSyAjQEbYkuGdeZlI3HeBt913rNi025bdIrG3Ye65D3LY9WP2R5v6x89zUlp2s2s0r2cMkfewABoVwCgAXov4RzKMjYZx1qRmDMpCkBsHBIyAfIkZGRnyyPnQQ3sF9/pkP/lT/wBevxNDeheV1s7oZ3BEkG23ke+BPX0HTpULpt/JLaI09xKWF5dIwiU97PySzqkcYXdB4Qxx0VDkgZNbRw9HNFbotwSZRzZJwWxzHkDlfCWCcoYjYtkjag1q7FtKwaaO506bZUlyqrnI5cOjPBuxxyybtuMEVJz6GNfie11GGKdV9yZQBzA5GQM80UgxvynBBBB3KrI6lrdtYSR280qLJMeWONty+dunp5ZO1YUmlSaN47IDkHvWjHCEf6gk4gbHRfcJGMKSXAUN2l9lEvCwa5tyZbXO/wCOIfx/iX+IfX1r2/R2cLqjj1tpAP7cR/wFdDadfR6rHzrnByrI4wyn7yOp6EeYP+BqrJuE4+Cdds7m3AEF28kZi6d2xQ55PLlyQceW4HlgLfpSlApSlApSlApSlByl2x6L+pdVuAF5UlImT48+7H4faBxj4VZXY12nfrALp96/2wwsErH9qPJHP4x5H73T3vejf0ldOw1ncgDJEkbHbO3K6D1xu/5/GqcsNNm1IkQxSylRlhGjPgep5QcCg7YpXNPDvbLqGghYJ1W4VNvteZZQMbDn8/myk79aszhntosNYws3NayHyk3TPwkHl8WC0FlUrztrhLpRJGyujDKspDAj1BGxFelApSlBj6hfR6bG0szrHGoyWcgAfU1UM/EUXaDrthHAWNrbB5gzAp3jjJDKCQSAyoBkA5D7YrfrfTI+JpnubhBJFFI8dvE+6DuyUeUoRguZAwBOcKqkY5jUB2v3Z4d9g1NELG2uORgMjMciMHU42GeQAE9CR60Fjk4rxgu47jIR0YjrysDj8jUJxLd+3WIkgYssvdMhU4LqxVgFOOrDYfEipM2Fvfqj91DIowUPIrY25QVONvCcbeVBnVj6hZpqMTwyDmjkVkYeoYYP8jWscV6g3DCxmGRiztyhJWMikuyxKSWPPtJKhIDAcofG+K21fCNznA3PT60HH+mcKS6lqX6tTdxO0bMAPCEYh3O+MAAnGd+gySK6QtLKKzAt4j3VvBG0Ybm5eSNdp5SQQRIzgxhjgjklcHc50nsptBLJqmsooZpJZktQxIDFmL4O23MzRrnGR4vjW5W1iLtYbXflmxJLzczE28WFijYkAgyEozq+c81yN80Epw/Ze2Fbp05EVeW0hxyiGPHKH5fuyOvwBRCEwpL82xVrPaBfX+nWwfToUml5wHVhkhMMSVHMuTzADG/XpUloer/rK3WeWJ7dsfaRygqYyBlhkgZXzDdCPTcAI234NhsdROpQeB5UZJ0+6+Src4/C3Mi5xsevXJOzV+I5BKMqQR8Dmv3QRd5w7a3qhJLeF1VnYKyKQGclnYDHViSSfPNZljZR6dGsUSLHGueVFAAGSScAdNzmsiobjDiCPhe0lupPuL4V/Ex2RR8z+QyfKg17iXS7WfVLea4dZbgKEtLXbqCztM/nhcE77AJsGYgVvVVJ2PcJXXfPrF+zGaZSI1f3sMQS7D7mwwqjGATsNqs3WtQOlwvKIpJmA8McSlmc+QGOnzOwoMHWrdrBjewKS4A76Nf30Y64H+cQEsvrgp5grrPa9IJtNi1CHD+zz29zGw3BHMAD8iHBqb4C1O/1WJ3v7dbduf7NR1KdRzeI7jp0HTpXx9LEy3mmtnupo3eIk+6snMrou+cJJ4sYwBIgHSg2O1nF0iyLurqGB+BGR/I161oPYtrB1DTxbybTWjtA4J/D7nmduXw/NDW/UClKUClKUClKUFV/pGQd5psTAe7dJk7bApKP8cV7fo+6QtjpntGBz3EjsT58qExqD8mVz/WNZ3bpAZ9IlwMkSQkfV1Xb+1j61t3DWmDRrS3th+6iRD8woDH6nJ+tB+dd4dteIE5LmCOUY6sPEOvusMMvU9COtVHxj2FDDS6dIcgE9xKevnhH8j5Dm9d2FXhSg5DtdT1Ls+naJWlt5Bu0bYKtnG/Kco2eXHMPTrVp8J9u8c+I7+Luz076EFk6ndkJLKAMe6Wyc7CrR4l4YteKI+6uolkAzyt0ZM+asNx0HwOBnNUrxR2Ez2uXsZRMvlHJhJPkG9xvmeWgu7S+I7XVoxLDcROh8w42OxwQd1OCNjvvXyqI4U4EuLWJ0ubFjIJD70QfbC9GwQRnPQ18oL14PIaytyBgtErMOpDN4nz8eYnPxzXvxBo0XEFvLazDMcikHGMqfJlyCAynBB9RUV2fz5t5ID79vc3ETDfOBIzId/WN1P1rZqClTo2s8PWM1iYfaoYWSS1nide8QxusqfZk8zrzKPBjI3ALDlrf+FtQtuKYfaLdnhlP7aNGw0b58YeM5XmznxMuSK2utG414COqOb2xma0vgPfQlVlxjAlA69MZ322IYAYDy7Rrd9PgguHlMiQ3NqWLqoIHfRksxUAY8IGAo96vnbNxavDdg8an7e4DRxgdVBGHfrkYU4B/EV+NVbxbqfEMkM1neQyyRN77C3VlwpDAh405diufWq61bUZtTk57iSSSQALmQkkAdBv0A9KDoXh3TDZaFYWvVrmSHdTysBK5nLKc+9HH4h/u/pW6aGonurybA2eOBCAfcjQP8siWeUbegHlXzh+yW7tNPds5hjidPmYGi3/qyN/KvThFzLDIx6+1Xo/s3MyD+6oH0oJqlaDwvcTJdwq3es0iXLTyG4WSGXldQrwRiZzGAxC4ATAfBDEeHfqDmvtB7P73h2/e5sYJTAX7yJ7cFjEccxHKviQK2cHGMY38qt/s248j4ui7uTEd7EMTQnYnGxdAdypPUdVJwfInda1rirhCDWx3wDRXSAmK5h8MqnG24xzjy5W8iemc0GyMeUZOwrUYbNeMp1upRzWcDn2ZDuszjY3DDzUHKx+uC+4ZapPUtfu+Im7ieW65JLUO8neMiZ7rvcmNAsPd58GOXJ682dq6T05QkUYVO7ARQE28AwMLttt0+lBkUpSgVC66ncTWlwBuspibH4JRyny/zixHy92o1b6e2vYFad3hnkmUHlg7jZZHSOMoDMJVEeSZDynEmN+VRk8Ytz2+5A5Luy5Tv/pFufLzJOPrQaFPdf0E4jJYFbXUQuTsFEhOM9Ook6+glJNXBWidsnCn9J7BigBngzJH8QB41+q7geZVa8+x7jUcVWgjkbN1AAsgOMuOiyD1yMAn8WfUUG/0pSgUpSgUpSgjNf0v9bpHGThRNFI3xEbiUD5FkAPwJqTpSgUpSgUpSgUpSgrzU9R/oZrHeykrZ6gqqzn3Y54xyqWJ2UMmB8ev3SasOofizhyHiq2e1nB5W3Vh7yMOjL8Rn6gkedV3onF9x2eyLp2r8zQdLe8UMQVHk/UnAwNslds5BDUFuVD6zeSRusMckUBfHJJMhcO2/wBmoDp4sDmxzZIzgHBIk7W5S8RZI3V0YZVlIZWHqCNiK/TBZwVOGHRgcEfIj5GgwWnntQC6xyKB4mQ92fojkrjzJMg29ajtZ4ZsuMoVeeBXDqGVypjlUEAjfAdTjHhPpgisjVdJighldFK8sbHlVnVDgEgFFYKwyOhG+T6msrh4BbW3C9O5ixvnbkGN/P50GJoMvsBFg5HNFEpiYbd7EMJzY8mQ4VgCRujbc/Kv3hp+U3UPh+yupOnn3qpdZPxzOfyrx1Mj9ZWQAbm7m7ORnAXNvzBt/NimNvKv1Kf1fqCsfcuouT4CWLmdRjzLxM+/pAB6UEtb2UdszOkaKznLMqgFvPxEDJ3J6+tZFa1x5xlFwVAk8qPJzyBFVMZzgsSSTgDC/wAxUpw/eTahAss8HcO+4i5+dlB6c/hXDeq+XrQSNKUoIX+itp3ve914ufvOXmfu+frz91zd3z535uXOd853qapSgUpUdr95NYQNLBCJ3XfuubkLDz5Tynxegxv0oPxa8PW9pMZ0QhyWI8chRS2eZkjLd2jNk5ZVBPM2/iOcXiaESiGLBzLeW52P+aIn326Yg6VHcJ8excT20tykckZifuyknKCznHIqkH7zMF3xuaz7RParwAnItYsMR0aWXlY+eQVRc49JxQZXFt5+r7G6m/BBKw+JCMQPzrknhXiGbhe5S6gPiXYqejqfeVvgf5HB6iug+3zVhp+ltECQ1xIiDHoD3jeew8IHn1x51zZZWj38ixRKzyOQFVRkknyAoOw+EuJYeK7ZLmBsg7Mp96NvNW9CP5ggjY1M1S/Zr2a6nws4uhcQxMwHPbnmdXHXlkI2VgejLzY+IJBuZCSBkAHG4ByAfPBwM/kKD9UpSgUpSgUpSgUpSgUpSgUpSg+MeUZOwFc/69FqHbDPL7KUSxgcrHzuVRmH3jgEs5Bz0woOM5J5ri4+ujZ6beSKxVhby8rLsQSpAIPkcnrUZ2QaZ+q9ItVPV0Mp/wC8Jdf7hUfSgpldC1zs0LSRB+66sYiJYm6ZLIRt0A5ioPoa2PgntqRZ5fbo+7SZlfnjyyowRI28O7BCEB2LEHPXO161rWu8A6drxLTWsRckkugMbE+rMhBb+tmg/J410zUoyvt1qFdCPFKiHBGNwxBB36Hetf4O7QrGw0+OO4uoVktl7l1U83N3f2YaMDJkVlAIZcjfyrzk7D9Mckj2gfASDA/NSalNM7J9K045FsJD6ys7+n3SeXy9KCudC7Vhf66J3HJayJ7MgY+4pYMsjeQJcDm8gD1PKDV3a5p51OFo1bkkGGikxnkdTzI2PMBgMr0YZB2JrX9Y7M9M1VCptI4z5NCO6YbYz4cA/Igj4VncPTvpjLp9w5eRUzDM3WeNcDf/AFiZAYeY5X8yFCQ0XUf1rFllCyIeSaI793IMFl6bjcMrY8SsrDYipGobVdOkjkF1bcvfAcskbHCzoM4Un7rqTlXwcZYEYbIytL1eLUx4SQ4PK8b+GRGAyVZTuDjf0IIIJBBIZMt0kTpGzAO/NyLnduUZbA9AOp+I9RXtWm6HwhNZ6rc6lPcd6JEMcKEH7JCyvy+gxy4GOuSTuTW5UCladpXEUt7cAklIWuZ4FDRjkfu+8XCuHLB8xF+Z1CEHlHiGTuNB4x3SSu0YYF0xzLncA7qSPQ4OD8D6GvatH4r4aZtQt9VW6S1jgQLOWPLzxhixVifDg5xv069QKjdX4qfigBLfvYbFmCm4AYTXR6mK0TZtx1lOAo5jsFJIS97rftkpeJS0Fu/JEq7e1XJyAqkfu4t+ZsEcwZv3WTsmi2H6uiCsQ0jEvK4BAd23dgCSQM7AZOAAPKo3hrQvYwkkihCickMCkFLdPQH70jDHO/wwNsltV7ZuPxwzAbSBv8qmU7g/skOxY+fMei/U+QyFUdtfFI4jvykbc0NuDGhHQtn7Rvj4hy+mEBHWrI7COBxpUA1GZR30y/ZA/u4z0I+LjfP4cepqpey3hM8W3yRkfYx4kmOMjlB2X0yx238uY+VdZooQAAAAbADyoPtKUoFKUoFKUoFKUoFKUoFKUoFKUoNd7RYDcaXeqM59nlIwM5wpbH8qw+yfVF1XSbRh1SMRMPQx/Z/zCg/WttYc2x6VS0fe9jt65KPJpNy+QVyxhO2M+hGeXGfGoB3K4AXVSsLSNVh1qITW8qSxnoyHPxwfMEZ3B3FZtBA29+17ELhrmOGGUBoioUMEIyhLSZUswIbHKMZ5d8cxitd1J7F7ZobySQPdQI64gZAjuqH3IgdywAPMMZz5YM9oGgw6JHGkY5mSNIzK/ikYL0DOd8ZzhegzgACvPjCwfUrOaOIkTBQ8WMftIyJY/l40Xegma1ztB09r+xlaIlZ4R38DrjKyRgsMZ28Qyhz5Oaz+GdbTiK1hu4/dlQHH4T0ZT8VYFfpWPxvrCaDY3Fw5A5YnCg/eYghF+rED86DVuzTtRh4sCwTFYrsD3TssvqYyfPz5Dv6ZAONw1nQItW8Z5o5QABLHyhwAcgHIKuoO4VwwB3ABAI4yU8pyNiKtDgztpu9FAiuh7VEMAMxxKo2+9g8+Bk4bcn7wFBbRXVeH+UL3d5EDvnmDBcDG5YyADH/9DsSTtsK/Cdo4iU99ZXEbAAsOeFdjjGBNJFIdyBugrI0LtR0zWlyLlIWwCUuMREfVjyHp91jW4KwmXIwykfMEH/EUFdRcS2UcntEVveOOZ5QGZEhRnzzyASzKgLAncZAyxGC55va846ubwH2WCFM7q8kntLEdCRDZiVuu2SwAxvW7/quDm5u5i5s5zyLn88VkO4hGSQqgdTsB/wAqCs04QuuIXEl4zzFWyhu1VYFwSQ0dnFJ4zglczOpwd1OMVvelaFHpx5/FJNy8vfSYL8u3hXACxpsPAgVds4zvWv672paZooyblZmxslviUn+sDyDr5sKqDjPtou9bBitR7LEfvKcyt1+/tyZGNlGQR7xFBaHaT2owcKK0EJWW8xgIN1i9DIf58o3PngHNc1Xl1LrMzSSF5ZpW3PVmY7AAD8gB8AKzNA4duuKJCltE8rZyzeS5ycu58K5wep3q/Oy/soXhdhdXRSW6+4FyUi+IJA5mx5428vWgneyrg3+h1mEfHtEpDzH0OPCgPoo/mWPnW50pQKUpQKUpQRHE2troMSSNjDzwRb9B3kiox+ikt9Kl6pHt+4oWOe0sgciKRZ5QBuD0QDfrylzg+q1doPNuKD7SlKBSlKBSlKBSlKBXldWyXiNHIqujAhlYAhgeoIOxr1pQVJxB2VroZkvdNvXsSilmVmYx4UZ3YeILtkhg/Xp5VXum9teqWeed4Zv97EBj/wAMp/P1q7O16B7nSblUJG0fMRthRIhc/IKCT8AamdI4YtdIgW3jgj5FXl3RSW9SxI8RPnn1oKB0btpvdOlkdooHjkbmMQ51VGPvGMlmK8x8TA5GckAEknYYv0gmGOawU+uJyP8A2jVnav2e6bq+8tnDn8SAxn80Kk/WtZvew3Tbk5U3MQ9EkUj++jH+dBXOkdrx0S4uJYLXEFwTI1u8xYJKT4nRuQYDdSmOvQgACs2PS9X7YHWWci3swcplSIxsATGvvSnr4icbsAR0q09D7LdM0Vg62wkcdGmJk+vKfBn48u1TepW1xdPyryCDAGBI8bHbcsVQnrgBVK9DljzcoDXOHuCtJ4YBh5IZZQB3jTckkni6FhjEYPlgAbefWtQ7Xezy2uLaTULGNY5IWbvkQEKwU8rkL0UpgtkAAjmO+1WvZ6QIuUuwblIKoi93Ep9VQE5Pnl2bBGRiq97UOJoeEppOVxIbuFkuLTP8DLHPnGEOMRsCcsvJgeCg5xrL0yaaJwLdpRI2wERYMfgOXc1iV0p2A6PBbact0gUzzM4kbYleViqp/COUBsefNn0oKp0/RuINRHIg1IL6SSSxL6/fZRWTd9k2tXzc0qd42MZedGP5lq6cpQci692d6joCl5rV+QDJePEiqAMksUJ5QMdTiszsp4MHGV3ySZEEQ55SDgnfCoPTmPn6A+eK6urW9J0C34fvZpYuSP2tUJjBxl4y5YqPiJMkD8OfOgmtM06LSolhgjWONBhUUYA8z9SdyepJJNZVKUClKUClKUCoPjLiaLhO1e5lI22RM4MjH3VH/r6AE+VenFPE1vwrAbi5flXoqjdnPkqDzJ/IdSQN65Z474yn40uO+l8KLkRRA5WMdfhlj5tgZwOgAACG1jU5NZnkuJm5pJGLMfn5D0AGwHkABXSnZ/2nWesW0Uc06RXKoqyCYhA7ABSyscKeY74ByM9K5jgha4YIilmOwVQST8gNzUm3C18o5jZ3QHr3EuP+Gg7GiukmXnV0ZfxBgR+fSvDTtWg1MuIZY5TGQH5GDcpIzgkbVxW6lCQQQQcEHYj51s/Z9xtLwTOZUHPG4AliJxzgZwQfJhk4PxPrQddUqB4T4wteLY+8tpASAOeNtpE/2lz/ADGQfImp6gUpSgUpSgUpSg8bu2W9jeKQBkdWVlPQhhgg/MGo7hy5bla2lJM1uQjE9XX91L0GedRuQMc6yKPdqXqF4g0mS75Z7aQRXUYIRmHMjqSCY5V6spxsRhlO4PUEJqlaBNx9daNlb3SrsYG8lrieM7kFs7cgOxAY533qOuu3CytDh7a/QkZAeKNc/nLQWhWtcX8WjhICWa3nkgI3khCvyH0kUleUEYw2Tk5BxtnTL3tnZf2OmXbjHV8pv8gj/wCNa9qXEHEfGAMUNpJbRkb8qGEsD/rJSD5fcI2O9BkcXduyzRGPT4pFkbbvZgng+KqGYE/E7fA1T2n6fccST8kSSTzyEserMSTlmZj8Tksx89zVucM9grMQ99cADzig3J+bsMD44U/Orh4e4bteG07u1hSMHHMQPE2OnMx8TdT1PnQUzF2ASvGhN4iyEeNO7JVT6BufxY9cCvCx7HtY0Us1teQxk7ExTTxlhnbOIwD64JroKlBTI0Lim1xy3kTeXvRt+fPFv8+tDpXFU2AbqJR6/YD/AIYs1c1KCl24I4j1AjvdTWMZ35JpVP0CRqD8iRUXq3YdfXR7z26KaQ9WmMoP9rDk1flKCiIeEOJuHx9hdd6BhQgnDgAdOVZwFA+WK9jxNxRpGFktO+IBye5EmfPcwsB+WKvGlBz5fds+r6dtNZ28RPTvIbhP8ZRXrF2/3APis4SPg7j/ANDV+svNsdxUTe8LWV+3PLaWzt+JoYyfzK5oKhj/AEg2HvWAPynI/wDaNeOo/pASyoRBZRxyeTPKZAPXwhEyfr9DVo3HZvpdwcmyhB/hBQfkpArIsuBdOsccllbbHILRq5B6+8wJ/ntQcyG21LtAnM3JPdSEhecL4E8wudkjA5s42G5Nb/wv2DzXHK99MIl84osM/ToX9xTn0Djar9VQowNhX2ghOGuE7ThheW1gSM4wX6u3n4nOWIzvjOB5AVN0pQQvE3ClpxQhS5hRzghXwA6f7L9RvvjofMGqG4v7FbzSSz2v+VQ7kAYWVR13U7P6eHJP4RXSdKDihln0SbcSwTof4o3Q/wAmU1ZPDHbjeadhLpEuU/F+zk/MDlOB5Fcn1roLVNJg1deS4hilUHIEiKwB9RkbGq/1/sT0/UstD3ls2NuQ8yZ8iVbJ+gZaCR4f7WtM1rAM3cPg+G4HJ0/jyU+Xiz8K3iGVZ1DKwZTuCpBB+RHWucdf7Db+wybdorlfIA92/wDZY8v9+tJjuL/g+QqDdWjnqvjj5h0zjYMPjvQdj0qA4BvpdS061mnYtLJEGZiAM53BwAB0xSgn6UpQKUpQKUpQKUpQKUpQKUpQKUpQKUpQKUpQKUpQKUpQKUpQKUpQKUpQKUpQKwdasYtQheOaNJExnlkVWGRuDggjavtKCJ7Of/xdl/2aL/hFKUoP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5010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data:image/jpeg;base64,/9j/4AAQSkZJRgABAQAAAQABAAD/2wCEAAkGBxQHEhURExQUFhQXFxgbGBcXGRgaHRkiIB4aGBseGx4gHCggGyIlHBggITEiJSkrMS4uGx8zODMsNygtMC0BCgoKBQUFDgUFDisZExkrKysrKysrKysrKysrKysrKysrKysrKysrKysrKysrKysrKysrKysrKysrKysrKysrK//AABEIAMIBBAMBIgACEQEDEQH/xAAcAAEAAgMBAQEAAAAAAAAAAAAABQcEBggDAQL/xABLEAACAQMCAwUFBAYFCQgDAAABAgMABBEFIQYSMQcTIkFRFDJhcYEjQlKRCBUzQ2KhFoKSorEkU1RjcnOy0dN0g5OUwcPS8DVVZP/EABQBAQAAAAAAAAAAAAAAAAAAAAD/xAAUEQEAAAAAAAAAAAAAAAAAAAAA/9oADAMBAAIRAxEAPwC8aUpQKUpQKUpQKheMtcHDdlcXZwTGhKg5wWOFQHHkXYA1NVo3bZEZtGuuUE47okDfYSxkn6Df5A0EloEL30ZV7u4M0R7uYYhU8y/e5Qh5VcYkXf3XWsqLQp4SCNRu2HmHW0IP5W4I+hpFaQ8Sw292OdHaJHjljYo6hgG5SRsy7+44Iz5Zry9n1Gy9ya2uV8lmRoH+Zkj5lJ+Ua/SgyTY3kfu3aNudpYA3yGUkTHzr7DeXUWVkgjdgAeaGTAPXqsgXl6dAzfSsddRvyu9jCH9Pasr/AGu5z/dqQ0i0kgDvMytLI3M3KDyoMAKiZ3IUDqepLHC55QGMJL64OyW0K56s0kzY8sqBGAfgGPzNfDpl1MMPespx1hhiXz6jvBJ5bVNUoIiTQVnwZJrp8ek0kYPzERQH618The0AwYFfO32uZfp4y1TFKCHPC9oo8ECQnqGgHcsD096PlPnXiWvNJzke2RDoRyR3A+BB5YpPPfMflsTvU9SgibPiO3uWEZfu5TnEUwMTnGCcK4BbAPVcipavG7tUvUMciI6HYq6hlPzB2NQ50iXSt7NxyjObaVmMZ/3b+JofkAydfAM5AT1KjdK1lNRLR4aOZMc8Mg5XXPQ46Mp8nUlTgjOQakqBSlKBSlKBSlKBSlKBSlKBSlKBSlKBSlKBSlKBWJq+nrq0Etu/uSxujY6gMCpI+O9ZdKCrexbWWsxNotz4bi0d+QHPjTmycZ64Y5HqrrjoatKq07VOCp7x49U04lL6HGQmA0ijbbOxYAkYPvKSN8AHO7O+0uDilVhmKwXo8LRNsHI6mPPXofAdxg9QMkN9pSlApSlApWHf362ZiQkc8sgRAfvHBdvyRWP0+NZlApSlApSlBg6rpUeqABwQynKSKSrxn1RhuPiOhGxBBIqP9tuNFGLhWuIhn7eJMuoA/exLux/iiByT7iAVPUoMawv4tRQSQyJIhz4kYMNtiMjzB2I8qyaitS0GO8JkXMM/lPFhXHpzbYkH8Lgj4VF6PxK8Nx7BfKsdycmGRciK6UdWjz7rj70RJI2IJBoNppSlApSlApSlApSlApSlApSlApSoniPXF0RFwjSzSNyQwIRzSt1wM7AAeJmOwAJ9AQk5ZBCCzEADqScAfWoduKIZP2AkuTvj2dC6nBwR3pxCpz5M4rz0/h3vgJb4pc3B3OVzFH58sMZyFA6c5y7eZ6AT4GKDULvUdXvAwt7K2g3HK11PzkjzJSEED+2enQ1GXWga7fHfU7eFcbrDAD+RYc31z5VYVKCrpuAdYmOTrcn9VGX+SuBWrcTdit/e80/tkdzNjfvAUZsdPFkgny8WPnV9UoOZoeP9a4Fb2e45mI6LdKX+qyBgzDfyYj0rdeHO2m41fwjS5pioHObYvJgnOPD3Z5QcHq3l51t3EWp2kt6NL1BI2juEWS3aQDl5slGiz1VsrzK2d+crnIAMJqHAI4PzPpt1PbCaa2idMRyjDzJECpdSw5RITuTk0EkO0qTz0jV8/wDZj/zqJ4h7VrqxjZ4tIvVUA5kuY5ERPQsApyMn8S/PfbYv6KX/AP8AuLj/AMC3/wDjVX9st5f8O8lo9/JcRXEbFw8cS9GAx4VzQRnBPGFxxLrtnPdyg4Z1RfdROaN1CqPLLEDPU7ZJrpauHopDEQykhgQQQcEEbgg+Rq++zbtlW85bXUSqPsFuOiv5faeSH+LofPlxuFzUr4rBwCDkHcEedfaBSlKBSlKBUHxjw1HxRbtC55HHihlHvRON1dTsdj1AIyM9OtTlKDROAOLJLiSTS7/C39vtnyuEHSRfjjBI+OfULvdV72tcKvqUS6haZW+tPGjKPE6rlinxI3IGDncY8VTXZ3xjHxnaiZcLKuFmj/C2Oo8+VuoPzHUGg2ilKUClKUClKUClKUClKUHjeXSWMbyyMFRFLMx6AAZJNatwdaPrEh1a5Uq8q8ttE2PsIfLbyeT32OTsVGwGK8eMj/SC7t9JG8ZHtF38YkOI4+n7yXGcEEBD1BrdRtQKxtRuvYo2lwSEHMwHXlHvEDqSBk4G5xjzrJpQfiKQTKGUgqwBBByCDuCD5jFfuqc4Y41HBGoXGj3jBbZZT7NLnaFXw8aOfJOVx4vuHOfDutxIwcAggg7gjzoPtKxdT1GLSY2mnkSONerOQAPT6noB51TXEnbFcazIbXR4HZjn7UpzuceaR4IUefM2djuBQRH6SNwr3tugxzLBlsdRzO2M+XkT9flWB2fcf3V5LbadcyCWAzwsHlyXTkkWUePPiGVx4s42xgACvePspvdYkNxqV1HBJKcnnPeytt5IpAPkAoOw2xtitksOyPTrYc0rXsuBglgluvqWAkCtgD4n60Fv/rOH/PRf21/51Q36Rtwlxc2pRlYCJ/dIP3vhU+eznR12KT/+atv+rWLe9l+k3GOSW7iYggBWjnG3mRGHI69cgdPOgoulWnqnYpcKGezuYLoD7oIR+mcYJKg+W7DrVb6ppk2kSGKeJ4pB1V1Kn5jPUfEbGg2XhPtKv+FlEcUoeIdIphzqP9ncMo+AYDc7VY3Z72h3vHWoRQTd1HCgeV1hVl5+UDlDFmY4DkHAIzjfNUTVq/o5JnUpTkbWr7ef7SKg6OpSlApSlApSlAqieKEfsn1Zb6BT7FdE95Go2G+XQDYAjPOnTzXpmr2rW+0PhocV2E1tgd5jniJxtIu67npndSfRmoJ2wvE1GNJomDxuoZWHQg7g171zz2Ice/qST9W3JIhkc92zZ+yc7cpz7qsfyY5+8SOhqBSlKBSlKBSlKBSlar2m65+otPmZc97KO5hC45i8gKrjfqN2+lBgdmR/WxvNUOT7VcMsZ3/Yw5jjx6b82em9bfcySoMpGjH0MhXP9w7/AP3NYnC2kDQLSC1X91GqkjzOMsfqxJ+tStBqU/HkWluqX0M9mWwFeUK8TH0EkbMoPn4uXatpgnW5UOjKysMqykEEeoI2Ir8XtnHfo0UqLJGwwyOAyn5g7Gqk1qwuOyOT2u0LzaY7fbWzMT3JY4BQ+QycBvkGzsaDSP0gYVi1YkAAvBEzfE+Jcn+qoH0rWtB4+1Hh9O7t7p1TyVgkgH+yHVgv0xWNxrxE3Fd5LdsvLzkcqZJ5VUBVG/ngZONiSTgZrZ+yzgYa4xvLlGa2jbCRjAa5k6iNc4HL+IkgfEDmKhm6Hw7e9ojJd6lcSi2zyoceOU7+G3iAx5ElguMAnfBxbOhaOmlxm2tYe6G3PFC+HBIz/lNzuVbDAlIiWXI5Sy4NZbyLboZXdUVfsmkiGTnmC+y2uBn31CFgOYsMABgO7zbXRm1FR7Qojg35bNCOXB/0gjaVjk5QHkBJz3mA1BHRXMZLpCJbhgQHSyAjQEbYkuGdeZlI3HeBt913rNi025bdIrG3Ye65D3LY9WP2R5v6x89zUlp2s2s0r2cMkfewABoVwCgAXov4RzKMjYZx1qRmDMpCkBsHBIyAfIkZGRnyyPnQQ3sF9/pkP/lT/wBevxNDeheV1s7oZ3BEkG23ke+BPX0HTpULpt/JLaI09xKWF5dIwiU97PySzqkcYXdB4Qxx0VDkgZNbRw9HNFbotwSZRzZJwWxzHkDlfCWCcoYjYtkjag1q7FtKwaaO506bZUlyqrnI5cOjPBuxxyybtuMEVJz6GNfie11GGKdV9yZQBzA5GQM80UgxvynBBBB3KrI6lrdtYSR280qLJMeWONty+dunp5ZO1YUmlSaN47IDkHvWjHCEf6gk4gbHRfcJGMKSXAUN2l9lEvCwa5tyZbXO/wCOIfx/iX+IfX1r2/R2cLqjj1tpAP7cR/wFdDadfR6rHzrnByrI4wyn7yOp6EeYP+BqrJuE4+Cdds7m3AEF28kZi6d2xQ55PLlyQceW4HlgLfpSlApSlApSlApSlByl2x6L+pdVuAF5UlImT48+7H4faBxj4VZXY12nfrALp96/2wwsErH9qPJHP4x5H73T3vejf0ldOw1ncgDJEkbHbO3K6D1xu/5/GqcsNNm1IkQxSylRlhGjPgep5QcCg7YpXNPDvbLqGghYJ1W4VNvteZZQMbDn8/myk79aszhntosNYws3NayHyk3TPwkHl8WC0FlUrztrhLpRJGyujDKspDAj1BGxFelApSlBj6hfR6bG0szrHGoyWcgAfU1UM/EUXaDrthHAWNrbB5gzAp3jjJDKCQSAyoBkA5D7YrfrfTI+JpnubhBJFFI8dvE+6DuyUeUoRguZAwBOcKqkY5jUB2v3Z4d9g1NELG2uORgMjMciMHU42GeQAE9CR60Fjk4rxgu47jIR0YjrysDj8jUJxLd+3WIkgYssvdMhU4LqxVgFOOrDYfEipM2Fvfqj91DIowUPIrY25QVONvCcbeVBnVj6hZpqMTwyDmjkVkYeoYYP8jWscV6g3DCxmGRiztyhJWMikuyxKSWPPtJKhIDAcofG+K21fCNznA3PT60HH+mcKS6lqX6tTdxO0bMAPCEYh3O+MAAnGd+gySK6QtLKKzAt4j3VvBG0Ybm5eSNdp5SQQRIzgxhjgjklcHc50nsptBLJqmsooZpJZktQxIDFmL4O23MzRrnGR4vjW5W1iLtYbXflmxJLzczE28WFijYkAgyEozq+c81yN80Epw/Ze2Fbp05EVeW0hxyiGPHKH5fuyOvwBRCEwpL82xVrPaBfX+nWwfToUml5wHVhkhMMSVHMuTzADG/XpUloer/rK3WeWJ7dsfaRygqYyBlhkgZXzDdCPTcAI234NhsdROpQeB5UZJ0+6+Src4/C3Mi5xsevXJOzV+I5BKMqQR8Dmv3QRd5w7a3qhJLeF1VnYKyKQGclnYDHViSSfPNZljZR6dGsUSLHGueVFAAGSScAdNzmsiobjDiCPhe0lupPuL4V/Ex2RR8z+QyfKg17iXS7WfVLea4dZbgKEtLXbqCztM/nhcE77AJsGYgVvVVJ2PcJXXfPrF+zGaZSI1f3sMQS7D7mwwqjGATsNqs3WtQOlwvKIpJmA8McSlmc+QGOnzOwoMHWrdrBjewKS4A76Nf30Y64H+cQEsvrgp5grrPa9IJtNi1CHD+zz29zGw3BHMAD8iHBqb4C1O/1WJ3v7dbduf7NR1KdRzeI7jp0HTpXx9LEy3mmtnupo3eIk+6snMrou+cJJ4sYwBIgHSg2O1nF0iyLurqGB+BGR/I161oPYtrB1DTxbybTWjtA4J/D7nmduXw/NDW/UClKUClKUClKUFV/pGQd5psTAe7dJk7bApKP8cV7fo+6QtjpntGBz3EjsT58qExqD8mVz/WNZ3bpAZ9IlwMkSQkfV1Xb+1j61t3DWmDRrS3th+6iRD8woDH6nJ+tB+dd4dteIE5LmCOUY6sPEOvusMMvU9COtVHxj2FDDS6dIcgE9xKevnhH8j5Dm9d2FXhSg5DtdT1Ls+naJWlt5Bu0bYKtnG/Kco2eXHMPTrVp8J9u8c+I7+Luz076EFk6ndkJLKAMe6Wyc7CrR4l4YteKI+6uolkAzyt0ZM+asNx0HwOBnNUrxR2Ez2uXsZRMvlHJhJPkG9xvmeWgu7S+I7XVoxLDcROh8w42OxwQd1OCNjvvXyqI4U4EuLWJ0ubFjIJD70QfbC9GwQRnPQ18oL14PIaytyBgtErMOpDN4nz8eYnPxzXvxBo0XEFvLazDMcikHGMqfJlyCAynBB9RUV2fz5t5ID79vc3ETDfOBIzId/WN1P1rZqClTo2s8PWM1iYfaoYWSS1nide8QxusqfZk8zrzKPBjI3ALDlrf+FtQtuKYfaLdnhlP7aNGw0b58YeM5XmznxMuSK2utG414COqOb2xma0vgPfQlVlxjAlA69MZ322IYAYDy7Rrd9PgguHlMiQ3NqWLqoIHfRksxUAY8IGAo96vnbNxavDdg8an7e4DRxgdVBGHfrkYU4B/EV+NVbxbqfEMkM1neQyyRN77C3VlwpDAh405diufWq61bUZtTk57iSSSQALmQkkAdBv0A9KDoXh3TDZaFYWvVrmSHdTysBK5nLKc+9HH4h/u/pW6aGonurybA2eOBCAfcjQP8siWeUbegHlXzh+yW7tNPds5hjidPmYGi3/qyN/KvThFzLDIx6+1Xo/s3MyD+6oH0oJqlaDwvcTJdwq3es0iXLTyG4WSGXldQrwRiZzGAxC4ATAfBDEeHfqDmvtB7P73h2/e5sYJTAX7yJ7cFjEccxHKviQK2cHGMY38qt/s248j4ui7uTEd7EMTQnYnGxdAdypPUdVJwfInda1rirhCDWx3wDRXSAmK5h8MqnG24xzjy5W8iemc0GyMeUZOwrUYbNeMp1upRzWcDn2ZDuszjY3DDzUHKx+uC+4ZapPUtfu+Im7ieW65JLUO8neMiZ7rvcmNAsPd58GOXJ682dq6T05QkUYVO7ARQE28AwMLttt0+lBkUpSgVC66ncTWlwBuspibH4JRyny/zixHy92o1b6e2vYFad3hnkmUHlg7jZZHSOMoDMJVEeSZDynEmN+VRk8Ytz2+5A5Luy5Tv/pFufLzJOPrQaFPdf0E4jJYFbXUQuTsFEhOM9Ook6+glJNXBWidsnCn9J7BigBngzJH8QB41+q7geZVa8+x7jUcVWgjkbN1AAsgOMuOiyD1yMAn8WfUUG/0pSgUpSgUpSgjNf0v9bpHGThRNFI3xEbiUD5FkAPwJqTpSgUpSgUpSgUpSgrzU9R/oZrHeykrZ6gqqzn3Y54xyqWJ2UMmB8ev3SasOofizhyHiq2e1nB5W3Vh7yMOjL8Rn6gkedV3onF9x2eyLp2r8zQdLe8UMQVHk/UnAwNslds5BDUFuVD6zeSRusMckUBfHJJMhcO2/wBmoDp4sDmxzZIzgHBIk7W5S8RZI3V0YZVlIZWHqCNiK/TBZwVOGHRgcEfIj5GgwWnntQC6xyKB4mQ92fojkrjzJMg29ajtZ4ZsuMoVeeBXDqGVypjlUEAjfAdTjHhPpgisjVdJighldFK8sbHlVnVDgEgFFYKwyOhG+T6msrh4BbW3C9O5ixvnbkGN/P50GJoMvsBFg5HNFEpiYbd7EMJzY8mQ4VgCRujbc/Kv3hp+U3UPh+yupOnn3qpdZPxzOfyrx1Mj9ZWQAbm7m7ORnAXNvzBt/NimNvKv1Kf1fqCsfcuouT4CWLmdRjzLxM+/pAB6UEtb2UdszOkaKznLMqgFvPxEDJ3J6+tZFa1x5xlFwVAk8qPJzyBFVMZzgsSSTgDC/wAxUpw/eTahAss8HcO+4i5+dlB6c/hXDeq+XrQSNKUoIX+itp3ve914ufvOXmfu+frz91zd3z535uXOd853qapSgUpUdr95NYQNLBCJ3XfuubkLDz5Tynxegxv0oPxa8PW9pMZ0QhyWI8chRS2eZkjLd2jNk5ZVBPM2/iOcXiaESiGLBzLeW52P+aIn326Yg6VHcJ8excT20tykckZifuyknKCznHIqkH7zMF3xuaz7RParwAnItYsMR0aWXlY+eQVRc49JxQZXFt5+r7G6m/BBKw+JCMQPzrknhXiGbhe5S6gPiXYqejqfeVvgf5HB6iug+3zVhp+ltECQ1xIiDHoD3jeew8IHn1x51zZZWj38ixRKzyOQFVRkknyAoOw+EuJYeK7ZLmBsg7Mp96NvNW9CP5ggjY1M1S/Zr2a6nws4uhcQxMwHPbnmdXHXlkI2VgejLzY+IJBuZCSBkAHG4ByAfPBwM/kKD9UpSgUpSgUpSgUpSgUpSgUpSg+MeUZOwFc/69FqHbDPL7KUSxgcrHzuVRmH3jgEs5Bz0woOM5J5ri4+ujZ6beSKxVhby8rLsQSpAIPkcnrUZ2QaZ+q9ItVPV0Mp/wC8Jdf7hUfSgpldC1zs0LSRB+66sYiJYm6ZLIRt0A5ioPoa2PgntqRZ5fbo+7SZlfnjyyowRI28O7BCEB2LEHPXO161rWu8A6drxLTWsRckkugMbE+rMhBb+tmg/J410zUoyvt1qFdCPFKiHBGNwxBB36Hetf4O7QrGw0+OO4uoVktl7l1U83N3f2YaMDJkVlAIZcjfyrzk7D9Mckj2gfASDA/NSalNM7J9K045FsJD6ys7+n3SeXy9KCudC7Vhf66J3HJayJ7MgY+4pYMsjeQJcDm8gD1PKDV3a5p51OFo1bkkGGikxnkdTzI2PMBgMr0YZB2JrX9Y7M9M1VCptI4z5NCO6YbYz4cA/Igj4VncPTvpjLp9w5eRUzDM3WeNcDf/AFiZAYeY5X8yFCQ0XUf1rFllCyIeSaI793IMFl6bjcMrY8SsrDYipGobVdOkjkF1bcvfAcskbHCzoM4Un7rqTlXwcZYEYbIytL1eLUx4SQ4PK8b+GRGAyVZTuDjf0IIIJBBIZMt0kTpGzAO/NyLnduUZbA9AOp+I9RXtWm6HwhNZ6rc6lPcd6JEMcKEH7JCyvy+gxy4GOuSTuTW5UCladpXEUt7cAklIWuZ4FDRjkfu+8XCuHLB8xF+Z1CEHlHiGTuNB4x3SSu0YYF0xzLncA7qSPQ4OD8D6GvatH4r4aZtQt9VW6S1jgQLOWPLzxhixVifDg5xv069QKjdX4qfigBLfvYbFmCm4AYTXR6mK0TZtx1lOAo5jsFJIS97rftkpeJS0Fu/JEq7e1XJyAqkfu4t+ZsEcwZv3WTsmi2H6uiCsQ0jEvK4BAd23dgCSQM7AZOAAPKo3hrQvYwkkihCickMCkFLdPQH70jDHO/wwNsltV7ZuPxwzAbSBv8qmU7g/skOxY+fMei/U+QyFUdtfFI4jvykbc0NuDGhHQtn7Rvj4hy+mEBHWrI7COBxpUA1GZR30y/ZA/u4z0I+LjfP4cepqpey3hM8W3yRkfYx4kmOMjlB2X0yx238uY+VdZooQAAAAbADyoPtKUoFKUoFKUoFKUoFKUoFKUoFKUoNd7RYDcaXeqM59nlIwM5wpbH8qw+yfVF1XSbRh1SMRMPQx/Z/zCg/WttYc2x6VS0fe9jt65KPJpNy+QVyxhO2M+hGeXGfGoB3K4AXVSsLSNVh1qITW8qSxnoyHPxwfMEZ3B3FZtBA29+17ELhrmOGGUBoioUMEIyhLSZUswIbHKMZ5d8cxitd1J7F7ZobySQPdQI64gZAjuqH3IgdywAPMMZz5YM9oGgw6JHGkY5mSNIzK/ikYL0DOd8ZzhegzgACvPjCwfUrOaOIkTBQ8WMftIyJY/l40Xegma1ztB09r+xlaIlZ4R38DrjKyRgsMZ28Qyhz5Oaz+GdbTiK1hu4/dlQHH4T0ZT8VYFfpWPxvrCaDY3Fw5A5YnCg/eYghF+rED86DVuzTtRh4sCwTFYrsD3TssvqYyfPz5Dv6ZAONw1nQItW8Z5o5QABLHyhwAcgHIKuoO4VwwB3ABAI4yU8pyNiKtDgztpu9FAiuh7VEMAMxxKo2+9g8+Bk4bcn7wFBbRXVeH+UL3d5EDvnmDBcDG5YyADH/9DsSTtsK/Cdo4iU99ZXEbAAsOeFdjjGBNJFIdyBugrI0LtR0zWlyLlIWwCUuMREfVjyHp91jW4KwmXIwykfMEH/EUFdRcS2UcntEVveOOZ5QGZEhRnzzyASzKgLAncZAyxGC55va846ubwH2WCFM7q8kntLEdCRDZiVuu2SwAxvW7/quDm5u5i5s5zyLn88VkO4hGSQqgdTsB/wAqCs04QuuIXEl4zzFWyhu1VYFwSQ0dnFJ4zglczOpwd1OMVvelaFHpx5/FJNy8vfSYL8u3hXACxpsPAgVds4zvWv672paZooyblZmxslviUn+sDyDr5sKqDjPtou9bBitR7LEfvKcyt1+/tyZGNlGQR7xFBaHaT2owcKK0EJWW8xgIN1i9DIf58o3PngHNc1Xl1LrMzSSF5ZpW3PVmY7AAD8gB8AKzNA4duuKJCltE8rZyzeS5ycu58K5wep3q/Oy/soXhdhdXRSW6+4FyUi+IJA5mx5428vWgneyrg3+h1mEfHtEpDzH0OPCgPoo/mWPnW50pQKUpQKUpQRHE2troMSSNjDzwRb9B3kiox+ikt9Kl6pHt+4oWOe0sgciKRZ5QBuD0QDfrylzg+q1doPNuKD7SlKBSlKBSlKBSlKBXldWyXiNHIqujAhlYAhgeoIOxr1pQVJxB2VroZkvdNvXsSilmVmYx4UZ3YeILtkhg/Xp5VXum9teqWeed4Zv97EBj/wAMp/P1q7O16B7nSblUJG0fMRthRIhc/IKCT8AamdI4YtdIgW3jgj5FXl3RSW9SxI8RPnn1oKB0btpvdOlkdooHjkbmMQ51VGPvGMlmK8x8TA5GckAEknYYv0gmGOawU+uJyP8A2jVnav2e6bq+8tnDn8SAxn80Kk/WtZvew3Tbk5U3MQ9EkUj++jH+dBXOkdrx0S4uJYLXEFwTI1u8xYJKT4nRuQYDdSmOvQgACs2PS9X7YHWWci3swcplSIxsATGvvSnr4icbsAR0q09D7LdM0Vg62wkcdGmJk+vKfBn48u1TepW1xdPyryCDAGBI8bHbcsVQnrgBVK9DljzcoDXOHuCtJ4YBh5IZZQB3jTckkni6FhjEYPlgAbefWtQ7Xezy2uLaTULGNY5IWbvkQEKwU8rkL0UpgtkAAjmO+1WvZ6QIuUuwblIKoi93Ep9VQE5Pnl2bBGRiq97UOJoeEppOVxIbuFkuLTP8DLHPnGEOMRsCcsvJgeCg5xrL0yaaJwLdpRI2wERYMfgOXc1iV0p2A6PBbact0gUzzM4kbYleViqp/COUBsefNn0oKp0/RuINRHIg1IL6SSSxL6/fZRWTd9k2tXzc0qd42MZedGP5lq6cpQci692d6joCl5rV+QDJePEiqAMksUJ5QMdTiszsp4MHGV3ySZEEQ55SDgnfCoPTmPn6A+eK6urW9J0C34fvZpYuSP2tUJjBxl4y5YqPiJMkD8OfOgmtM06LSolhgjWONBhUUYA8z9SdyepJJNZVKUClKUClKUCoPjLiaLhO1e5lI22RM4MjH3VH/r6AE+VenFPE1vwrAbi5flXoqjdnPkqDzJ/IdSQN65Z474yn40uO+l8KLkRRA5WMdfhlj5tgZwOgAACG1jU5NZnkuJm5pJGLMfn5D0AGwHkABXSnZ/2nWesW0Uc06RXKoqyCYhA7ABSyscKeY74ByM9K5jgha4YIilmOwVQST8gNzUm3C18o5jZ3QHr3EuP+Gg7GiukmXnV0ZfxBgR+fSvDTtWg1MuIZY5TGQH5GDcpIzgkbVxW6lCQQQQcEHYj51s/Z9xtLwTOZUHPG4AliJxzgZwQfJhk4PxPrQddUqB4T4wteLY+8tpASAOeNtpE/2lz/ADGQfImp6gUpSgUpSgUpSg8bu2W9jeKQBkdWVlPQhhgg/MGo7hy5bla2lJM1uQjE9XX91L0GedRuQMc6yKPdqXqF4g0mS75Z7aQRXUYIRmHMjqSCY5V6spxsRhlO4PUEJqlaBNx9daNlb3SrsYG8lrieM7kFs7cgOxAY533qOuu3CytDh7a/QkZAeKNc/nLQWhWtcX8WjhICWa3nkgI3khCvyH0kUleUEYw2Tk5BxtnTL3tnZf2OmXbjHV8pv8gj/wCNa9qXEHEfGAMUNpJbRkb8qGEsD/rJSD5fcI2O9BkcXduyzRGPT4pFkbbvZgng+KqGYE/E7fA1T2n6fccST8kSSTzyEserMSTlmZj8Tksx89zVucM9grMQ99cADzig3J+bsMD44U/Orh4e4bteG07u1hSMHHMQPE2OnMx8TdT1PnQUzF2ASvGhN4iyEeNO7JVT6BufxY9cCvCx7HtY0Us1teQxk7ExTTxlhnbOIwD64JroKlBTI0Lim1xy3kTeXvRt+fPFv8+tDpXFU2AbqJR6/YD/AIYs1c1KCl24I4j1AjvdTWMZ35JpVP0CRqD8iRUXq3YdfXR7z26KaQ9WmMoP9rDk1flKCiIeEOJuHx9hdd6BhQgnDgAdOVZwFA+WK9jxNxRpGFktO+IBye5EmfPcwsB+WKvGlBz5fds+r6dtNZ28RPTvIbhP8ZRXrF2/3APis4SPg7j/ANDV+svNsdxUTe8LWV+3PLaWzt+JoYyfzK5oKhj/AEg2HvWAPynI/wDaNeOo/pASyoRBZRxyeTPKZAPXwhEyfr9DVo3HZvpdwcmyhB/hBQfkpArIsuBdOsccllbbHILRq5B6+8wJ/ntQcyG21LtAnM3JPdSEhecL4E8wudkjA5s42G5Nb/wv2DzXHK99MIl84osM/ToX9xTn0Djar9VQowNhX2ghOGuE7ThheW1gSM4wX6u3n4nOWIzvjOB5AVN0pQQvE3ClpxQhS5hRzghXwA6f7L9RvvjofMGqG4v7FbzSSz2v+VQ7kAYWVR13U7P6eHJP4RXSdKDihln0SbcSwTof4o3Q/wAmU1ZPDHbjeadhLpEuU/F+zk/MDlOB5Fcn1roLVNJg1deS4hilUHIEiKwB9RkbGq/1/sT0/UstD3ls2NuQ8yZ8iVbJ+gZaCR4f7WtM1rAM3cPg+G4HJ0/jyU+Xiz8K3iGVZ1DKwZTuCpBB+RHWucdf7Db+wybdorlfIA92/wDZY8v9+tJjuL/g+QqDdWjnqvjj5h0zjYMPjvQdj0qA4BvpdS061mnYtLJEGZiAM53BwAB0xSgn6UpQKUpQKUpQKUpQKUpQKUpQKUpQKUpQKUpQKUpQKUpQKUpQKUpQKUpQKUpQKwdasYtQheOaNJExnlkVWGRuDggjavtKCJ7Of/xdl/2aL/hFKUoP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5010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Maths In German – </a:t>
            </a:r>
            <a:r>
              <a:rPr lang="en-GB" b="1" dirty="0" err="1" smtClean="0">
                <a:solidFill>
                  <a:srgbClr val="FF0000"/>
                </a:solidFill>
              </a:rPr>
              <a:t>Mathe</a:t>
            </a:r>
            <a:r>
              <a:rPr lang="en-GB" b="1" dirty="0" smtClean="0">
                <a:solidFill>
                  <a:srgbClr val="FF0000"/>
                </a:solidFill>
              </a:rPr>
              <a:t> auf Deutsch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...?</a:t>
            </a:r>
          </a:p>
          <a:p>
            <a:r>
              <a:rPr lang="en-GB" dirty="0" smtClean="0"/>
              <a:t>Add</a:t>
            </a:r>
          </a:p>
          <a:p>
            <a:r>
              <a:rPr lang="en-GB" dirty="0" smtClean="0"/>
              <a:t>Take away</a:t>
            </a:r>
          </a:p>
          <a:p>
            <a:r>
              <a:rPr lang="en-GB" dirty="0" smtClean="0"/>
              <a:t>Times</a:t>
            </a:r>
          </a:p>
          <a:p>
            <a:r>
              <a:rPr lang="en-GB" dirty="0" smtClean="0"/>
              <a:t>Divided by	</a:t>
            </a:r>
          </a:p>
          <a:p>
            <a:r>
              <a:rPr lang="en-GB" dirty="0" smtClean="0"/>
              <a:t>A half (of)</a:t>
            </a:r>
          </a:p>
          <a:p>
            <a:r>
              <a:rPr lang="en-GB" dirty="0" smtClean="0"/>
              <a:t>A third</a:t>
            </a:r>
          </a:p>
          <a:p>
            <a:r>
              <a:rPr lang="en-GB" dirty="0" smtClean="0"/>
              <a:t>A quarter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Was </a:t>
            </a:r>
            <a:r>
              <a:rPr lang="en-GB" dirty="0" err="1" smtClean="0">
                <a:solidFill>
                  <a:srgbClr val="FF0000"/>
                </a:solidFill>
              </a:rPr>
              <a:t>ist</a:t>
            </a:r>
            <a:r>
              <a:rPr lang="en-GB" dirty="0" smtClean="0">
                <a:solidFill>
                  <a:srgbClr val="FF0000"/>
                </a:solidFill>
              </a:rPr>
              <a:t> ...?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Plus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Minus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Mal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Geteilt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durch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err="1" smtClean="0">
                <a:solidFill>
                  <a:srgbClr val="FF0000"/>
                </a:solidFill>
              </a:rPr>
              <a:t>Ein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Halb</a:t>
            </a:r>
            <a:r>
              <a:rPr lang="en-GB" dirty="0" smtClean="0">
                <a:solidFill>
                  <a:srgbClr val="FF0000"/>
                </a:solidFill>
              </a:rPr>
              <a:t> (von)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Ein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Drittel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err="1" smtClean="0">
                <a:solidFill>
                  <a:srgbClr val="FF0000"/>
                </a:solidFill>
              </a:rPr>
              <a:t>Ein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Viertel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Corners</a:t>
            </a:r>
            <a:endParaRPr lang="en-GB" b="1" dirty="0"/>
          </a:p>
        </p:txBody>
      </p:sp>
      <p:sp>
        <p:nvSpPr>
          <p:cNvPr id="3" name="AutoShape 2" descr="Image result for corners kagan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287463"/>
            <a:ext cx="2352675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https://belmontteach.files.wordpress.com/2014/09/4corners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https://belmontteach.files.wordpress.com/2014/09/4corners.gif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https://belmontteach.files.wordpress.com/2014/09/4corners.gif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0" descr="Image result for corners kagan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38671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2" descr="Image result for corners kagan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012825"/>
            <a:ext cx="224790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4" descr="Image result for 4 corners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1195388"/>
            <a:ext cx="2619375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0" name="Picture 16" descr="Image result for 4 corners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50" y="1386012"/>
            <a:ext cx="5256584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9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6048672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err="1" smtClean="0"/>
              <a:t>Eins</a:t>
            </a:r>
            <a:r>
              <a:rPr lang="en-GB" sz="3600" dirty="0" smtClean="0"/>
              <a:t>, </a:t>
            </a:r>
            <a:r>
              <a:rPr lang="en-GB" sz="3600" dirty="0" err="1" smtClean="0"/>
              <a:t>zwei</a:t>
            </a:r>
            <a:r>
              <a:rPr lang="en-GB" sz="3600" dirty="0" smtClean="0"/>
              <a:t>, </a:t>
            </a:r>
            <a:r>
              <a:rPr lang="en-GB" sz="3600" dirty="0" err="1" smtClean="0"/>
              <a:t>Papagei</a:t>
            </a:r>
            <a:r>
              <a:rPr lang="en-GB" sz="3600" dirty="0" smtClean="0"/>
              <a:t>,</a:t>
            </a:r>
            <a:br>
              <a:rPr lang="en-GB" sz="3600" dirty="0" smtClean="0"/>
            </a:br>
            <a:r>
              <a:rPr lang="en-GB" sz="3600" dirty="0" err="1" smtClean="0"/>
              <a:t>Drei</a:t>
            </a:r>
            <a:r>
              <a:rPr lang="en-GB" sz="3600" dirty="0" smtClean="0"/>
              <a:t>, </a:t>
            </a:r>
            <a:r>
              <a:rPr lang="en-GB" sz="3600" dirty="0" err="1" smtClean="0"/>
              <a:t>vier</a:t>
            </a:r>
            <a:r>
              <a:rPr lang="en-GB" sz="3600" dirty="0" smtClean="0"/>
              <a:t>, </a:t>
            </a:r>
            <a:r>
              <a:rPr lang="en-GB" sz="3600" dirty="0" err="1" smtClean="0"/>
              <a:t>Offizier</a:t>
            </a:r>
            <a:r>
              <a:rPr lang="en-GB" sz="3600" dirty="0" smtClean="0"/>
              <a:t>,</a:t>
            </a:r>
            <a:br>
              <a:rPr lang="en-GB" sz="3600" dirty="0" smtClean="0"/>
            </a:br>
            <a:r>
              <a:rPr lang="en-GB" sz="3600" dirty="0" err="1" smtClean="0"/>
              <a:t>Fünf</a:t>
            </a:r>
            <a:r>
              <a:rPr lang="en-GB" sz="3600" dirty="0" smtClean="0"/>
              <a:t>, </a:t>
            </a:r>
            <a:r>
              <a:rPr lang="en-GB" sz="3600" dirty="0" err="1" smtClean="0"/>
              <a:t>sechs</a:t>
            </a:r>
            <a:r>
              <a:rPr lang="en-GB" sz="3600" dirty="0" smtClean="0"/>
              <a:t>, </a:t>
            </a:r>
            <a:r>
              <a:rPr lang="en-GB" sz="3600" dirty="0" err="1" smtClean="0"/>
              <a:t>alte</a:t>
            </a:r>
            <a:r>
              <a:rPr lang="en-GB" sz="3600" dirty="0" smtClean="0"/>
              <a:t> Hex,</a:t>
            </a:r>
            <a:br>
              <a:rPr lang="en-GB" sz="3600" dirty="0" smtClean="0"/>
            </a:br>
            <a:r>
              <a:rPr lang="en-GB" sz="3600" dirty="0" err="1" smtClean="0"/>
              <a:t>Sieben</a:t>
            </a:r>
            <a:r>
              <a:rPr lang="en-GB" sz="3600" dirty="0" smtClean="0"/>
              <a:t>, </a:t>
            </a:r>
            <a:r>
              <a:rPr lang="en-GB" sz="3600" dirty="0" err="1" smtClean="0"/>
              <a:t>acht</a:t>
            </a:r>
            <a:r>
              <a:rPr lang="en-GB" sz="3600" dirty="0" smtClean="0"/>
              <a:t>, </a:t>
            </a:r>
            <a:r>
              <a:rPr lang="en-GB" sz="3600" dirty="0" err="1" smtClean="0"/>
              <a:t>Kaffee</a:t>
            </a:r>
            <a:r>
              <a:rPr lang="en-GB" sz="3600" dirty="0" smtClean="0"/>
              <a:t> </a:t>
            </a:r>
            <a:r>
              <a:rPr lang="en-GB" sz="3600" dirty="0" err="1" smtClean="0"/>
              <a:t>gemacht</a:t>
            </a:r>
            <a:r>
              <a:rPr lang="en-GB" sz="3600" dirty="0" smtClean="0"/>
              <a:t>,</a:t>
            </a:r>
            <a:br>
              <a:rPr lang="en-GB" sz="3600" dirty="0" smtClean="0"/>
            </a:br>
            <a:r>
              <a:rPr lang="en-GB" sz="3600" dirty="0" err="1" smtClean="0"/>
              <a:t>Neun</a:t>
            </a:r>
            <a:r>
              <a:rPr lang="en-GB" sz="3600" dirty="0" smtClean="0"/>
              <a:t>, </a:t>
            </a:r>
            <a:r>
              <a:rPr lang="en-GB" sz="3600" dirty="0" err="1" smtClean="0"/>
              <a:t>zehn</a:t>
            </a:r>
            <a:r>
              <a:rPr lang="en-GB" sz="3600" dirty="0" smtClean="0"/>
              <a:t>, </a:t>
            </a:r>
            <a:r>
              <a:rPr lang="en-GB" sz="3600" dirty="0" err="1" smtClean="0"/>
              <a:t>Weiter</a:t>
            </a:r>
            <a:r>
              <a:rPr lang="en-GB" sz="3600" dirty="0" smtClean="0"/>
              <a:t> </a:t>
            </a:r>
            <a:r>
              <a:rPr lang="en-GB" sz="3600" dirty="0" err="1" smtClean="0"/>
              <a:t>gehen</a:t>
            </a:r>
            <a:r>
              <a:rPr lang="en-GB" sz="3600" dirty="0" smtClean="0"/>
              <a:t>,</a:t>
            </a:r>
            <a:br>
              <a:rPr lang="en-GB" sz="3600" dirty="0" smtClean="0"/>
            </a:br>
            <a:r>
              <a:rPr lang="en-GB" sz="3600" dirty="0" smtClean="0"/>
              <a:t>Elf, </a:t>
            </a:r>
            <a:r>
              <a:rPr lang="en-GB" sz="3600" dirty="0" err="1" smtClean="0"/>
              <a:t>zwölf</a:t>
            </a:r>
            <a:r>
              <a:rPr lang="en-GB" sz="3600" dirty="0" smtClean="0"/>
              <a:t>, </a:t>
            </a:r>
            <a:r>
              <a:rPr lang="en-GB" sz="3600" dirty="0" err="1" smtClean="0"/>
              <a:t>junge</a:t>
            </a:r>
            <a:r>
              <a:rPr lang="en-GB" sz="3600" dirty="0" smtClean="0"/>
              <a:t> </a:t>
            </a:r>
            <a:r>
              <a:rPr lang="en-GB" sz="3600" dirty="0" err="1" smtClean="0"/>
              <a:t>Wölf</a:t>
            </a:r>
            <a:r>
              <a:rPr lang="en-GB" sz="3600" dirty="0" smtClean="0"/>
              <a:t>,</a:t>
            </a:r>
            <a:br>
              <a:rPr lang="en-GB" sz="3600" dirty="0" smtClean="0"/>
            </a:br>
            <a:r>
              <a:rPr lang="en-GB" sz="3600" dirty="0" err="1" smtClean="0"/>
              <a:t>Dreizehn</a:t>
            </a:r>
            <a:r>
              <a:rPr lang="en-GB" sz="3600" dirty="0" smtClean="0"/>
              <a:t>, </a:t>
            </a:r>
            <a:r>
              <a:rPr lang="en-GB" sz="3600" dirty="0" err="1" smtClean="0"/>
              <a:t>vierzehn</a:t>
            </a:r>
            <a:r>
              <a:rPr lang="en-GB" sz="3600" dirty="0" smtClean="0"/>
              <a:t>, </a:t>
            </a:r>
            <a:r>
              <a:rPr lang="en-GB" sz="3600" dirty="0" err="1" smtClean="0"/>
              <a:t>kleine</a:t>
            </a:r>
            <a:r>
              <a:rPr lang="en-GB" sz="3600" dirty="0" smtClean="0"/>
              <a:t> </a:t>
            </a:r>
            <a:r>
              <a:rPr lang="en-GB" sz="3600" dirty="0" err="1" smtClean="0"/>
              <a:t>Maus</a:t>
            </a:r>
            <a:r>
              <a:rPr lang="en-GB" sz="3600" dirty="0" smtClean="0"/>
              <a:t>,</a:t>
            </a:r>
            <a:br>
              <a:rPr lang="en-GB" sz="3600" dirty="0" smtClean="0"/>
            </a:br>
            <a:r>
              <a:rPr lang="en-GB" sz="3600" dirty="0" err="1" smtClean="0"/>
              <a:t>Fünfzehn</a:t>
            </a:r>
            <a:r>
              <a:rPr lang="en-GB" sz="3600" dirty="0" smtClean="0"/>
              <a:t>, </a:t>
            </a:r>
            <a:r>
              <a:rPr lang="en-GB" sz="3600" dirty="0" err="1" smtClean="0"/>
              <a:t>sechszehn</a:t>
            </a:r>
            <a:r>
              <a:rPr lang="en-GB" sz="3600" dirty="0" smtClean="0"/>
              <a:t>, du </a:t>
            </a:r>
            <a:r>
              <a:rPr lang="en-GB" sz="3600" dirty="0" err="1" smtClean="0"/>
              <a:t>bist</a:t>
            </a:r>
            <a:r>
              <a:rPr lang="en-GB" sz="3600" dirty="0" smtClean="0"/>
              <a:t> </a:t>
            </a:r>
            <a:r>
              <a:rPr lang="en-GB" sz="3600" dirty="0" err="1" smtClean="0"/>
              <a:t>drauß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5364" name="Picture 4" descr="http://2.bp.blogspot.com/_AcBUSVxs82w/ST6iwXyki-I/AAAAAAAAPbY/CvjrV26yRyA/s400/Cartoon-Police-Offic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124744"/>
            <a:ext cx="1256550" cy="1152128"/>
          </a:xfrm>
          <a:prstGeom prst="rect">
            <a:avLst/>
          </a:prstGeom>
          <a:noFill/>
        </p:spPr>
      </p:pic>
      <p:pic>
        <p:nvPicPr>
          <p:cNvPr id="15366" name="Picture 6" descr="http://deepsspeakingup.files.wordpress.com/2010/10/halloween-scary-cartoon-witch-thumb30336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628800"/>
            <a:ext cx="1224136" cy="1224136"/>
          </a:xfrm>
          <a:prstGeom prst="rect">
            <a:avLst/>
          </a:prstGeom>
          <a:noFill/>
        </p:spPr>
      </p:pic>
      <p:pic>
        <p:nvPicPr>
          <p:cNvPr id="15368" name="Picture 8" descr="http://www.clipartguide.com/_named_clipart_images/0511-0803-2716-1629_Cartoon_Coffee_Mess_clipart_im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5" y="2412556"/>
            <a:ext cx="936104" cy="1160460"/>
          </a:xfrm>
          <a:prstGeom prst="rect">
            <a:avLst/>
          </a:prstGeom>
          <a:noFill/>
        </p:spPr>
      </p:pic>
      <p:pic>
        <p:nvPicPr>
          <p:cNvPr id="15370" name="Picture 10" descr="http://primoclipart.com/files/preview/big/512/Cartoon%20%20Parrot%20Clip%20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820187"/>
            <a:ext cx="1008112" cy="997253"/>
          </a:xfrm>
          <a:prstGeom prst="rect">
            <a:avLst/>
          </a:prstGeom>
          <a:noFill/>
        </p:spPr>
      </p:pic>
      <p:pic>
        <p:nvPicPr>
          <p:cNvPr id="15372" name="Picture 12" descr="http://t1.gstatic.com/images?q=tbn:ANd9GcQCsq8yNQ0AdbJyKF1NSBm58AHK7PLzsC8IJtLcmE4FSAn7o3HiipsVOcUxI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3645024"/>
            <a:ext cx="740875" cy="792088"/>
          </a:xfrm>
          <a:prstGeom prst="rect">
            <a:avLst/>
          </a:prstGeom>
          <a:noFill/>
        </p:spPr>
      </p:pic>
      <p:pic>
        <p:nvPicPr>
          <p:cNvPr id="15374" name="Picture 14" descr="http://t2.gstatic.com/images?q=tbn:ANd9GcTTakvJfuSL-sWyp_q3yXQb7bfUMsZAnQlUiCWMk1N1b8SZb8v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0352" y="3789040"/>
            <a:ext cx="1080120" cy="1159760"/>
          </a:xfrm>
          <a:prstGeom prst="rect">
            <a:avLst/>
          </a:prstGeom>
          <a:noFill/>
        </p:spPr>
      </p:pic>
      <p:sp>
        <p:nvSpPr>
          <p:cNvPr id="15376" name="AutoShape 16" descr="data:image/jpeg;base64,/9j/4AAQSkZJRgABAQAAAQABAAD/2wCEAAkGBhQQEBQUEhQVFQ8UFBUUEBUVFBQVFBQQFBQVFRQUFBUXHCYeFxkjGRQXHy8gIycpLSwuFx4xNTAqNSYrLCkBCQoKDgwOGg8PGiwkHSQsLCwvLCwpLCksLCwpLCkpKSwpKSwpLSksLCwsLCkpKSwpKSwsLCksKSw1LCksKSwpKf/AABEIAOEA4QMBIgACEQEDEQH/xAAbAAABBQEBAAAAAAAAAAAAAAAAAQIEBQYDB//EAEsQAAIBAgMCBwkMBwkBAQAAAAECAAMRBBIhBTEGEyJBUWFxMzRygZGSobGyFBYjMkJSU4KiwdHSJGJjc6PC8BVDdIOTs8Ph4qQl/8QAGgEAAgMBAQAAAAAAAAAAAAAAAAMBAgQFBv/EACkRAAIBAwMEAgICAwAAAAAAAAABAgMRMQQSIQUTMkEzUSJxYaEjUpH/2gAMAwEAAhEDEQA/APcYQhAAhCEACEIQAIQiXgAsIQgAQiXkfE41U36noG//AKkNpZAkwlJV2q53WA6tT5TKrGbdqJUyrUObKGYEX0YsFOot8ht3RE9+JfYzYRLzE1NvV2FuMPiCg+UCcaG06qG61Gv1kkHtB0kd9E9tm9hMrR4WuPjIrdYJX8Z1fheeamL9bfgJfuxK7GaQxquDuIPTMTjds1aujNZfmroPHznxyz2DtilSp5GurXJJsSGJ59N2lh4pCqpuxLg0jTSPjcatJczmw5uknoA5zK3F8J6ajkXdubQgeMn7pmsbjnrNmc9g5gOgCE6qWAjBs2uC2ilYXRr9I3EdokqeeUK7U2DKSGG4j+tRNDhuFgt8IhzdK2IPiJFvTIhWTyDhbBojK7H7bp0TZiS3OqgEjtvoJS4/hQzi1MZB0k3bxcwlIT5ZE6yxElQ+zbYHbVKsbKbN81tD4uY+KWE85m42NWL0EZjdiNSd5sSPulqdTdwyJRsToRIscUCJC8rsdtLeqb+c9HZ1yspKKuyUrhV2vZrAXUaE857JYI9xcbjumak7B7SyDKRcc3SJnhW5/Iu4/RcyHW2mim2pPPb8ZExO1iwsot18/ilfJnW/1BQ+yyxO1rrZQQTzm3okanj3X5Xl19cj2i5Ylzk3cvtRL/tZ+ryf9xDtWp0jySIRCG+X2RtR2fGO29j6vVOMISjbeSwTPYpr4qt1JQA7LVW9bGaCUWNH6TU/d0fQ1eSgGwhCVLBaEIQAIkWEACEIQAIQhAAhCEACbXYHe1PsPtGYqbXg/wB7U+w+000UMi6mCwhFtCahJxxfc28E+qZ6aHF9zbwT6pn1Ey18oZAULFyxYRRcLQtCEACEIhaAAxjYQlWSEIQkAJKTHd8P4FL/AJPxl5KLGH4ep1CmvkTN/PJJGQhCQSEIQ6+bnPNAAhCmC3xQWtvygtbty3tONbFohs9Smh6HqoGHagJqDzZdQk8Iq5JZO0JCfbWHXfUd+qlRYHz65QfZkDEcJh/d4dO2u71r9fFLkpj0zRDSVJejPLVUo+y390qTlBLP81Fao/mICR5Iq1DmKsjo6hSVdcpytfK1r7jlYeKZnE7fxFRcprOtPXkU7UUsebLSy3GvPfxyZwTAyVLczEfbqH1k+WXraXtQ3NlaOqVWe2KL6EITCbAm14P97U+w+00xU2nB7van9b2mj6HkLqYLKEITYJOOL7m3gn1ShWX2L7m3gn1ShWZa2UMgLCEIkuEIQgAjGNj4hWQ0A2EXLEkEhCEJABKCub1ap/XA82nTX+WXxmfJuznpqVPQ7KPQokgLCEJBYJFxFIJh8XXCrx6VcOlJ2Rahpqwo5si1AVU8ptbc8lTljR+gYz/EYf2aE0aZXqITXdoNoyWJxVSr3WpUqDmDuzKOxCco8QE5qoAsBYdA0HkEIT0Kilg805OWWEa0cTGSSoS/4MJam36xY/xq6/yygmi4OrakvWrn/wCvGD7ph1/xnR6f8j/RbwhCcM7gTacHe9k+t7TTFzZ8HO9k+t7Rj6HkLqYLOEITYJOOL7m3gn1SgWX2L7m/gn1SgEyVsoZAfCEIouEze3uGS0RloKKtXMVJOcUkIIU5nA5ZzNayneDcraT+FFdkwrlTl1VXa9ilJnCuwPNobX5r35pleBbpUq4mqyIKdJaNOk5CjIq8azA3+L8ZD1WtzQxyXhHc7FlsPb5qVuPxFN8Mr4ejTbjEqJTfEB6jMVqEZFUB7DMQTm6tdbKjH7YWlhq1ZCtRadNmIUh1ay3CtlvoTbxThwfFSiVo1VqIDRVqYqKihqim1XilUni1sUbizbLfQAXtPkr2JqQUPZfQIhCQLGEQisYkqyQXfM1hnuoPTr5TeaUHWZTZJvh6J6aVM+VFMPRKJcIQkEiTjjz+gYz/ABGG9ijO0i7UNsDievE4b2af4TTpfkQjUfGzKQhAmehPMjWMSEIAE02xBalT/c38uLxxmYM1WyFtTpf4dfTisafvmDXfGdLp/mywhCE4h2wmy4Od7J2t7ZmNmy4N97L2v7Rj6HkLqYLOELQmwSccZ3N/BPqlCsvsZ3N/BPqlCsyVsoZAdCEIouR9o0EejUWobUmputQ6CyFSGa50Fhc+KeZbP2VjF47DUlCl2FalXrUrI2RMqMA6ls2VEOUqCCWN7Dlen4zCirTdCSA6spI3gMCLi8zz8GKoqPWU0RiDqHCkuTdmZUNS4pZsxW5LgDLpyRLJl4WTu2Qtp0MG+FoUqdN6NdbDGFKbLXpUuLYVjWqhTnvUym5LBjZtQCROp18RUq4atiKudVrVKVFVomgr03p1l491YkszZEI+KACdNYbW2wr0uTVq0VAZqjrRqs9NUzZ0uFIpsrLZucAEC1ww57GwdPOrLcLTY1a1SqVDPUCOiAm9nsKjsX6lFzrazqNlpU4xRqoEzjhsYlVA9N0emb2dGV1NjY2ZSRvjKuPpr8apTHa6D1mLYo7Qledv4cf39G/VVQnyAxH29RykrUViASAN56hzXkWYXRPqbj2H1TKbGP6NQ/cUv9tZcHbFIUlquKopPkyuaFfK2e2SxCc9wB2yrwlMhESmlRwqqoYoaYIUAAk1co1tfS/ZLOLS5JjzgkwkPF12ouq1FpAvc01GIUOQN/JqKgPiY9EdWxTU1LNScAAn4+G5uYfDanq3yu0u4teiVIu1tcBierFYYfZpn+aSFNx/V5G2wn/59c9OOoeQYeh980aX5EZtR8bMpGsY4mMnoDzQAQjhuP8AXRaNgATYYKllp0OvDUz5a2Jb+aY+bHAVM1Kj1Yemvm1K4mDX/GdLp/m/0SIQhOIdsJseDXey9r+2ZjpseDPe6+E/tGPo+QupgtIRYTaKOGN7m/gn1ShWX2N7m/gn1SgEx1sovAfCEIouEj4/HpQpl6hIUWGgLMWYgKqqN5JIA+4ayRM9wvfSgvMajOesU6ZX2qqnxSUrsiTsrkbZNWpicRWdWooXABwtW4D0lRbVuOS4ZxdkcBSAoTWwVmx+x61GqcqLTdRSRiw5diDxSLULU1tV4pKYYW+RfexAuK9FXGVhcHrsb23gjUHXeNZ0G63MN00cJGaVVyVmQcXh0QBuJpsub4T4NSVQg3ZRbWxtcDW1+ffL9yVR8TCVj0WponodlIi1KYYFTuYFT2EWPoms4PY418LSdtKhQLVHOKqEpU+2rSkpNIKcVLJlhh8Wd2GrDtqUB/ywOExnNQfzqJ/5ZupyobvGYvuMb2omW2dt1amzvc+YCsa5VVDAVUIxt9U1y5bE6i1h0TthsZVQ6k1qbWKOSgYC3yrBQQd9xrru0vLvbdQrhq5B1FKoR2hGlCpygDdYAW6hpJlPeOg3DBSbVwtJmetTFX3U5UVKSqrVrclXKs6uFAQkgrYa6NrLfZuzKaIjCjTSpkXNlpqpDZRcaajW/PJVEk9k6Sjl6Lt3ARm39Nmn9fFp9mkPyRynf2zhwnJ/s2mAdfdj2vuvxFa1+q9po0vyIy6n42ZEr5IZZFegxBAWku8KxFZqpv8AKeotVbkE6WAGgOUbpLAndi28qx5+cYxw7iEaRs6GMYSwsSarYx+CT90v+7XmVE1Oxe5r+6ofapCr/wAvpnP1/gjpdO83+iwhCE4p2wmw4M97r4T+0Zj5sODHe48JvXH0PIXUwW0Il4TXcSccb3N/BPqlBL/G9zfwT6pQTLXyhsBQ0dGRQYlMuOmZ4WN8LRH6lY/aoCaaZXhU/wCk0hzijUPnVKYHsGXhkXU8TKY7FE4qkgJyoGepY82igHtJPmmW8rU2TenWxS62r8VU6qIp0sjeKo7X6qhPyZMwtS69Y0MczK1YkItyBLfgpXsa1PrWqvY4yP5Gpg/5nXKhGsY/ZeKKYmk3yWqVKLeBUZlpn/USkPrGVkrotTdpG2nDDOLHpuZ3kRnVrnKSb2Nhr6DM5sInCHED3NWXppuD41Mr3r6ndvMm7YyHDV7KcwpPprfVSL75AJUtbKRcm17y3oEO90ToHBkbOvzTbp/oxzZRbQm4vp0SCTrTa9+2RuEr/oGG68ViT40aqn3SQtQW3Ec2ukhcIj+hYQdNbGt/Hf8ANNek+Qy6t/4mZuEITunnQiNFjWgAl7azWbOpZcw+aMOnm4HCCZJtx7DNotPLWxI6MQVHYlGjT/knO6g/xR1enLls7QhCcY7ATX8F+9x4TeuZCa7gv3v9dvuj6PkLqYLeEITUIOON7m/gn1Sgl9je5v4J9UoZmr5GwwEBEj1EQhgsxfCWvfE1CP7unTp/Ws1Uj+Ms2VWoFUsfigEnsAufRMxiOB9VqArGugq1244qaLEKat6gS/GXOUELe3yd3NH043FVOVYkcD8AvuGzDMldqzuOlHc07eYomJ2bjCrFKgK1UJSqjaOrLzkc+ljcacqei8HiPcyIBbigaDag3aieKZgRvBKk7gddwmL4YYcHHuw0cJRJNt/JZSCOfkqOz1zHLRWa/EkAzjXpHirDRwgK9VReUp84AxcMboOz1aTsW1vJMxtsPiBURXHxXVXHY4DD0GQuPK5rWBLkXPNG8Gz+iUR81Sn+mzUx6Ek80FN+SN9zpzzPhm9coq9rWGGrtnDNxT31GnJMrKh+EHKzco+LXfpJnCHaNBcNXRXpmo1J1VEIdi2U2GVLnfacaLo5JplWFzqpBt223SfQIigtkJB5Nzcc86W5YCm3JFja+kkhBa1haQ9q7QTDUjVYEhcqgLbMxZgoVbkX1O7qMi9yxLpggam57LSu4TN+jYIf43yjEID6SZVe/RiRlw5yFdc7hWDX3WsfTbdvkXaHChKyUUNN6b0VrNUBKupau4rNxbLYkAo4AI8ZmvScVOTLq03SdhkIitcAjcRcdh1EWd086EYTHMY2AEjZ9HPWpr86oi+VwJq6LXeuTz4rFeRcRUQehZQcFqebG4cftVPm8r7pd7OctTzHe71XP+ZWqP6mnL6g8I7HTlw2SoQhOSdUJruC/cPrt90yM1vBXuB8NvUI+j5C54LiEWE1iThje5v4JlBL7HdzfwTKGZa+RsMABHxAIsSiwyuFKtnsEytnJ0ASxzXPMLXmYXAVGw9N1bEE5+MFJsViVvhyWyUjy+S3FlRe2jXvpeWPCHEBqTIjIzIyNiKRcZmw6teomm5mAsFNs2o55wx23vgTUoAVOWQTfk8XT5dV824fBqbE6XZb88s3JYH0Yxle5Y7FNM0QaWfIWctxhcuKmcioHLknMGBG87tCRYzI8Ldm1lxDVbIyVWVaYFQq4CUVuGBTKNVf5XOJ12VwwUVHpUBxtHM7q5ujJUZi9SnUpnlWzHQmxubWIsYzam0XrVqYYiypVewFhcmmi9e4vGJNO5nai5bCvw1dlFmpVL9XFsPQ86161QU3fiyoRHf4RlX4qlrWQsebntLKtXSihZyFRRdmP9aknQDebgCVmJxD1sM+dDTWsRSpI3dMtQhSz2NgcpLZeYLrrulO5L08EWVHE1UpLTSoUVTULEKhZi9RnsCykKAWI0F+ucqlPP8AHJqH9ozVPQ5IHiAnQmJLWMm5gNBYaDo5vJOFfA03N2RS3M1rOOxxyh4jO8bUqBQWY2UAkk7gBqTAg5rQZfi1ao6i4qD+KGPpmX2ltFsRVzOQyUiVogW1to1Y20BbmtuFrbze6YvU5TFkXeiKxQ5eZqhXW5+bew6zrK2vweQqAjFLDk8lWsenNYOfG2vPeYZ6ulfb/Z3KHTK7jvf/AAr2qnsjPcr1gURCxuNQOSrCzDM24DUabyDpvlpQ2AGFPjHIRrpVZeRlr56ShFN9bpU4xem1rckg2uz9mcQ7pfMFVQ75cuaqXqu1hc2AV6Y383bNEEnZmOspQi7lWtFkGXi6vJAW4pOQbC1wVBB3RrYgD4118NXT0uBNNaE6S1cl6OI9JF+2ZrMDu1HVqPKIXl5W2bSfVqaE9OUA+cNZwOw6XNnHZVq+otGrWL2hT0b9M68DO/6HUXbzaNQ/dLXZi2oUuni6d+0oJT0tkqhuj1VYqy3D35LqVa2YHXKSL9clU1df76oe0UfupiY9TNVXwb9KuzGzLiEquNq81QeOmp9REPddYc9I/UqJ6c7eqY+2zX3YlrNZwV7gfDb1LMFT2hU+VTS3StQ38jIPXN5wS1w9+YuxHisvrUxlKLUiJSTXBdwiQmoWR8f3NuyZPHbap0tDmZjuWmuY6dJ0Vd/ymE1G2EzYeqOmm/smeYgxNSF2mw37cFjiOEtZu506dMdNQmq/mIVUeeZXYh6lXutao4O9Q3F0+zJSy5h4RaLCVSSKObY2lSCgKoCqNwAAA7ANJzODXXeATmZQ7qjNpq1MEK24bwdw6J1zRM8krdoW3Pzneec26ZGw65q7nmUIg8QNRv8AcUeKSM047F5Sludyz+J2JX7OUSJYNGnV5XExg4yuifJpjjD+8e60/GqiofrKYuIOasB8mkub/NcEL5KeY/5gjdksGDVm0DlqlzzU7AU/4SqfGY3BXK5mFmqE1GHQX1C+Jcq/VhHI6vK0bfZJzxLwgBLmASRcQ2dwnyEs9TrYn4JPKM57F6ZKquEUs3xVBZj1AXMhUlIUZhaox4yr1O3yfqrZfFMOtrbKdllnV6Vpu9W3PC5HFryNRxGarUW+iinbtYMT27hO7tYSuw9cmuTkdgaepRcwBz8kG2vTunHpwc7pI9bVqRppSk7I0Gx9rLQ4+4zORSalTG96nwi6dA5C3Y6AC8TDowUZ2zPqXbdd2JZiBzC5Nh0WldsqtxjtUsVTIqjNozBgKiuB83K4tr4hLMtO7p4ONNXyeO6hWU60lHA6EZnhmmixzh8LznCFgH5omeNhAB2eGeNgBAB4N56BwP70Twn9szz8Ceg8EO9E8J/baWhkvEuLwhCOGHDaI+BqdPFv7JnlM9enlO0D8NU/eP7Zi5C5HCJFhKFAhCEAOOLYhGt8Yiy+E3JX0kRa6ZMOyroWApJ1ZrID4gSfqxtbVkHMLufq6L6Wv9WOxh+Epp8xWqN2n4NPLep5sXLJu08bRv8AY6qoFIIBYOctv2YF2HZlGX6wj5xrtaqASAqUhv8AnVGN/RSHlMX3Uvzh5RLRXAjUSvOx1i5pxOKT5w8sYccg+V5AZYQc9qVe5qfivVUN0EKGqBfGyAeWKzXJPOZWbWxC4gZB8RHBdiCDnCkqqHeCAwYtzaAanSLhNq1BccmqqsVJJyVAR86wIbQg3AF7gzJq9BVrWnDn+Dt9L6jR06cKnH8lrjGsh69Jz2BTOas553RF6lpoGP26jeSVuM2m7CwQLbUkkt6AF9cm8HlLUAFexDMKmlzxpN2Yk9N8w6iJXS6OrR/KorF+p9Qo14qnSdywosKaU8xCjigl2IGtCtWo8/PlFMW7J2o4tXZlGYMtsysrIwDXymzAGxsbHqM44HF16bFVWmwWpUanUq02z0SwQFqZtZ854zRSLAC7a5YmDwbh2qVaheo18xtYG+XXq0QWA0Gu+5J2K5yJqDV78k2EISRAQhCABCAEeFkANCx4EISCQnoPBHvRO1/baefT0Hgl3pT7X9tpeGS0clvCEI4YI7WBPQL+SeSFrm53nU9p1nrjC88kdbEjoJHkNouQuQkIQlCgRrNYXOghUewJtewvYc8zm2dpVMl0Uu17Kqi4X9Yjebek23awQFjhtu0OOdXqojBlVVdghK5QwYZrXuzHdzATMcIuEdb3S5os6UrhQ4RSrrT0GRip0zZzvsc8qE2fWJN6VVr3LE0ajZiTc65dTf1dUt9lbRr0yBUoVCg5mp1lPYGy67+fo3wsrmre1FJEPA8IqrMz1C1S+VbtZTZd1msFGrHfv1miwVcVlBS5vcWtqCN4P9WlxgHpVlDKpB+a6sjjm1Bk5KQXcAJN7CJO5VJslzvsPGYtbZ4QXZ95CqAALsdwBYgDpuSAACToJbyHtAHNSsEJDsSHZkTJxNXMWZLsPEDfdzwTuyqKPH0OLYGmC9RmUPTDU2upBC1VZSV3gIbnfYG1hdNnbOGao1UtSJAVMrrfnJYhCysBoAD+t0yFWo1U2jU47KoqUKbLkpGkrqlQELZ7uLOL62JyqTobS8w2CLi+5ebpP/Ud3ZRW1MJQje5W1KpJylSz7rqDkfmzBmsFB/WII69LzcAfceHepWyjVncrfksAo4pukhctiNGU3G5gHPs9xzX7DeU3Cuu1SmtJtznlaWPwdmUdup+10mRUrSmrPBajRUp7UuWaT+1KZrU6dOtSripRaqTTDqaTKwXi6iuc2oJIJCnk/F1EnTC8GNnl6rsg5CAU782c8pgD1dA6Zt6VPKoF725zE55LVoKnNxTwPhCAMBQoWOCxueGeQA+E55ot4WAfCMzRymQAs9C4J96U/r+2089nofBTvSn9b22l4ZLxLWEIRwwWeSVTym8I+sz1u0o24G4Y/Jbz2lGrlJK559Cb88CsP0P55ie8jD/r+d/1K7WV2swMXJN57yaHTU84flie8ih86p5y/lhtYbWYbJFtNx7x6PzqnnL+WNPAaj8+p5V/LI2MnazE2hNqeAtL59T7P4RDwFp/SVPs/hDYyNrMXI2KrMuV0AZqbBgDuZbFWHVyWOtjYgHmm7PAKn9LU8ifhGngCn0r+RYKLQWZ5djC2KxKPksqCpfUZ2eoQCSRoqqiqoGu68u1FhYbptPeAn0reasT3gL9M3mD8ZZpsGmzHTjicIlVctRFdd9mUML9Os2p4AD6Y/6Y/NE94H7b+H/7kbWG1mNo0VRQqKFUbgoAA7AJ0mtPAD9t/D/9Q94J+mHmH80jaw2syUAJrPeG30q+YfxiHgI/0q+a34w2sjazK5YuSaj3iVPpU81onvFqfSJ5GhZk7TL5IZJpzwGq/SU/tfhEPAat8+n9r8sizDaZrJHTQngPW+dT8rflie8iv86l5z/khtYWZn56HwV70p/W9tpmzwJr9NPzm/LNZsPBtRoJTa2Zb3sbjVidD45aKaZMUTrQhCMLhFhCQAQhCSAQhCABCEJABCEJIBCEJDAQwhCABCEIAEIQgQEWEJICQhCABCEJAAIQhJBBAQhAkIQhAD//2Q=="/>
          <p:cNvSpPr>
            <a:spLocks noChangeAspect="1" noChangeArrowheads="1"/>
          </p:cNvSpPr>
          <p:nvPr/>
        </p:nvSpPr>
        <p:spPr bwMode="auto">
          <a:xfrm>
            <a:off x="762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78" name="AutoShape 18" descr="data:image/jpeg;base64,/9j/4AAQSkZJRgABAQAAAQABAAD/2wCEAAkGBhQQEBQUEhQVFQ8UFBUUEBUVFBQVFBQQFBQVFRQUFBUXHCYeFxkjGRQXHy8gIycpLSwuFx4xNTAqNSYrLCkBCQoKDgwOGg8PGiwkHSQsLCwvLCwpLCksLCwpLCkpKSwpKSwpLSksLCwsLCkpKSwpKSwsLCksKSw1LCksKSwpKf/AABEIAOEA4QMBIgACEQEDEQH/xAAbAAABBQEBAAAAAAAAAAAAAAAAAQIEBQYDB//EAEsQAAIBAgMCBwkMBwkBAQAAAAECAAMRBBIhBTEGEyJBUWFxMzRygZGSobGyFBYjMkJSU4KiwdHSJGJjc6PC8BVDdIOTs8Ph4qQl/8QAGgEAAgMBAQAAAAAAAAAAAAAAAAMBAgQFBv/EACkRAAIBAwMEAgICAwAAAAAAAAABAgMRMQQSIQUTMkEzUSJxYaEjUpH/2gAMAwEAAhEDEQA/APcYQhAAhCEACEIQAIQiXgAsIQgAQiXkfE41U36noG//AKkNpZAkwlJV2q53WA6tT5TKrGbdqJUyrUObKGYEX0YsFOot8ht3RE9+JfYzYRLzE1NvV2FuMPiCg+UCcaG06qG61Gv1kkHtB0kd9E9tm9hMrR4WuPjIrdYJX8Z1fheeamL9bfgJfuxK7GaQxquDuIPTMTjds1aujNZfmroPHznxyz2DtilSp5GurXJJsSGJ59N2lh4pCqpuxLg0jTSPjcatJczmw5uknoA5zK3F8J6ajkXdubQgeMn7pmsbjnrNmc9g5gOgCE6qWAjBs2uC2ilYXRr9I3EdokqeeUK7U2DKSGG4j+tRNDhuFgt8IhzdK2IPiJFvTIhWTyDhbBojK7H7bp0TZiS3OqgEjtvoJS4/hQzi1MZB0k3bxcwlIT5ZE6yxElQ+zbYHbVKsbKbN81tD4uY+KWE85m42NWL0EZjdiNSd5sSPulqdTdwyJRsToRIscUCJC8rsdtLeqb+c9HZ1yspKKuyUrhV2vZrAXUaE857JYI9xcbjumak7B7SyDKRcc3SJnhW5/Iu4/RcyHW2mim2pPPb8ZExO1iwsot18/ilfJnW/1BQ+yyxO1rrZQQTzm3okanj3X5Xl19cj2i5Ylzk3cvtRL/tZ+ryf9xDtWp0jySIRCG+X2RtR2fGO29j6vVOMISjbeSwTPYpr4qt1JQA7LVW9bGaCUWNH6TU/d0fQ1eSgGwhCVLBaEIQAIkWEACEIQAIQhAAhCEACbXYHe1PsPtGYqbXg/wB7U+w+000UMi6mCwhFtCahJxxfc28E+qZ6aHF9zbwT6pn1Ey18oZAULFyxYRRcLQtCEACEIhaAAxjYQlWSEIQkAJKTHd8P4FL/AJPxl5KLGH4ep1CmvkTN/PJJGQhCQSEIQ6+bnPNAAhCmC3xQWtvygtbty3tONbFohs9Smh6HqoGHagJqDzZdQk8Iq5JZO0JCfbWHXfUd+qlRYHz65QfZkDEcJh/d4dO2u71r9fFLkpj0zRDSVJejPLVUo+y390qTlBLP81Fao/mICR5Iq1DmKsjo6hSVdcpytfK1r7jlYeKZnE7fxFRcprOtPXkU7UUsebLSy3GvPfxyZwTAyVLczEfbqH1k+WXraXtQ3NlaOqVWe2KL6EITCbAm14P97U+w+00xU2nB7van9b2mj6HkLqYLKEITYJOOL7m3gn1ShWX2L7m3gn1ShWZa2UMgLCEIkuEIQgAjGNj4hWQ0A2EXLEkEhCEJABKCub1ap/XA82nTX+WXxmfJuznpqVPQ7KPQokgLCEJBYJFxFIJh8XXCrx6VcOlJ2Rahpqwo5si1AVU8ptbc8lTljR+gYz/EYf2aE0aZXqITXdoNoyWJxVSr3WpUqDmDuzKOxCco8QE5qoAsBYdA0HkEIT0Kilg805OWWEa0cTGSSoS/4MJam36xY/xq6/yygmi4OrakvWrn/wCvGD7ph1/xnR6f8j/RbwhCcM7gTacHe9k+t7TTFzZ8HO9k+t7Rj6HkLqYLOEITYJOOL7m3gn1SgWX2L7m/gn1SgEyVsoZAfCEIouEze3uGS0RloKKtXMVJOcUkIIU5nA5ZzNayneDcraT+FFdkwrlTl1VXa9ilJnCuwPNobX5r35pleBbpUq4mqyIKdJaNOk5CjIq8azA3+L8ZD1WtzQxyXhHc7FlsPb5qVuPxFN8Mr4ejTbjEqJTfEB6jMVqEZFUB7DMQTm6tdbKjH7YWlhq1ZCtRadNmIUh1ay3CtlvoTbxThwfFSiVo1VqIDRVqYqKihqim1XilUni1sUbizbLfQAXtPkr2JqQUPZfQIhCQLGEQisYkqyQXfM1hnuoPTr5TeaUHWZTZJvh6J6aVM+VFMPRKJcIQkEiTjjz+gYz/ABGG9ijO0i7UNsDievE4b2af4TTpfkQjUfGzKQhAmehPMjWMSEIAE02xBalT/c38uLxxmYM1WyFtTpf4dfTisafvmDXfGdLp/mywhCE4h2wmy4Od7J2t7ZmNmy4N97L2v7Rj6HkLqYLOELQmwSccZ3N/BPqlCsvsZ3N/BPqlCsyVsoZAdCEIouR9o0EejUWobUmputQ6CyFSGa50Fhc+KeZbP2VjF47DUlCl2FalXrUrI2RMqMA6ls2VEOUqCCWN7Dlen4zCirTdCSA6spI3gMCLi8zz8GKoqPWU0RiDqHCkuTdmZUNS4pZsxW5LgDLpyRLJl4WTu2Qtp0MG+FoUqdN6NdbDGFKbLXpUuLYVjWqhTnvUym5LBjZtQCROp18RUq4atiKudVrVKVFVomgr03p1l491YkszZEI+KACdNYbW2wr0uTVq0VAZqjrRqs9NUzZ0uFIpsrLZucAEC1ww57GwdPOrLcLTY1a1SqVDPUCOiAm9nsKjsX6lFzrazqNlpU4xRqoEzjhsYlVA9N0emb2dGV1NjY2ZSRvjKuPpr8apTHa6D1mLYo7Qledv4cf39G/VVQnyAxH29RykrUViASAN56hzXkWYXRPqbj2H1TKbGP6NQ/cUv9tZcHbFIUlquKopPkyuaFfK2e2SxCc9wB2yrwlMhESmlRwqqoYoaYIUAAk1co1tfS/ZLOLS5JjzgkwkPF12ouq1FpAvc01GIUOQN/JqKgPiY9EdWxTU1LNScAAn4+G5uYfDanq3yu0u4teiVIu1tcBierFYYfZpn+aSFNx/V5G2wn/59c9OOoeQYeh980aX5EZtR8bMpGsY4mMnoDzQAQjhuP8AXRaNgATYYKllp0OvDUz5a2Jb+aY+bHAVM1Kj1Yemvm1K4mDX/GdLp/m/0SIQhOIdsJseDXey9r+2ZjpseDPe6+E/tGPo+QupgtIRYTaKOGN7m/gn1ShWX2N7m/gn1SgEx1sovAfCEIouEj4/HpQpl6hIUWGgLMWYgKqqN5JIA+4ayRM9wvfSgvMajOesU6ZX2qqnxSUrsiTsrkbZNWpicRWdWooXABwtW4D0lRbVuOS4ZxdkcBSAoTWwVmx+x61GqcqLTdRSRiw5diDxSLULU1tV4pKYYW+RfexAuK9FXGVhcHrsb23gjUHXeNZ0G63MN00cJGaVVyVmQcXh0QBuJpsub4T4NSVQg3ZRbWxtcDW1+ffL9yVR8TCVj0WponodlIi1KYYFTuYFT2EWPoms4PY418LSdtKhQLVHOKqEpU+2rSkpNIKcVLJlhh8Wd2GrDtqUB/ywOExnNQfzqJ/5ZupyobvGYvuMb2omW2dt1amzvc+YCsa5VVDAVUIxt9U1y5bE6i1h0TthsZVQ6k1qbWKOSgYC3yrBQQd9xrru0vLvbdQrhq5B1FKoR2hGlCpygDdYAW6hpJlPeOg3DBSbVwtJmetTFX3U5UVKSqrVrclXKs6uFAQkgrYa6NrLfZuzKaIjCjTSpkXNlpqpDZRcaajW/PJVEk9k6Sjl6Lt3ARm39Nmn9fFp9mkPyRynf2zhwnJ/s2mAdfdj2vuvxFa1+q9po0vyIy6n42ZEr5IZZFegxBAWku8KxFZqpv8AKeotVbkE6WAGgOUbpLAndi28qx5+cYxw7iEaRs6GMYSwsSarYx+CT90v+7XmVE1Oxe5r+6ofapCr/wAvpnP1/gjpdO83+iwhCE4p2wmw4M97r4T+0Zj5sODHe48JvXH0PIXUwW0Il4TXcSccb3N/BPqlBL/G9zfwT6pQTLXyhsBQ0dGRQYlMuOmZ4WN8LRH6lY/aoCaaZXhU/wCk0hzijUPnVKYHsGXhkXU8TKY7FE4qkgJyoGepY82igHtJPmmW8rU2TenWxS62r8VU6qIp0sjeKo7X6qhPyZMwtS69Y0MczK1YkItyBLfgpXsa1PrWqvY4yP5Gpg/5nXKhGsY/ZeKKYmk3yWqVKLeBUZlpn/USkPrGVkrotTdpG2nDDOLHpuZ3kRnVrnKSb2Nhr6DM5sInCHED3NWXppuD41Mr3r6ndvMm7YyHDV7KcwpPprfVSL75AJUtbKRcm17y3oEO90ToHBkbOvzTbp/oxzZRbQm4vp0SCTrTa9+2RuEr/oGG68ViT40aqn3SQtQW3Ec2ukhcIj+hYQdNbGt/Hf8ANNek+Qy6t/4mZuEITunnQiNFjWgAl7azWbOpZcw+aMOnm4HCCZJtx7DNotPLWxI6MQVHYlGjT/knO6g/xR1enLls7QhCcY7ATX8F+9x4TeuZCa7gv3v9dvuj6PkLqYLeEITUIOON7m/gn1Sgl9je5v4J9UoZmr5GwwEBEj1EQhgsxfCWvfE1CP7unTp/Ws1Uj+Ms2VWoFUsfigEnsAufRMxiOB9VqArGugq1244qaLEKat6gS/GXOUELe3yd3NH043FVOVYkcD8AvuGzDMldqzuOlHc07eYomJ2bjCrFKgK1UJSqjaOrLzkc+ljcacqei8HiPcyIBbigaDag3aieKZgRvBKk7gddwmL4YYcHHuw0cJRJNt/JZSCOfkqOz1zHLRWa/EkAzjXpHirDRwgK9VReUp84AxcMboOz1aTsW1vJMxtsPiBURXHxXVXHY4DD0GQuPK5rWBLkXPNG8Gz+iUR81Sn+mzUx6Ek80FN+SN9zpzzPhm9coq9rWGGrtnDNxT31GnJMrKh+EHKzco+LXfpJnCHaNBcNXRXpmo1J1VEIdi2U2GVLnfacaLo5JplWFzqpBt223SfQIigtkJB5Nzcc86W5YCm3JFja+kkhBa1haQ9q7QTDUjVYEhcqgLbMxZgoVbkX1O7qMi9yxLpggam57LSu4TN+jYIf43yjEID6SZVe/RiRlw5yFdc7hWDX3WsfTbdvkXaHChKyUUNN6b0VrNUBKupau4rNxbLYkAo4AI8ZmvScVOTLq03SdhkIitcAjcRcdh1EWd086EYTHMY2AEjZ9HPWpr86oi+VwJq6LXeuTz4rFeRcRUQehZQcFqebG4cftVPm8r7pd7OctTzHe71XP+ZWqP6mnL6g8I7HTlw2SoQhOSdUJruC/cPrt90yM1vBXuB8NvUI+j5C54LiEWE1iThje5v4JlBL7HdzfwTKGZa+RsMABHxAIsSiwyuFKtnsEytnJ0ASxzXPMLXmYXAVGw9N1bEE5+MFJsViVvhyWyUjy+S3FlRe2jXvpeWPCHEBqTIjIzIyNiKRcZmw6teomm5mAsFNs2o55wx23vgTUoAVOWQTfk8XT5dV824fBqbE6XZb88s3JYH0Yxle5Y7FNM0QaWfIWctxhcuKmcioHLknMGBG87tCRYzI8Ldm1lxDVbIyVWVaYFQq4CUVuGBTKNVf5XOJ12VwwUVHpUBxtHM7q5ujJUZi9SnUpnlWzHQmxubWIsYzam0XrVqYYiypVewFhcmmi9e4vGJNO5nai5bCvw1dlFmpVL9XFsPQ86161QU3fiyoRHf4RlX4qlrWQsebntLKtXSihZyFRRdmP9aknQDebgCVmJxD1sM+dDTWsRSpI3dMtQhSz2NgcpLZeYLrrulO5L08EWVHE1UpLTSoUVTULEKhZi9RnsCykKAWI0F+ucqlPP8AHJqH9ozVPQ5IHiAnQmJLWMm5gNBYaDo5vJOFfA03N2RS3M1rOOxxyh4jO8bUqBQWY2UAkk7gBqTAg5rQZfi1ao6i4qD+KGPpmX2ltFsRVzOQyUiVogW1to1Y20BbmtuFrbze6YvU5TFkXeiKxQ5eZqhXW5+bew6zrK2vweQqAjFLDk8lWsenNYOfG2vPeYZ6ulfb/Z3KHTK7jvf/AAr2qnsjPcr1gURCxuNQOSrCzDM24DUabyDpvlpQ2AGFPjHIRrpVZeRlr56ShFN9bpU4xem1rckg2uz9mcQ7pfMFVQ75cuaqXqu1hc2AV6Y383bNEEnZmOspQi7lWtFkGXi6vJAW4pOQbC1wVBB3RrYgD4118NXT0uBNNaE6S1cl6OI9JF+2ZrMDu1HVqPKIXl5W2bSfVqaE9OUA+cNZwOw6XNnHZVq+otGrWL2hT0b9M68DO/6HUXbzaNQ/dLXZi2oUuni6d+0oJT0tkqhuj1VYqy3D35LqVa2YHXKSL9clU1df76oe0UfupiY9TNVXwb9KuzGzLiEquNq81QeOmp9REPddYc9I/UqJ6c7eqY+2zX3YlrNZwV7gfDb1LMFT2hU+VTS3StQ38jIPXN5wS1w9+YuxHisvrUxlKLUiJSTXBdwiQmoWR8f3NuyZPHbap0tDmZjuWmuY6dJ0Vd/ymE1G2EzYeqOmm/smeYgxNSF2mw37cFjiOEtZu506dMdNQmq/mIVUeeZXYh6lXutao4O9Q3F0+zJSy5h4RaLCVSSKObY2lSCgKoCqNwAAA7ANJzODXXeATmZQ7qjNpq1MEK24bwdw6J1zRM8krdoW3Pzneec26ZGw65q7nmUIg8QNRv8AcUeKSM047F5Sludyz+J2JX7OUSJYNGnV5XExg4yuifJpjjD+8e60/GqiofrKYuIOasB8mkub/NcEL5KeY/5gjdksGDVm0DlqlzzU7AU/4SqfGY3BXK5mFmqE1GHQX1C+Jcq/VhHI6vK0bfZJzxLwgBLmASRcQ2dwnyEs9TrYn4JPKM57F6ZKquEUs3xVBZj1AXMhUlIUZhaox4yr1O3yfqrZfFMOtrbKdllnV6Vpu9W3PC5HFryNRxGarUW+iinbtYMT27hO7tYSuw9cmuTkdgaepRcwBz8kG2vTunHpwc7pI9bVqRppSk7I0Gx9rLQ4+4zORSalTG96nwi6dA5C3Y6AC8TDowUZ2zPqXbdd2JZiBzC5Nh0WldsqtxjtUsVTIqjNozBgKiuB83K4tr4hLMtO7p4ONNXyeO6hWU60lHA6EZnhmmixzh8LznCFgH5omeNhAB2eGeNgBAB4N56BwP70Twn9szz8Ceg8EO9E8J/baWhkvEuLwhCOGHDaI+BqdPFv7JnlM9enlO0D8NU/eP7Zi5C5HCJFhKFAhCEAOOLYhGt8Yiy+E3JX0kRa6ZMOyroWApJ1ZrID4gSfqxtbVkHMLufq6L6Wv9WOxh+Epp8xWqN2n4NPLep5sXLJu08bRv8AY6qoFIIBYOctv2YF2HZlGX6wj5xrtaqASAqUhv8AnVGN/RSHlMX3Uvzh5RLRXAjUSvOx1i5pxOKT5w8sYccg+V5AZYQc9qVe5qfivVUN0EKGqBfGyAeWKzXJPOZWbWxC4gZB8RHBdiCDnCkqqHeCAwYtzaAanSLhNq1BccmqqsVJJyVAR86wIbQg3AF7gzJq9BVrWnDn+Dt9L6jR06cKnH8lrjGsh69Jz2BTOas553RF6lpoGP26jeSVuM2m7CwQLbUkkt6AF9cm8HlLUAFexDMKmlzxpN2Yk9N8w6iJXS6OrR/KorF+p9Qo14qnSdywosKaU8xCjigl2IGtCtWo8/PlFMW7J2o4tXZlGYMtsysrIwDXymzAGxsbHqM44HF16bFVWmwWpUanUq02z0SwQFqZtZ854zRSLAC7a5YmDwbh2qVaheo18xtYG+XXq0QWA0Gu+5J2K5yJqDV78k2EISRAQhCABCAEeFkANCx4EISCQnoPBHvRO1/baefT0Hgl3pT7X9tpeGS0clvCEI4YI7WBPQL+SeSFrm53nU9p1nrjC88kdbEjoJHkNouQuQkIQlCgRrNYXOghUewJtewvYc8zm2dpVMl0Uu17Kqi4X9Yjebek23awQFjhtu0OOdXqojBlVVdghK5QwYZrXuzHdzATMcIuEdb3S5os6UrhQ4RSrrT0GRip0zZzvsc8qE2fWJN6VVr3LE0ajZiTc65dTf1dUt9lbRr0yBUoVCg5mp1lPYGy67+fo3wsrmre1FJEPA8IqrMz1C1S+VbtZTZd1msFGrHfv1miwVcVlBS5vcWtqCN4P9WlxgHpVlDKpB+a6sjjm1Bk5KQXcAJN7CJO5VJslzvsPGYtbZ4QXZ95CqAALsdwBYgDpuSAACToJbyHtAHNSsEJDsSHZkTJxNXMWZLsPEDfdzwTuyqKPH0OLYGmC9RmUPTDU2upBC1VZSV3gIbnfYG1hdNnbOGao1UtSJAVMrrfnJYhCysBoAD+t0yFWo1U2jU47KoqUKbLkpGkrqlQELZ7uLOL62JyqTobS8w2CLi+5ebpP/Ud3ZRW1MJQje5W1KpJylSz7rqDkfmzBmsFB/WII69LzcAfceHepWyjVncrfksAo4pukhctiNGU3G5gHPs9xzX7DeU3Cuu1SmtJtznlaWPwdmUdup+10mRUrSmrPBajRUp7UuWaT+1KZrU6dOtSripRaqTTDqaTKwXi6iuc2oJIJCnk/F1EnTC8GNnl6rsg5CAU782c8pgD1dA6Zt6VPKoF725zE55LVoKnNxTwPhCAMBQoWOCxueGeQA+E55ot4WAfCMzRymQAs9C4J96U/r+2089nofBTvSn9b22l4ZLxLWEIRwwWeSVTym8I+sz1u0o24G4Y/Jbz2lGrlJK559Cb88CsP0P55ie8jD/r+d/1K7WV2swMXJN57yaHTU84flie8ih86p5y/lhtYbWYbJFtNx7x6PzqnnL+WNPAaj8+p5V/LI2MnazE2hNqeAtL59T7P4RDwFp/SVPs/hDYyNrMXI2KrMuV0AZqbBgDuZbFWHVyWOtjYgHmm7PAKn9LU8ifhGngCn0r+RYKLQWZ5djC2KxKPksqCpfUZ2eoQCSRoqqiqoGu68u1FhYbptPeAn0reasT3gL9M3mD8ZZpsGmzHTjicIlVctRFdd9mUML9Os2p4AD6Y/6Y/NE94H7b+H/7kbWG1mNo0VRQqKFUbgoAA7AJ0mtPAD9t/D/9Q94J+mHmH80jaw2syUAJrPeG30q+YfxiHgI/0q+a34w2sjazK5YuSaj3iVPpU81onvFqfSJ5GhZk7TL5IZJpzwGq/SU/tfhEPAat8+n9r8sizDaZrJHTQngPW+dT8rflie8iv86l5z/khtYWZn56HwV70p/W9tpmzwJr9NPzm/LNZsPBtRoJTa2Zb3sbjVidD45aKaZMUTrQhCMLhFhCQAQhCSAQhCABCEJABCEJIBCEJDAQwhCABCEIAEIQgQEWEJICQhCABCEJAAIQhJBBAQhAkIQhAD//2Q=="/>
          <p:cNvSpPr>
            <a:spLocks noChangeAspect="1" noChangeArrowheads="1"/>
          </p:cNvSpPr>
          <p:nvPr/>
        </p:nvSpPr>
        <p:spPr bwMode="auto">
          <a:xfrm>
            <a:off x="762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380" name="Picture 20" descr="http://us.123rf.com/400wm/400/400/antonbrand/antonbrand1104/antonbrand110400239/9342516-cartoon-of-dad-scolding-his-son-and-sending-him-out-of-the-room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96336" y="5445224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Numbers 2 and Maths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Count to 20 and answer maths questions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count to 20 in German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count backwards and forwards to 20 in German with a partner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sing a traditional German rhyme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work as a team to order written German numbers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ask and answer maths questions</a:t>
            </a:r>
            <a:endParaRPr lang="en-GB" i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0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Numbers 2 and Maths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Count to 20 and answer maths questions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count to 20 in German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count backwards and forwards to 20 in German with a partner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sing a traditional German rhyme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work as a team to order written German numbers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ask and answer maths questions</a:t>
            </a:r>
            <a:endParaRPr lang="en-GB" i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Card Swap - </a:t>
            </a:r>
            <a:r>
              <a:rPr lang="en-GB" b="1" dirty="0" err="1" smtClean="0">
                <a:solidFill>
                  <a:srgbClr val="FF0000"/>
                </a:solidFill>
              </a:rPr>
              <a:t>Kartentausch</a:t>
            </a:r>
            <a:endParaRPr lang="en-GB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Yes, correct</a:t>
            </a:r>
          </a:p>
          <a:p>
            <a:endParaRPr lang="en-GB" sz="4400" b="1" dirty="0" smtClean="0"/>
          </a:p>
          <a:p>
            <a:r>
              <a:rPr lang="en-GB" sz="4400" b="1" dirty="0" smtClean="0"/>
              <a:t>No, incorrect</a:t>
            </a:r>
          </a:p>
          <a:p>
            <a:endParaRPr lang="en-GB" sz="4400" b="1" dirty="0" smtClean="0"/>
          </a:p>
          <a:p>
            <a:r>
              <a:rPr lang="en-GB" sz="4400" b="1" dirty="0" smtClean="0"/>
              <a:t>Almost</a:t>
            </a:r>
            <a:endParaRPr lang="en-GB" sz="4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rmAutofit/>
          </a:bodyPr>
          <a:lstStyle/>
          <a:p>
            <a:r>
              <a:rPr lang="en-GB" sz="4400" b="1" dirty="0" err="1" smtClean="0">
                <a:solidFill>
                  <a:srgbClr val="FF0000"/>
                </a:solidFill>
              </a:rPr>
              <a:t>Ja</a:t>
            </a:r>
            <a:r>
              <a:rPr lang="en-GB" sz="4400" b="1" dirty="0" smtClean="0">
                <a:solidFill>
                  <a:srgbClr val="FF0000"/>
                </a:solidFill>
              </a:rPr>
              <a:t>, </a:t>
            </a:r>
            <a:r>
              <a:rPr lang="en-GB" sz="4400" b="1" dirty="0" err="1" smtClean="0">
                <a:solidFill>
                  <a:srgbClr val="FF0000"/>
                </a:solidFill>
              </a:rPr>
              <a:t>Richtig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endParaRPr lang="en-GB" sz="4400" b="1" dirty="0" smtClean="0">
              <a:solidFill>
                <a:srgbClr val="FF0000"/>
              </a:solidFill>
            </a:endParaRPr>
          </a:p>
          <a:p>
            <a:r>
              <a:rPr lang="en-GB" sz="4400" b="1" dirty="0" smtClean="0">
                <a:solidFill>
                  <a:srgbClr val="FF0000"/>
                </a:solidFill>
              </a:rPr>
              <a:t>Nein, </a:t>
            </a:r>
            <a:r>
              <a:rPr lang="en-GB" sz="4400" b="1" dirty="0" err="1" smtClean="0">
                <a:solidFill>
                  <a:srgbClr val="FF0000"/>
                </a:solidFill>
              </a:rPr>
              <a:t>Falsch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endParaRPr lang="en-GB" sz="4400" b="1" dirty="0" smtClean="0">
              <a:solidFill>
                <a:srgbClr val="FF0000"/>
              </a:solidFill>
            </a:endParaRPr>
          </a:p>
          <a:p>
            <a:r>
              <a:rPr lang="en-GB" sz="4400" b="1" dirty="0" smtClean="0">
                <a:solidFill>
                  <a:srgbClr val="FF0000"/>
                </a:solidFill>
              </a:rPr>
              <a:t>Fast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533400"/>
            <a:ext cx="3352800" cy="6019800"/>
          </a:xfrm>
        </p:spPr>
        <p:txBody>
          <a:bodyPr>
            <a:normAutofit/>
          </a:bodyPr>
          <a:lstStyle/>
          <a:p>
            <a:r>
              <a:rPr lang="en-GB" dirty="0" smtClean="0"/>
              <a:t>11 – Elf</a:t>
            </a:r>
          </a:p>
          <a:p>
            <a:r>
              <a:rPr lang="en-GB" dirty="0" smtClean="0"/>
              <a:t>12 – </a:t>
            </a:r>
            <a:r>
              <a:rPr lang="en-GB" dirty="0" err="1" smtClean="0"/>
              <a:t>Zwölf</a:t>
            </a:r>
            <a:endParaRPr lang="en-GB" dirty="0" smtClean="0"/>
          </a:p>
          <a:p>
            <a:r>
              <a:rPr lang="en-GB" dirty="0" smtClean="0"/>
              <a:t>13 – </a:t>
            </a:r>
            <a:r>
              <a:rPr lang="en-GB" dirty="0" err="1" smtClean="0"/>
              <a:t>Dreizehn</a:t>
            </a:r>
            <a:endParaRPr lang="en-GB" dirty="0" smtClean="0"/>
          </a:p>
          <a:p>
            <a:r>
              <a:rPr lang="en-GB" dirty="0" smtClean="0"/>
              <a:t>14 – </a:t>
            </a:r>
            <a:r>
              <a:rPr lang="en-GB" dirty="0" err="1" smtClean="0"/>
              <a:t>Vierzehn</a:t>
            </a:r>
            <a:endParaRPr lang="en-GB" dirty="0" smtClean="0"/>
          </a:p>
          <a:p>
            <a:r>
              <a:rPr lang="en-GB" dirty="0" smtClean="0"/>
              <a:t>15 – </a:t>
            </a:r>
            <a:r>
              <a:rPr lang="en-GB" dirty="0" err="1" smtClean="0"/>
              <a:t>Fünfzehn</a:t>
            </a:r>
            <a:endParaRPr lang="en-GB" dirty="0" smtClean="0"/>
          </a:p>
          <a:p>
            <a:r>
              <a:rPr lang="en-GB" dirty="0" smtClean="0"/>
              <a:t>16 – </a:t>
            </a:r>
            <a:r>
              <a:rPr lang="en-GB" dirty="0" err="1" smtClean="0"/>
              <a:t>Sechszehn</a:t>
            </a:r>
            <a:endParaRPr lang="en-GB" dirty="0" smtClean="0"/>
          </a:p>
          <a:p>
            <a:r>
              <a:rPr lang="en-GB" dirty="0" smtClean="0"/>
              <a:t>17 – </a:t>
            </a:r>
            <a:r>
              <a:rPr lang="en-GB" dirty="0" err="1" smtClean="0"/>
              <a:t>Siebzehn</a:t>
            </a:r>
            <a:endParaRPr lang="en-GB" dirty="0" smtClean="0"/>
          </a:p>
          <a:p>
            <a:r>
              <a:rPr lang="en-GB" dirty="0" smtClean="0"/>
              <a:t>18 – </a:t>
            </a:r>
            <a:r>
              <a:rPr lang="en-GB" dirty="0" err="1" smtClean="0"/>
              <a:t>Achtzehn</a:t>
            </a:r>
            <a:endParaRPr lang="en-GB" dirty="0" smtClean="0"/>
          </a:p>
          <a:p>
            <a:r>
              <a:rPr lang="en-GB" dirty="0" smtClean="0"/>
              <a:t>19 - </a:t>
            </a:r>
            <a:r>
              <a:rPr lang="en-GB" dirty="0" err="1" smtClean="0"/>
              <a:t>Neunzehn</a:t>
            </a:r>
            <a:endParaRPr lang="en-GB" dirty="0" smtClean="0"/>
          </a:p>
          <a:p>
            <a:r>
              <a:rPr lang="en-GB" dirty="0" smtClean="0"/>
              <a:t>20 - </a:t>
            </a:r>
            <a:r>
              <a:rPr lang="en-GB" dirty="0" err="1" smtClean="0"/>
              <a:t>Zwanzig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457200"/>
            <a:ext cx="35814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Drei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Sechs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Sieb</a:t>
            </a:r>
            <a:r>
              <a:rPr kumimoji="0" lang="en-GB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endParaRPr kumimoji="0" lang="en-GB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Acht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10 -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Zehn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81800" y="533400"/>
            <a:ext cx="1981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3-10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5-10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7-10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9-10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533400"/>
            <a:ext cx="3352800" cy="6019800"/>
          </a:xfrm>
        </p:spPr>
        <p:txBody>
          <a:bodyPr>
            <a:normAutofit/>
          </a:bodyPr>
          <a:lstStyle/>
          <a:p>
            <a:r>
              <a:rPr lang="en-GB" dirty="0" smtClean="0"/>
              <a:t>11 – Elf</a:t>
            </a:r>
          </a:p>
          <a:p>
            <a:r>
              <a:rPr lang="en-GB" dirty="0" smtClean="0"/>
              <a:t>12 – </a:t>
            </a:r>
            <a:r>
              <a:rPr lang="en-GB" dirty="0" err="1" smtClean="0"/>
              <a:t>Zwölf</a:t>
            </a:r>
            <a:endParaRPr lang="en-GB" dirty="0" smtClean="0"/>
          </a:p>
          <a:p>
            <a:r>
              <a:rPr lang="en-GB" dirty="0" smtClean="0"/>
              <a:t>13 – </a:t>
            </a:r>
          </a:p>
          <a:p>
            <a:r>
              <a:rPr lang="en-GB" dirty="0" smtClean="0"/>
              <a:t>14 – </a:t>
            </a:r>
            <a:r>
              <a:rPr lang="en-GB" dirty="0" err="1" smtClean="0"/>
              <a:t>Vierzehn</a:t>
            </a:r>
            <a:endParaRPr lang="en-GB" dirty="0" smtClean="0"/>
          </a:p>
          <a:p>
            <a:r>
              <a:rPr lang="en-GB" dirty="0" smtClean="0"/>
              <a:t>15 – </a:t>
            </a:r>
            <a:r>
              <a:rPr lang="en-GB" dirty="0" err="1" smtClean="0"/>
              <a:t>Fünfzehn</a:t>
            </a:r>
            <a:endParaRPr lang="en-GB" dirty="0" smtClean="0"/>
          </a:p>
          <a:p>
            <a:r>
              <a:rPr lang="en-GB" dirty="0" smtClean="0"/>
              <a:t>16 – </a:t>
            </a:r>
          </a:p>
          <a:p>
            <a:r>
              <a:rPr lang="en-GB" dirty="0" smtClean="0"/>
              <a:t>17 – </a:t>
            </a:r>
            <a:r>
              <a:rPr lang="en-GB" dirty="0" err="1" smtClean="0"/>
              <a:t>Siebzehn</a:t>
            </a:r>
            <a:endParaRPr lang="en-GB" dirty="0" smtClean="0"/>
          </a:p>
          <a:p>
            <a:r>
              <a:rPr lang="en-GB" dirty="0" smtClean="0"/>
              <a:t>18 – </a:t>
            </a:r>
          </a:p>
          <a:p>
            <a:r>
              <a:rPr lang="en-GB" dirty="0" smtClean="0"/>
              <a:t>19 - </a:t>
            </a:r>
            <a:r>
              <a:rPr lang="en-GB" dirty="0" err="1" smtClean="0"/>
              <a:t>Neunzehn</a:t>
            </a:r>
            <a:endParaRPr lang="en-GB" dirty="0" smtClean="0"/>
          </a:p>
          <a:p>
            <a:r>
              <a:rPr lang="en-GB" dirty="0" smtClean="0"/>
              <a:t>20 - 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457200"/>
            <a:ext cx="35814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Drei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Sechs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Sieb</a:t>
            </a:r>
            <a:r>
              <a:rPr kumimoji="0" lang="en-GB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endParaRPr kumimoji="0" lang="en-GB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Acht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10 -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Zehen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81800" y="533400"/>
            <a:ext cx="1981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3-10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5-10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7-10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9-10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533400"/>
            <a:ext cx="3352800" cy="6019800"/>
          </a:xfrm>
        </p:spPr>
        <p:txBody>
          <a:bodyPr>
            <a:normAutofit/>
          </a:bodyPr>
          <a:lstStyle/>
          <a:p>
            <a:r>
              <a:rPr lang="en-GB" dirty="0" smtClean="0"/>
              <a:t>11 – </a:t>
            </a:r>
          </a:p>
          <a:p>
            <a:r>
              <a:rPr lang="en-GB" dirty="0" smtClean="0"/>
              <a:t>12 – </a:t>
            </a:r>
          </a:p>
          <a:p>
            <a:r>
              <a:rPr lang="en-GB" dirty="0" smtClean="0"/>
              <a:t>13 – </a:t>
            </a:r>
          </a:p>
          <a:p>
            <a:r>
              <a:rPr lang="en-GB" dirty="0" smtClean="0"/>
              <a:t>14 – </a:t>
            </a:r>
            <a:r>
              <a:rPr lang="en-GB" dirty="0" err="1" smtClean="0"/>
              <a:t>Vierzehn</a:t>
            </a:r>
            <a:endParaRPr lang="en-GB" dirty="0" smtClean="0"/>
          </a:p>
          <a:p>
            <a:r>
              <a:rPr lang="en-GB" dirty="0" smtClean="0"/>
              <a:t>15 – </a:t>
            </a:r>
          </a:p>
          <a:p>
            <a:r>
              <a:rPr lang="en-GB" dirty="0" smtClean="0"/>
              <a:t>16 – </a:t>
            </a:r>
          </a:p>
          <a:p>
            <a:r>
              <a:rPr lang="en-GB" dirty="0" smtClean="0"/>
              <a:t>17 – </a:t>
            </a:r>
            <a:r>
              <a:rPr lang="en-GB" dirty="0" err="1" smtClean="0"/>
              <a:t>Siebzehn</a:t>
            </a:r>
            <a:endParaRPr lang="en-GB" dirty="0" smtClean="0"/>
          </a:p>
          <a:p>
            <a:r>
              <a:rPr lang="en-GB" dirty="0" smtClean="0"/>
              <a:t>18 – </a:t>
            </a:r>
          </a:p>
          <a:p>
            <a:r>
              <a:rPr lang="en-GB" dirty="0" smtClean="0"/>
              <a:t>19 - </a:t>
            </a:r>
          </a:p>
          <a:p>
            <a:r>
              <a:rPr lang="en-GB" dirty="0" smtClean="0"/>
              <a:t>20 - 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457200"/>
            <a:ext cx="35814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Drei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Sechs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Sieb</a:t>
            </a:r>
            <a:r>
              <a:rPr kumimoji="0" lang="en-GB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endParaRPr kumimoji="0" lang="en-GB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Acht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10 -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Zehn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81800" y="533400"/>
            <a:ext cx="1981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3-10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5-10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7-10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9-10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533400"/>
            <a:ext cx="3352800" cy="6019800"/>
          </a:xfrm>
        </p:spPr>
        <p:txBody>
          <a:bodyPr>
            <a:normAutofit/>
          </a:bodyPr>
          <a:lstStyle/>
          <a:p>
            <a:r>
              <a:rPr lang="en-GB" dirty="0" smtClean="0"/>
              <a:t>11 – </a:t>
            </a:r>
          </a:p>
          <a:p>
            <a:r>
              <a:rPr lang="en-GB" dirty="0" smtClean="0"/>
              <a:t>12 – </a:t>
            </a:r>
          </a:p>
          <a:p>
            <a:r>
              <a:rPr lang="en-GB" dirty="0" smtClean="0"/>
              <a:t>13 – </a:t>
            </a:r>
          </a:p>
          <a:p>
            <a:r>
              <a:rPr lang="en-GB" dirty="0" smtClean="0"/>
              <a:t>14 – </a:t>
            </a:r>
          </a:p>
          <a:p>
            <a:r>
              <a:rPr lang="en-GB" dirty="0" smtClean="0"/>
              <a:t>15 – </a:t>
            </a:r>
          </a:p>
          <a:p>
            <a:r>
              <a:rPr lang="en-GB" dirty="0" smtClean="0"/>
              <a:t>16 – </a:t>
            </a:r>
          </a:p>
          <a:p>
            <a:r>
              <a:rPr lang="en-GB" dirty="0" smtClean="0"/>
              <a:t>17 – </a:t>
            </a:r>
          </a:p>
          <a:p>
            <a:r>
              <a:rPr lang="en-GB" dirty="0" smtClean="0"/>
              <a:t>18 – </a:t>
            </a:r>
          </a:p>
          <a:p>
            <a:r>
              <a:rPr lang="en-GB" dirty="0" smtClean="0"/>
              <a:t>19 - </a:t>
            </a:r>
          </a:p>
          <a:p>
            <a:r>
              <a:rPr lang="en-GB" dirty="0" smtClean="0"/>
              <a:t>20 - 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457200"/>
            <a:ext cx="35814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Drei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Sechs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Sieb</a:t>
            </a:r>
            <a:r>
              <a:rPr kumimoji="0" lang="en-GB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endParaRPr kumimoji="0" lang="en-GB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Acht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10 -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Zehen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81800" y="533400"/>
            <a:ext cx="1981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3-10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5-10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7-10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9-10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533400"/>
            <a:ext cx="3352800" cy="6019800"/>
          </a:xfrm>
        </p:spPr>
        <p:txBody>
          <a:bodyPr>
            <a:normAutofit/>
          </a:bodyPr>
          <a:lstStyle/>
          <a:p>
            <a:r>
              <a:rPr lang="en-GB" dirty="0" smtClean="0"/>
              <a:t>11 – </a:t>
            </a:r>
          </a:p>
          <a:p>
            <a:r>
              <a:rPr lang="en-GB" dirty="0" smtClean="0"/>
              <a:t>12 – </a:t>
            </a:r>
          </a:p>
          <a:p>
            <a:r>
              <a:rPr lang="en-GB" dirty="0" smtClean="0"/>
              <a:t>13 – </a:t>
            </a:r>
          </a:p>
          <a:p>
            <a:r>
              <a:rPr lang="en-GB" dirty="0" smtClean="0"/>
              <a:t>14 – </a:t>
            </a:r>
          </a:p>
          <a:p>
            <a:r>
              <a:rPr lang="en-GB" dirty="0" smtClean="0"/>
              <a:t>15 – </a:t>
            </a:r>
          </a:p>
          <a:p>
            <a:r>
              <a:rPr lang="en-GB" dirty="0" smtClean="0"/>
              <a:t>16 – </a:t>
            </a:r>
          </a:p>
          <a:p>
            <a:r>
              <a:rPr lang="en-GB" dirty="0" smtClean="0"/>
              <a:t>17 – </a:t>
            </a:r>
          </a:p>
          <a:p>
            <a:r>
              <a:rPr lang="en-GB" dirty="0" smtClean="0"/>
              <a:t>18 – </a:t>
            </a:r>
          </a:p>
          <a:p>
            <a:r>
              <a:rPr lang="en-GB" dirty="0" smtClean="0"/>
              <a:t>19 - </a:t>
            </a:r>
          </a:p>
          <a:p>
            <a:r>
              <a:rPr lang="en-GB" dirty="0" smtClean="0"/>
              <a:t>20 - 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457200"/>
            <a:ext cx="35814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10 -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81800" y="533400"/>
            <a:ext cx="1981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3-10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5-10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7-10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9-10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3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533400"/>
            <a:ext cx="3352800" cy="3111624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11 – Elf</a:t>
            </a:r>
          </a:p>
          <a:p>
            <a:r>
              <a:rPr lang="en-GB" dirty="0" smtClean="0"/>
              <a:t>12 – </a:t>
            </a:r>
            <a:r>
              <a:rPr lang="en-GB" dirty="0" err="1" smtClean="0"/>
              <a:t>Zwölf</a:t>
            </a:r>
            <a:endParaRPr lang="en-GB" dirty="0" smtClean="0"/>
          </a:p>
          <a:p>
            <a:r>
              <a:rPr lang="en-GB" dirty="0" smtClean="0"/>
              <a:t>13 – </a:t>
            </a:r>
            <a:r>
              <a:rPr lang="en-GB" dirty="0" err="1" smtClean="0"/>
              <a:t>Dreizehn</a:t>
            </a:r>
            <a:endParaRPr lang="en-GB" dirty="0" smtClean="0"/>
          </a:p>
          <a:p>
            <a:r>
              <a:rPr lang="en-GB" dirty="0" smtClean="0"/>
              <a:t>14 – </a:t>
            </a:r>
            <a:r>
              <a:rPr lang="en-GB" dirty="0" err="1" smtClean="0"/>
              <a:t>Vierzehn</a:t>
            </a:r>
            <a:endParaRPr lang="en-GB" dirty="0" smtClean="0"/>
          </a:p>
          <a:p>
            <a:r>
              <a:rPr lang="en-GB" dirty="0" smtClean="0"/>
              <a:t>15 – </a:t>
            </a:r>
            <a:r>
              <a:rPr lang="en-GB" dirty="0" err="1" smtClean="0"/>
              <a:t>Fünfzehn</a:t>
            </a:r>
            <a:endParaRPr lang="en-GB" dirty="0" smtClean="0"/>
          </a:p>
          <a:p>
            <a:r>
              <a:rPr lang="en-GB" dirty="0" smtClean="0"/>
              <a:t>16 – </a:t>
            </a:r>
            <a:r>
              <a:rPr lang="en-GB" dirty="0" err="1" smtClean="0"/>
              <a:t>Sechszehn</a:t>
            </a:r>
            <a:endParaRPr lang="en-GB" dirty="0" smtClean="0"/>
          </a:p>
          <a:p>
            <a:r>
              <a:rPr lang="en-GB" dirty="0" smtClean="0"/>
              <a:t>17 – </a:t>
            </a:r>
            <a:r>
              <a:rPr lang="en-GB" dirty="0" err="1" smtClean="0"/>
              <a:t>Siebzehn</a:t>
            </a:r>
            <a:endParaRPr lang="en-GB" dirty="0" smtClean="0"/>
          </a:p>
          <a:p>
            <a:r>
              <a:rPr lang="en-GB" dirty="0" smtClean="0"/>
              <a:t>18 – </a:t>
            </a:r>
            <a:r>
              <a:rPr lang="en-GB" dirty="0" err="1" smtClean="0"/>
              <a:t>Achtzehn</a:t>
            </a:r>
            <a:endParaRPr lang="en-GB" dirty="0" smtClean="0"/>
          </a:p>
          <a:p>
            <a:r>
              <a:rPr lang="en-GB" dirty="0" smtClean="0"/>
              <a:t>19 - </a:t>
            </a:r>
            <a:r>
              <a:rPr lang="en-GB" dirty="0" err="1" smtClean="0"/>
              <a:t>Neunzehn</a:t>
            </a:r>
            <a:endParaRPr lang="en-GB" dirty="0" smtClean="0"/>
          </a:p>
          <a:p>
            <a:r>
              <a:rPr lang="en-GB" dirty="0" smtClean="0"/>
              <a:t>20 - </a:t>
            </a:r>
            <a:r>
              <a:rPr lang="en-GB" dirty="0" err="1" smtClean="0"/>
              <a:t>Zwanzig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457200"/>
            <a:ext cx="3581400" cy="3331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Drei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Sechs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Sieb</a:t>
            </a:r>
            <a:r>
              <a:rPr kumimoji="0" lang="en-GB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endParaRPr kumimoji="0" lang="en-GB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Acht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 –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10 -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Zehn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81800" y="533400"/>
            <a:ext cx="1981200" cy="2967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3-10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5-10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7-10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9-10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96008" y="3653408"/>
            <a:ext cx="3581400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Ist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das …?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dirty="0" err="1" smtClean="0">
                <a:solidFill>
                  <a:srgbClr val="FF0000"/>
                </a:solidFill>
              </a:rPr>
              <a:t>Ja</a:t>
            </a:r>
            <a:r>
              <a:rPr lang="en-GB" sz="3200" b="1" dirty="0" smtClean="0">
                <a:solidFill>
                  <a:srgbClr val="FF0000"/>
                </a:solidFill>
              </a:rPr>
              <a:t>, das </a:t>
            </a:r>
            <a:r>
              <a:rPr lang="en-GB" sz="3200" b="1" dirty="0" err="1" smtClean="0">
                <a:solidFill>
                  <a:srgbClr val="FF0000"/>
                </a:solidFill>
              </a:rPr>
              <a:t>ist</a:t>
            </a:r>
            <a:r>
              <a:rPr lang="en-GB" sz="3200" b="1" dirty="0" smtClean="0">
                <a:solidFill>
                  <a:srgbClr val="FF0000"/>
                </a:solidFill>
              </a:rPr>
              <a:t>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Nein, das </a:t>
            </a:r>
            <a:r>
              <a:rPr kumimoji="0" lang="en-GB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ist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dirty="0" smtClean="0">
                <a:solidFill>
                  <a:srgbClr val="FF0000"/>
                </a:solidFill>
              </a:rPr>
              <a:t>Nein, das </a:t>
            </a:r>
            <a:r>
              <a:rPr lang="en-GB" sz="3200" b="1" dirty="0" err="1" smtClean="0">
                <a:solidFill>
                  <a:srgbClr val="FF0000"/>
                </a:solidFill>
              </a:rPr>
              <a:t>ist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</a:rPr>
              <a:t>nicht</a:t>
            </a:r>
            <a:r>
              <a:rPr lang="en-GB" sz="3200" b="1" dirty="0" smtClean="0">
                <a:solidFill>
                  <a:srgbClr val="FF0000"/>
                </a:solidFill>
              </a:rPr>
              <a:t> …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77408" y="3663730"/>
            <a:ext cx="3581400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that …?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dirty="0" smtClean="0"/>
              <a:t>Yes, that is …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dirty="0" smtClean="0"/>
              <a:t>No, that is …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dirty="0" smtClean="0"/>
              <a:t>No, that is not …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10" descr="Use These Free Images For Your Websites Art Projects Reports A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385" y="3496816"/>
            <a:ext cx="1512168" cy="131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98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595</Words>
  <Application>Microsoft Office PowerPoint</Application>
  <PresentationFormat>On-screen Show (4:3)</PresentationFormat>
  <Paragraphs>234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www.zeitfuerdeutsch.com</vt:lpstr>
      <vt:lpstr>Numbers 2 and Maths</vt:lpstr>
      <vt:lpstr>Card Swap - Kartentausch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Inter-table competition</vt:lpstr>
      <vt:lpstr>Maths In German – Mathe auf Deutsch</vt:lpstr>
      <vt:lpstr>Corners</vt:lpstr>
      <vt:lpstr>   Eins, zwei, Papagei, Drei, vier, Offizier, Fünf, sechs, alte Hex, Sieben, acht, Kaffee gemacht, Neun, zehn, Weiter gehen, Elf, zwölf, junge Wölf, Dreizehn, vierzehn, kleine Maus, Fünfzehn, sechszehn, du bist drauß      </vt:lpstr>
      <vt:lpstr>Numbers 2 and Maths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32</cp:revision>
  <dcterms:created xsi:type="dcterms:W3CDTF">2014-08-31T12:54:10Z</dcterms:created>
  <dcterms:modified xsi:type="dcterms:W3CDTF">2016-10-22T13:26:47Z</dcterms:modified>
</cp:coreProperties>
</file>