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78" r:id="rId2"/>
    <p:sldId id="256" r:id="rId3"/>
    <p:sldId id="280" r:id="rId4"/>
    <p:sldId id="259" r:id="rId5"/>
    <p:sldId id="260" r:id="rId6"/>
    <p:sldId id="261" r:id="rId7"/>
    <p:sldId id="262" r:id="rId8"/>
    <p:sldId id="281" r:id="rId9"/>
    <p:sldId id="283" r:id="rId10"/>
    <p:sldId id="282" r:id="rId11"/>
    <p:sldId id="274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4" r:id="rId24"/>
    <p:sldId id="277" r:id="rId25"/>
    <p:sldId id="279" r:id="rId26"/>
    <p:sldId id="286" r:id="rId27"/>
    <p:sldId id="28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383F-0FA4-4542-895D-A3D01E16D30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A8675-6B04-4B46-B924-0FBD3F8E3EB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90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4448D3-95D5-4BD6-A76E-1C08D6C96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8A308-58CA-43D1-B08D-CB9F0FB17627}" type="datetimeFigureOut">
              <a:rPr lang="en-GB" smtClean="0"/>
              <a:pPr/>
              <a:t>22/10/2016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D5DE3-B418-4108-A220-56E0D9BD464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CAcQjRw&amp;url=http://dreams2things.com/zencart/index.php?main_page=product_info&amp;products_id=56&amp;ei=FayNVPWkIobwUtKtg-gF&amp;bvm=bv.81828268,d.d24&amp;psig=AFQjCNHcJsdGnZfXTSAV32bB9XpIw02h1Q&amp;ust=1418657162557077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&amp;esrc=s&amp;source=images&amp;cd=&amp;cad=rja&amp;uact=8&amp;ved=0ahUKEwi_4bu0sO7PAhWGthoKHfeuBcMQjRwIBw&amp;url=http%3A%2F%2Fwww.powerfulmothering.com%2Fmatch-count-cards-1-10-free-printable%2F&amp;bvm=bv.136593572,d.d2s&amp;psig=AFQjCNEXZirh2frMeucxgjyUlOmQgIJepQ&amp;ust=1477224531955766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jro6vnsu7PAhXI5xoKHdWaCpkQjRwIBw&amp;url=http%3A%2F%2Fwww.clipartkid.com%2Frobin-cliparts%2F&amp;bvm=bv.136593572,d.d2s&amp;psig=AFQjCNFZEpr-9jKLedPbHZR_ilS89Tp_0g&amp;ust=1477225178535860" TargetMode="External"/><Relationship Id="rId2" Type="http://schemas.openxmlformats.org/officeDocument/2006/relationships/hyperlink" Target="https://www.google.co.uk/url?sa=i&amp;rct=j&amp;q=&amp;esrc=s&amp;source=images&amp;cd=&amp;cad=rja&amp;uact=8&amp;ved=0ahUKEwj-z8jHsu7PAhWCyhoKHR-VA4YQjRwIBw&amp;url=https%3A%2F%2Fwww.saga.co.uk%2Fmagazine%2Fhome-garden%2Fgardening%2Fwildlife%2Fbirds%2Fthe-robin-in-song&amp;bvm=bv.136593572,d.d2s&amp;psig=AFQjCNFm39ZQVNGBuhghJKtYwGs6yS4X5A&amp;ust=147722511761318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url?sa=i&amp;rct=j&amp;q=&amp;esrc=s&amp;source=images&amp;cd=&amp;cad=rja&amp;uact=8&amp;ved=0CAcQjRw&amp;url=http://www.ogn.ox.ac.uk/primary-forum&amp;ei=zPJxVO21D4edgwSvr4PIDg&amp;bvm=bv.80185997,d.d2s&amp;psig=AFQjCNFC_qb94V-Lm8ml81yV5d98rTxZoQ&amp;ust=141684025966641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an1982\Downloads\frogGerman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1412776"/>
            <a:ext cx="8572500" cy="54452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www.zeitfuerdeutsch.com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099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8720"/>
            <a:ext cx="4038600" cy="5217443"/>
          </a:xfrm>
        </p:spPr>
        <p:txBody>
          <a:bodyPr>
            <a:normAutofit/>
          </a:bodyPr>
          <a:lstStyle/>
          <a:p>
            <a:r>
              <a:rPr lang="en-GB" sz="6000" dirty="0" smtClean="0"/>
              <a:t>I am ...</a:t>
            </a:r>
          </a:p>
          <a:p>
            <a:pPr>
              <a:buNone/>
            </a:pPr>
            <a:r>
              <a:rPr lang="en-GB" sz="6000" dirty="0" smtClean="0"/>
              <a:t>years old</a:t>
            </a:r>
          </a:p>
          <a:p>
            <a:r>
              <a:rPr lang="en-GB" sz="6000" dirty="0" smtClean="0"/>
              <a:t>And you?</a:t>
            </a:r>
            <a:endParaRPr lang="en-GB" sz="6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>
            <a:normAutofit/>
          </a:bodyPr>
          <a:lstStyle/>
          <a:p>
            <a:r>
              <a:rPr lang="en-GB" sz="6000" dirty="0" err="1" smtClean="0">
                <a:solidFill>
                  <a:srgbClr val="FF0000"/>
                </a:solidFill>
              </a:rPr>
              <a:t>Ich</a:t>
            </a:r>
            <a:r>
              <a:rPr lang="en-GB" sz="6000" dirty="0" smtClean="0">
                <a:solidFill>
                  <a:srgbClr val="FF0000"/>
                </a:solidFill>
              </a:rPr>
              <a:t> bin ...</a:t>
            </a:r>
          </a:p>
          <a:p>
            <a:pPr>
              <a:buNone/>
            </a:pPr>
            <a:r>
              <a:rPr lang="en-GB" sz="6000" dirty="0" err="1" smtClean="0">
                <a:solidFill>
                  <a:srgbClr val="FF0000"/>
                </a:solidFill>
              </a:rPr>
              <a:t>Jahre</a:t>
            </a:r>
            <a:r>
              <a:rPr lang="en-GB" sz="6000" dirty="0" smtClean="0">
                <a:solidFill>
                  <a:srgbClr val="FF0000"/>
                </a:solidFill>
              </a:rPr>
              <a:t> alt</a:t>
            </a:r>
          </a:p>
          <a:p>
            <a:r>
              <a:rPr lang="en-GB" sz="6000" dirty="0" smtClean="0">
                <a:solidFill>
                  <a:srgbClr val="FF0000"/>
                </a:solidFill>
              </a:rPr>
              <a:t>Und du?</a:t>
            </a:r>
            <a:endParaRPr lang="en-GB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What is missing?</a:t>
            </a:r>
          </a:p>
          <a:p>
            <a:r>
              <a:rPr lang="en-GB" sz="4800" b="1" dirty="0" smtClean="0"/>
              <a:t>The number ... is missing</a:t>
            </a:r>
            <a:endParaRPr lang="en-GB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692696"/>
            <a:ext cx="4038600" cy="5361459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Was </a:t>
            </a:r>
            <a:r>
              <a:rPr lang="en-GB" sz="4800" b="1" dirty="0" err="1" smtClean="0">
                <a:solidFill>
                  <a:srgbClr val="FF0000"/>
                </a:solidFill>
              </a:rPr>
              <a:t>fehlt</a:t>
            </a:r>
            <a:r>
              <a:rPr lang="en-GB" sz="4800" b="1" dirty="0" smtClean="0">
                <a:solidFill>
                  <a:srgbClr val="FF0000"/>
                </a:solidFill>
              </a:rPr>
              <a:t>?</a:t>
            </a:r>
          </a:p>
          <a:p>
            <a:endParaRPr lang="en-GB" sz="4800" b="1" dirty="0" smtClean="0">
              <a:solidFill>
                <a:srgbClr val="FF0000"/>
              </a:solidFill>
            </a:endParaRPr>
          </a:p>
          <a:p>
            <a:r>
              <a:rPr lang="en-GB" sz="4800" b="1" dirty="0" smtClean="0">
                <a:solidFill>
                  <a:srgbClr val="FF0000"/>
                </a:solidFill>
              </a:rPr>
              <a:t>Die </a:t>
            </a:r>
            <a:r>
              <a:rPr lang="en-GB" sz="4800" b="1" dirty="0" err="1" smtClean="0">
                <a:solidFill>
                  <a:srgbClr val="FF0000"/>
                </a:solidFill>
              </a:rPr>
              <a:t>Nummer</a:t>
            </a:r>
            <a:r>
              <a:rPr lang="en-GB" sz="48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GB" sz="4800" b="1" dirty="0" smtClean="0">
                <a:solidFill>
                  <a:srgbClr val="FF0000"/>
                </a:solidFill>
              </a:rPr>
              <a:t> ... </a:t>
            </a:r>
            <a:r>
              <a:rPr lang="en-GB" sz="4800" b="1" dirty="0" err="1" smtClean="0">
                <a:solidFill>
                  <a:srgbClr val="FF0000"/>
                </a:solidFill>
              </a:rPr>
              <a:t>fehlt</a:t>
            </a:r>
            <a:r>
              <a:rPr lang="en-GB" sz="4800" b="1" dirty="0" smtClean="0">
                <a:solidFill>
                  <a:srgbClr val="FF0000"/>
                </a:solidFill>
              </a:rPr>
              <a:t> 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  <p:bldP spid="2052" grpId="0" autoUpdateAnimBg="0"/>
      <p:bldP spid="2053" grpId="0" autoUpdateAnimBg="0"/>
      <p:bldP spid="2054" grpId="0" autoUpdateAnimBg="0"/>
      <p:bldP spid="2056" grpId="0" autoUpdateAnimBg="0"/>
      <p:bldP spid="2057" grpId="0" autoUpdateAnimBg="0"/>
      <p:bldP spid="2058" grpId="0" autoUpdateAnimBg="0"/>
      <p:bldP spid="2059" grpId="0" autoUpdateAnimBg="0"/>
      <p:bldP spid="206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Numbers 1 and Time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Count to 12 and tell the time</a:t>
            </a:r>
            <a:endParaRPr lang="en-GB" i="1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count to 12 in German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count back and forwards to 12 with a partner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my age and ask someone their age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identify a missing number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tell the time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7334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828800" y="555625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2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505200" y="914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30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239000" y="6096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81000" y="41148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6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981200" y="32004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581400" y="38862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99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257800" y="2667000"/>
            <a:ext cx="92868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solidFill>
                  <a:srgbClr val="000099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765925" y="3902075"/>
            <a:ext cx="1477963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9600">
                <a:latin typeface="Comic Sans MS" pitchFamily="66" charset="0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/>
          </a:bodyPr>
          <a:lstStyle/>
          <a:p>
            <a:r>
              <a:rPr lang="en-GB" sz="4800" b="1" dirty="0" smtClean="0"/>
              <a:t>What is missing?</a:t>
            </a:r>
          </a:p>
          <a:p>
            <a:r>
              <a:rPr lang="en-GB" sz="4800" b="1" dirty="0" smtClean="0"/>
              <a:t>The number ... is missing</a:t>
            </a:r>
            <a:endParaRPr lang="en-GB" sz="48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692696"/>
            <a:ext cx="4038600" cy="5361459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solidFill>
                  <a:srgbClr val="FF0000"/>
                </a:solidFill>
              </a:rPr>
              <a:t>Was </a:t>
            </a:r>
            <a:r>
              <a:rPr lang="en-GB" sz="4800" b="1" dirty="0" err="1" smtClean="0">
                <a:solidFill>
                  <a:srgbClr val="FF0000"/>
                </a:solidFill>
              </a:rPr>
              <a:t>fehlt</a:t>
            </a:r>
            <a:r>
              <a:rPr lang="en-GB" sz="4800" b="1" dirty="0" smtClean="0">
                <a:solidFill>
                  <a:srgbClr val="FF0000"/>
                </a:solidFill>
              </a:rPr>
              <a:t>?</a:t>
            </a:r>
          </a:p>
          <a:p>
            <a:endParaRPr lang="en-GB" sz="4800" b="1" dirty="0" smtClean="0">
              <a:solidFill>
                <a:srgbClr val="FF0000"/>
              </a:solidFill>
            </a:endParaRPr>
          </a:p>
          <a:p>
            <a:r>
              <a:rPr lang="en-GB" sz="4800" b="1" dirty="0" smtClean="0">
                <a:solidFill>
                  <a:srgbClr val="FF0000"/>
                </a:solidFill>
              </a:rPr>
              <a:t>Die </a:t>
            </a:r>
            <a:r>
              <a:rPr lang="en-GB" sz="4800" b="1" dirty="0" err="1" smtClean="0">
                <a:solidFill>
                  <a:srgbClr val="FF0000"/>
                </a:solidFill>
              </a:rPr>
              <a:t>Nummer</a:t>
            </a:r>
            <a:r>
              <a:rPr lang="en-GB" sz="48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GB" sz="4800" b="1" dirty="0" smtClean="0">
                <a:solidFill>
                  <a:srgbClr val="FF0000"/>
                </a:solidFill>
              </a:rPr>
              <a:t> ... </a:t>
            </a:r>
            <a:r>
              <a:rPr lang="en-GB" sz="4800" b="1" dirty="0" err="1" smtClean="0">
                <a:solidFill>
                  <a:srgbClr val="FF0000"/>
                </a:solidFill>
              </a:rPr>
              <a:t>fehlt</a:t>
            </a:r>
            <a:r>
              <a:rPr lang="en-GB" sz="4800" b="1" dirty="0" smtClean="0">
                <a:solidFill>
                  <a:srgbClr val="FF0000"/>
                </a:solidFill>
              </a:rPr>
              <a:t> </a:t>
            </a:r>
            <a:endParaRPr lang="en-GB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1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Time – </a:t>
            </a:r>
            <a:r>
              <a:rPr lang="en-GB" b="1" dirty="0" smtClean="0">
                <a:solidFill>
                  <a:srgbClr val="FF0000"/>
                </a:solidFill>
              </a:rPr>
              <a:t>Die </a:t>
            </a:r>
            <a:r>
              <a:rPr lang="en-GB" b="1" dirty="0" err="1" smtClean="0">
                <a:solidFill>
                  <a:srgbClr val="FF0000"/>
                </a:solidFill>
              </a:rPr>
              <a:t>Zeit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How late is it?</a:t>
            </a:r>
          </a:p>
          <a:p>
            <a:pPr>
              <a:buNone/>
            </a:pPr>
            <a:r>
              <a:rPr lang="en-GB" sz="4000" dirty="0" smtClean="0"/>
              <a:t>(what is the time)</a:t>
            </a:r>
          </a:p>
          <a:p>
            <a:r>
              <a:rPr lang="en-GB" sz="4000" u="sng" dirty="0" smtClean="0"/>
              <a:t>It is </a:t>
            </a:r>
            <a:r>
              <a:rPr lang="en-GB" sz="4000" dirty="0" smtClean="0"/>
              <a:t>..... </a:t>
            </a:r>
            <a:r>
              <a:rPr lang="en-GB" sz="4000" dirty="0" err="1" smtClean="0"/>
              <a:t>O’Clock</a:t>
            </a:r>
            <a:endParaRPr lang="en-GB" sz="4000" dirty="0" smtClean="0"/>
          </a:p>
          <a:p>
            <a:r>
              <a:rPr lang="en-GB" sz="4000" dirty="0" smtClean="0"/>
              <a:t>Half to (not half past)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sz="4000" dirty="0" err="1" smtClean="0">
                <a:solidFill>
                  <a:srgbClr val="FF0000"/>
                </a:solidFill>
              </a:rPr>
              <a:t>Wie</a:t>
            </a:r>
            <a:r>
              <a:rPr lang="en-GB" sz="4000" dirty="0" smtClean="0">
                <a:solidFill>
                  <a:srgbClr val="FF0000"/>
                </a:solidFill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</a:rPr>
              <a:t>spät</a:t>
            </a:r>
            <a:r>
              <a:rPr lang="en-GB" sz="4000" dirty="0" smtClean="0">
                <a:solidFill>
                  <a:srgbClr val="FF0000"/>
                </a:solidFill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</a:rPr>
              <a:t>ist</a:t>
            </a:r>
            <a:r>
              <a:rPr lang="en-GB" sz="4000" dirty="0" smtClean="0">
                <a:solidFill>
                  <a:srgbClr val="FF0000"/>
                </a:solidFill>
              </a:rPr>
              <a:t> </a:t>
            </a:r>
            <a:r>
              <a:rPr lang="en-GB" sz="4000" dirty="0" err="1" smtClean="0">
                <a:solidFill>
                  <a:srgbClr val="FF0000"/>
                </a:solidFill>
              </a:rPr>
              <a:t>es</a:t>
            </a:r>
            <a:r>
              <a:rPr lang="en-GB" sz="4000" dirty="0" smtClean="0">
                <a:solidFill>
                  <a:srgbClr val="FF0000"/>
                </a:solidFill>
              </a:rPr>
              <a:t>? </a:t>
            </a:r>
          </a:p>
          <a:p>
            <a:endParaRPr lang="en-GB" sz="4000" dirty="0" smtClean="0">
              <a:solidFill>
                <a:srgbClr val="FF0000"/>
              </a:solidFill>
            </a:endParaRPr>
          </a:p>
          <a:p>
            <a:r>
              <a:rPr lang="en-GB" sz="4000" u="sng" dirty="0" smtClean="0">
                <a:solidFill>
                  <a:srgbClr val="FF0000"/>
                </a:solidFill>
              </a:rPr>
              <a:t>Es </a:t>
            </a:r>
            <a:r>
              <a:rPr lang="en-GB" sz="4000" u="sng" dirty="0" err="1" smtClean="0">
                <a:solidFill>
                  <a:srgbClr val="FF0000"/>
                </a:solidFill>
              </a:rPr>
              <a:t>ist</a:t>
            </a:r>
            <a:r>
              <a:rPr lang="en-GB" sz="4000" u="sng" dirty="0" smtClean="0">
                <a:solidFill>
                  <a:srgbClr val="FF0000"/>
                </a:solidFill>
              </a:rPr>
              <a:t> </a:t>
            </a:r>
            <a:r>
              <a:rPr lang="en-GB" sz="4000" dirty="0" smtClean="0">
                <a:solidFill>
                  <a:srgbClr val="FF0000"/>
                </a:solidFill>
              </a:rPr>
              <a:t>... </a:t>
            </a:r>
            <a:r>
              <a:rPr lang="en-GB" sz="4000" dirty="0" err="1" smtClean="0">
                <a:solidFill>
                  <a:srgbClr val="FF0000"/>
                </a:solidFill>
              </a:rPr>
              <a:t>Uhr</a:t>
            </a:r>
            <a:endParaRPr lang="en-GB" sz="4000" dirty="0" smtClean="0">
              <a:solidFill>
                <a:srgbClr val="FF0000"/>
              </a:solidFill>
            </a:endParaRPr>
          </a:p>
          <a:p>
            <a:r>
              <a:rPr lang="en-GB" sz="4000" dirty="0" err="1" smtClean="0">
                <a:solidFill>
                  <a:srgbClr val="FF0000"/>
                </a:solidFill>
              </a:rPr>
              <a:t>Halb</a:t>
            </a:r>
            <a:r>
              <a:rPr lang="en-GB" sz="4000" dirty="0" smtClean="0">
                <a:solidFill>
                  <a:srgbClr val="FF0000"/>
                </a:solidFill>
              </a:rPr>
              <a:t>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rgbClr val="FF0000"/>
                </a:solidFill>
              </a:rPr>
              <a:t>Wie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s</a:t>
            </a:r>
            <a:r>
              <a:rPr lang="en-GB" b="1" dirty="0" err="1" smtClean="0">
                <a:solidFill>
                  <a:srgbClr val="FF0000"/>
                </a:solidFill>
              </a:rPr>
              <a:t>pät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ist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>
                <a:solidFill>
                  <a:srgbClr val="FF0000"/>
                </a:solidFill>
              </a:rPr>
              <a:t>es</a:t>
            </a:r>
            <a:r>
              <a:rPr lang="en-GB" b="1" dirty="0" smtClean="0">
                <a:solidFill>
                  <a:srgbClr val="FF0000"/>
                </a:solidFill>
              </a:rPr>
              <a:t>? – </a:t>
            </a:r>
            <a:r>
              <a:rPr lang="en-GB" b="1" dirty="0" smtClean="0"/>
              <a:t>How late is it?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67544" y="5085184"/>
            <a:ext cx="4038600" cy="1329011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Es </a:t>
            </a:r>
            <a:r>
              <a:rPr lang="en-GB" sz="3200" b="1" dirty="0" err="1" smtClean="0">
                <a:solidFill>
                  <a:srgbClr val="FF0000"/>
                </a:solidFill>
              </a:rPr>
              <a:t>ist</a:t>
            </a:r>
            <a:r>
              <a:rPr lang="en-GB" sz="3200" b="1" dirty="0" smtClean="0">
                <a:solidFill>
                  <a:srgbClr val="FF0000"/>
                </a:solidFill>
              </a:rPr>
              <a:t> .... </a:t>
            </a:r>
            <a:r>
              <a:rPr lang="en-GB" sz="3200" b="1" dirty="0" err="1" smtClean="0">
                <a:solidFill>
                  <a:srgbClr val="FF0000"/>
                </a:solidFill>
              </a:rPr>
              <a:t>Uhr</a:t>
            </a:r>
            <a:endParaRPr lang="en-GB" sz="3200" b="1" dirty="0" smtClean="0">
              <a:solidFill>
                <a:srgbClr val="FF0000"/>
              </a:solidFill>
            </a:endParaRPr>
          </a:p>
          <a:p>
            <a:r>
              <a:rPr lang="en-GB" sz="3200" b="1" dirty="0" smtClean="0">
                <a:solidFill>
                  <a:srgbClr val="FF0000"/>
                </a:solidFill>
              </a:rPr>
              <a:t>Es </a:t>
            </a:r>
            <a:r>
              <a:rPr lang="en-GB" sz="3200" b="1" dirty="0" err="1" smtClean="0">
                <a:solidFill>
                  <a:srgbClr val="FF0000"/>
                </a:solidFill>
              </a:rPr>
              <a:t>ist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halb</a:t>
            </a:r>
            <a:r>
              <a:rPr lang="en-GB" sz="3200" b="1" dirty="0" smtClean="0">
                <a:solidFill>
                  <a:srgbClr val="FF0000"/>
                </a:solidFill>
              </a:rPr>
              <a:t> .....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4008" y="5085184"/>
            <a:ext cx="4038600" cy="132901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It is .... </a:t>
            </a:r>
            <a:r>
              <a:rPr lang="en-GB" sz="3200" dirty="0" err="1" smtClean="0"/>
              <a:t>O’Clock</a:t>
            </a:r>
            <a:endParaRPr lang="en-GB" sz="3200" dirty="0" smtClean="0"/>
          </a:p>
          <a:p>
            <a:r>
              <a:rPr lang="en-GB" sz="3200" dirty="0" smtClean="0"/>
              <a:t>It is half (to) ....</a:t>
            </a:r>
            <a:endParaRPr lang="en-GB" sz="3200" dirty="0"/>
          </a:p>
        </p:txBody>
      </p:sp>
      <p:pic>
        <p:nvPicPr>
          <p:cNvPr id="1026" name="Picture 2" descr="https://encrypted-tbn0.gstatic.com/images?q=tbn:ANd9GcR13--14p-IBUDuAYoXsnsDhYtkFRhgUYF31PFStIqIUQTGXVEOR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196752"/>
            <a:ext cx="6984776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36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Order the cards</a:t>
            </a:r>
            <a:endParaRPr lang="en-GB" dirty="0"/>
          </a:p>
        </p:txBody>
      </p:sp>
      <p:pic>
        <p:nvPicPr>
          <p:cNvPr id="1026" name="Picture 2" descr="Image result for match the card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16125"/>
            <a:ext cx="6048672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068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2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>
            <a:normAutofit/>
          </a:bodyPr>
          <a:lstStyle/>
          <a:p>
            <a:r>
              <a:rPr lang="en-GB" sz="6000" b="1" dirty="0" smtClean="0"/>
              <a:t>Numbers 1 and Time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276872"/>
            <a:ext cx="8208912" cy="4176464"/>
          </a:xfrm>
        </p:spPr>
        <p:txBody>
          <a:bodyPr>
            <a:normAutofit fontScale="92500" lnSpcReduction="10000"/>
          </a:bodyPr>
          <a:lstStyle/>
          <a:p>
            <a:r>
              <a:rPr lang="en-GB" b="1" u="sng" dirty="0" smtClean="0">
                <a:solidFill>
                  <a:schemeClr val="tx1"/>
                </a:solidFill>
              </a:rPr>
              <a:t>LO</a:t>
            </a:r>
            <a:r>
              <a:rPr lang="en-GB" dirty="0" smtClean="0">
                <a:solidFill>
                  <a:schemeClr val="tx1"/>
                </a:solidFill>
              </a:rPr>
              <a:t>: Count to 12 and tell the time</a:t>
            </a:r>
            <a:endParaRPr lang="en-GB" i="1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pPr lvl="0" algn="l"/>
            <a:r>
              <a:rPr lang="en-GB" b="1" u="sng" dirty="0" smtClean="0">
                <a:solidFill>
                  <a:schemeClr val="tx1"/>
                </a:solidFill>
              </a:rPr>
              <a:t>SC</a:t>
            </a: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count to 12 in German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count back and forwards to 12 with a partner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say my age and ask someone their age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identify a missing number</a:t>
            </a:r>
            <a:endParaRPr lang="en-GB" i="1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 can tell the time</a:t>
            </a:r>
            <a:endParaRPr lang="en-GB" i="1" dirty="0" smtClean="0">
              <a:solidFill>
                <a:schemeClr val="tx1"/>
              </a:solidFill>
            </a:endParaRPr>
          </a:p>
          <a:p>
            <a:pPr algn="l"/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5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http://ts4.mm.bing.net/images/thumbnail.aspx?q=1610562471095&amp;id=63fb67c96104385e1403f2551571ea05"/>
          <p:cNvPicPr>
            <a:picLocks noChangeAspect="1" noChangeArrowheads="1"/>
          </p:cNvPicPr>
          <p:nvPr/>
        </p:nvPicPr>
        <p:blipFill>
          <a:blip r:embed="rId3" cstate="print">
            <a:lum bright="85000" contrast="-23000"/>
          </a:blip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39552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smtClean="0"/>
              <a:t>Yes, correct</a:t>
            </a:r>
          </a:p>
          <a:p>
            <a:r>
              <a:rPr lang="en-GB" sz="2600" b="1" dirty="0" smtClean="0"/>
              <a:t>No, incorrect</a:t>
            </a:r>
          </a:p>
          <a:p>
            <a:r>
              <a:rPr lang="en-GB" sz="2600" b="1" dirty="0" smtClean="0"/>
              <a:t>Good</a:t>
            </a:r>
          </a:p>
          <a:p>
            <a:r>
              <a:rPr lang="en-GB" sz="2600" b="1" dirty="0" smtClean="0"/>
              <a:t>Super</a:t>
            </a:r>
          </a:p>
          <a:p>
            <a:r>
              <a:rPr lang="en-GB" sz="2600" b="1" dirty="0" smtClean="0"/>
              <a:t>Excellent</a:t>
            </a:r>
          </a:p>
          <a:p>
            <a:r>
              <a:rPr lang="en-GB" sz="2600" b="1" dirty="0" smtClean="0"/>
              <a:t>Fantastic</a:t>
            </a:r>
          </a:p>
          <a:p>
            <a:r>
              <a:rPr lang="en-GB" sz="2600" b="1" dirty="0" smtClean="0"/>
              <a:t>Brilliant</a:t>
            </a:r>
          </a:p>
          <a:p>
            <a:r>
              <a:rPr lang="en-GB" sz="2600" b="1" dirty="0" smtClean="0"/>
              <a:t>Wonderful</a:t>
            </a:r>
          </a:p>
          <a:p>
            <a:r>
              <a:rPr lang="en-GB" sz="2600" b="1" dirty="0" smtClean="0"/>
              <a:t>Great</a:t>
            </a:r>
          </a:p>
          <a:p>
            <a:r>
              <a:rPr lang="en-GB" sz="2600" b="1" dirty="0" smtClean="0"/>
              <a:t>Tremendous/super/great</a:t>
            </a:r>
          </a:p>
          <a:p>
            <a:r>
              <a:rPr lang="en-GB" sz="2600" b="1" dirty="0" smtClean="0"/>
              <a:t>Beautiful/great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0" y="1556792"/>
            <a:ext cx="4038600" cy="4525963"/>
          </a:xfrm>
        </p:spPr>
        <p:txBody>
          <a:bodyPr>
            <a:noAutofit/>
          </a:bodyPr>
          <a:lstStyle/>
          <a:p>
            <a:r>
              <a:rPr lang="en-GB" sz="2600" b="1" dirty="0" err="1" smtClean="0">
                <a:solidFill>
                  <a:srgbClr val="FF0000"/>
                </a:solidFill>
              </a:rPr>
              <a:t>Ja</a:t>
            </a:r>
            <a:r>
              <a:rPr lang="en-GB" sz="2600" b="1" dirty="0" smtClean="0">
                <a:solidFill>
                  <a:srgbClr val="FF0000"/>
                </a:solidFill>
              </a:rPr>
              <a:t>, </a:t>
            </a:r>
            <a:r>
              <a:rPr lang="en-GB" sz="2600" b="1" dirty="0" err="1" smtClean="0">
                <a:solidFill>
                  <a:srgbClr val="FF0000"/>
                </a:solidFill>
              </a:rPr>
              <a:t>Richtig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Nein, </a:t>
            </a:r>
            <a:r>
              <a:rPr lang="en-GB" sz="2600" b="1" dirty="0" err="1" smtClean="0">
                <a:solidFill>
                  <a:srgbClr val="FF0000"/>
                </a:solidFill>
              </a:rPr>
              <a:t>Falsch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Gut</a:t>
            </a:r>
          </a:p>
          <a:p>
            <a:r>
              <a:rPr lang="en-GB" sz="2600" b="1" dirty="0" smtClean="0">
                <a:solidFill>
                  <a:srgbClr val="FF0000"/>
                </a:solidFill>
              </a:rPr>
              <a:t>Super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Ausgezeichnet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Fantastisch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Brilliant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Wunderbar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Großartig</a:t>
            </a:r>
            <a:endParaRPr lang="en-GB" sz="2600" b="1" dirty="0" smtClean="0">
              <a:solidFill>
                <a:srgbClr val="FF0000"/>
              </a:solidFill>
            </a:endParaRPr>
          </a:p>
          <a:p>
            <a:r>
              <a:rPr lang="en-GB" sz="2600" b="1" dirty="0" smtClean="0">
                <a:solidFill>
                  <a:srgbClr val="FF0000"/>
                </a:solidFill>
              </a:rPr>
              <a:t>Prima</a:t>
            </a:r>
          </a:p>
          <a:p>
            <a:r>
              <a:rPr lang="en-GB" sz="2600" b="1" dirty="0" err="1" smtClean="0">
                <a:solidFill>
                  <a:srgbClr val="FF0000"/>
                </a:solidFill>
              </a:rPr>
              <a:t>Schön</a:t>
            </a:r>
            <a:endParaRPr lang="en-GB" sz="2600" b="1" dirty="0">
              <a:solidFill>
                <a:srgbClr val="FF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Das </a:t>
            </a:r>
            <a:r>
              <a:rPr lang="en-GB" b="1" dirty="0" err="1" smtClean="0"/>
              <a:t>Kartenspiel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639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476672"/>
            <a:ext cx="3352800" cy="6019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GB" sz="4800" dirty="0" smtClean="0"/>
              <a:t>7 – </a:t>
            </a:r>
            <a:r>
              <a:rPr lang="en-GB" sz="4800" dirty="0" err="1" smtClean="0"/>
              <a:t>Sieb</a:t>
            </a:r>
            <a:r>
              <a:rPr lang="en-GB" sz="4800" u="sng" dirty="0" err="1" smtClean="0"/>
              <a:t>en</a:t>
            </a:r>
            <a:endParaRPr lang="en-GB" sz="4800" u="sng" dirty="0" smtClean="0"/>
          </a:p>
          <a:p>
            <a:pPr lvl="0">
              <a:defRPr/>
            </a:pPr>
            <a:r>
              <a:rPr lang="en-GB" sz="4800" dirty="0" smtClean="0"/>
              <a:t>8 – </a:t>
            </a:r>
            <a:r>
              <a:rPr lang="en-GB" sz="4800" dirty="0" err="1" smtClean="0"/>
              <a:t>Acht</a:t>
            </a:r>
            <a:endParaRPr lang="en-GB" sz="4800" dirty="0" smtClean="0"/>
          </a:p>
          <a:p>
            <a:pPr lvl="0">
              <a:defRPr/>
            </a:pPr>
            <a:r>
              <a:rPr lang="en-GB" sz="4800" dirty="0" smtClean="0"/>
              <a:t>9 – </a:t>
            </a:r>
            <a:r>
              <a:rPr lang="en-GB" sz="4800" dirty="0" err="1" smtClean="0"/>
              <a:t>Neun</a:t>
            </a:r>
            <a:endParaRPr lang="en-GB" sz="4800" dirty="0" smtClean="0"/>
          </a:p>
          <a:p>
            <a:pPr lvl="0">
              <a:defRPr/>
            </a:pPr>
            <a:r>
              <a:rPr lang="en-GB" sz="4800" dirty="0" smtClean="0"/>
              <a:t>10 – </a:t>
            </a:r>
            <a:r>
              <a:rPr lang="en-GB" sz="4800" dirty="0" err="1" smtClean="0"/>
              <a:t>Zehn</a:t>
            </a:r>
            <a:endParaRPr lang="en-GB" sz="4800" dirty="0" smtClean="0"/>
          </a:p>
          <a:p>
            <a:r>
              <a:rPr lang="en-GB" sz="4800" dirty="0" smtClean="0"/>
              <a:t>11 – Elf</a:t>
            </a:r>
          </a:p>
          <a:p>
            <a:r>
              <a:rPr lang="en-GB" sz="4800" dirty="0" smtClean="0"/>
              <a:t>12 – </a:t>
            </a:r>
            <a:r>
              <a:rPr lang="en-GB" sz="4800" dirty="0" err="1" smtClean="0"/>
              <a:t>Zwölf</a:t>
            </a:r>
            <a:endParaRPr lang="en-GB" sz="4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476672"/>
            <a:ext cx="35814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476672"/>
            <a:ext cx="3352800" cy="6019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GB" sz="4800" dirty="0" smtClean="0"/>
              <a:t>7 – </a:t>
            </a:r>
            <a:r>
              <a:rPr lang="en-GB" sz="4800" dirty="0" err="1" smtClean="0"/>
              <a:t>Sieb</a:t>
            </a:r>
            <a:r>
              <a:rPr lang="en-GB" sz="4800" u="sng" dirty="0" err="1" smtClean="0"/>
              <a:t>en</a:t>
            </a:r>
            <a:endParaRPr lang="en-GB" sz="4800" u="sng" dirty="0" smtClean="0"/>
          </a:p>
          <a:p>
            <a:pPr lvl="0">
              <a:defRPr/>
            </a:pPr>
            <a:r>
              <a:rPr lang="en-GB" sz="4800" dirty="0" smtClean="0"/>
              <a:t>8 – </a:t>
            </a:r>
          </a:p>
          <a:p>
            <a:pPr lvl="0">
              <a:defRPr/>
            </a:pPr>
            <a:r>
              <a:rPr lang="en-GB" sz="4800" dirty="0" smtClean="0"/>
              <a:t>9 – </a:t>
            </a:r>
            <a:r>
              <a:rPr lang="en-GB" sz="4800" dirty="0" err="1" smtClean="0"/>
              <a:t>Neun</a:t>
            </a:r>
            <a:endParaRPr lang="en-GB" sz="4800" dirty="0" smtClean="0"/>
          </a:p>
          <a:p>
            <a:pPr lvl="0">
              <a:defRPr/>
            </a:pPr>
            <a:r>
              <a:rPr lang="en-GB" sz="4800" dirty="0" smtClean="0"/>
              <a:t>10 – </a:t>
            </a:r>
            <a:r>
              <a:rPr lang="en-GB" sz="4800" dirty="0" err="1" smtClean="0"/>
              <a:t>Zehn</a:t>
            </a:r>
            <a:endParaRPr lang="en-GB" sz="4800" dirty="0" smtClean="0"/>
          </a:p>
          <a:p>
            <a:r>
              <a:rPr lang="en-GB" sz="4800" dirty="0" smtClean="0"/>
              <a:t>11 – </a:t>
            </a:r>
          </a:p>
          <a:p>
            <a:r>
              <a:rPr lang="en-GB" sz="4800" dirty="0" smtClean="0"/>
              <a:t>12 – </a:t>
            </a:r>
            <a:r>
              <a:rPr lang="en-GB" sz="4800" dirty="0" err="1" smtClean="0"/>
              <a:t>Zwölf</a:t>
            </a:r>
            <a:endParaRPr lang="en-GB" sz="4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476672"/>
            <a:ext cx="35814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476672"/>
            <a:ext cx="3352800" cy="6019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GB" sz="4800" dirty="0" smtClean="0"/>
              <a:t>7 – </a:t>
            </a:r>
            <a:endParaRPr lang="en-GB" sz="4800" u="sng" dirty="0" smtClean="0"/>
          </a:p>
          <a:p>
            <a:pPr lvl="0">
              <a:defRPr/>
            </a:pPr>
            <a:r>
              <a:rPr lang="en-GB" sz="4800" dirty="0" smtClean="0"/>
              <a:t>8 – </a:t>
            </a:r>
          </a:p>
          <a:p>
            <a:pPr lvl="0">
              <a:defRPr/>
            </a:pPr>
            <a:r>
              <a:rPr lang="en-GB" sz="4800" dirty="0" smtClean="0"/>
              <a:t>9 – </a:t>
            </a:r>
            <a:r>
              <a:rPr lang="en-GB" sz="4800" dirty="0" err="1" smtClean="0"/>
              <a:t>Neun</a:t>
            </a:r>
            <a:endParaRPr lang="en-GB" sz="4800" dirty="0" smtClean="0"/>
          </a:p>
          <a:p>
            <a:pPr lvl="0">
              <a:defRPr/>
            </a:pPr>
            <a:r>
              <a:rPr lang="en-GB" sz="4800" dirty="0" smtClean="0"/>
              <a:t>10 – </a:t>
            </a:r>
          </a:p>
          <a:p>
            <a:r>
              <a:rPr lang="en-GB" sz="4800" dirty="0" smtClean="0"/>
              <a:t>11 – </a:t>
            </a:r>
          </a:p>
          <a:p>
            <a:r>
              <a:rPr lang="en-GB" sz="4800" dirty="0" smtClean="0"/>
              <a:t>12 – </a:t>
            </a:r>
            <a:r>
              <a:rPr lang="en-GB" sz="4800" dirty="0" err="1" smtClean="0"/>
              <a:t>Zwölf</a:t>
            </a:r>
            <a:endParaRPr lang="en-GB" sz="4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476672"/>
            <a:ext cx="35814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476672"/>
            <a:ext cx="3352800" cy="601980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en-GB" sz="4800" dirty="0" smtClean="0"/>
              <a:t>7 – </a:t>
            </a:r>
            <a:endParaRPr lang="en-GB" sz="4800" u="sng" dirty="0" smtClean="0"/>
          </a:p>
          <a:p>
            <a:pPr lvl="0">
              <a:defRPr/>
            </a:pPr>
            <a:r>
              <a:rPr lang="en-GB" sz="4800" dirty="0" smtClean="0"/>
              <a:t>8 – </a:t>
            </a:r>
          </a:p>
          <a:p>
            <a:pPr lvl="0">
              <a:defRPr/>
            </a:pPr>
            <a:r>
              <a:rPr lang="en-GB" sz="4800" dirty="0" smtClean="0"/>
              <a:t>9 – </a:t>
            </a:r>
          </a:p>
          <a:p>
            <a:pPr lvl="0">
              <a:defRPr/>
            </a:pPr>
            <a:r>
              <a:rPr lang="en-GB" sz="4800" dirty="0" smtClean="0"/>
              <a:t>10 – </a:t>
            </a:r>
          </a:p>
          <a:p>
            <a:r>
              <a:rPr lang="en-GB" sz="4800" dirty="0" smtClean="0"/>
              <a:t>11 – </a:t>
            </a:r>
          </a:p>
          <a:p>
            <a:r>
              <a:rPr lang="en-GB" sz="4800" dirty="0" smtClean="0"/>
              <a:t>12 –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476672"/>
            <a:ext cx="3581400" cy="601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476672"/>
            <a:ext cx="3352800" cy="2808312"/>
          </a:xfrm>
        </p:spPr>
        <p:txBody>
          <a:bodyPr>
            <a:normAutofit fontScale="62500" lnSpcReduction="20000"/>
          </a:bodyPr>
          <a:lstStyle/>
          <a:p>
            <a:pPr lvl="0">
              <a:defRPr/>
            </a:pPr>
            <a:r>
              <a:rPr lang="en-GB" sz="4800" dirty="0" smtClean="0"/>
              <a:t>7 – </a:t>
            </a:r>
            <a:r>
              <a:rPr lang="en-GB" sz="4800" dirty="0" err="1" smtClean="0"/>
              <a:t>Sieb</a:t>
            </a:r>
            <a:r>
              <a:rPr lang="en-GB" sz="4800" u="sng" dirty="0" err="1" smtClean="0"/>
              <a:t>en</a:t>
            </a:r>
            <a:endParaRPr lang="en-GB" sz="4800" u="sng" dirty="0" smtClean="0"/>
          </a:p>
          <a:p>
            <a:pPr lvl="0">
              <a:defRPr/>
            </a:pPr>
            <a:r>
              <a:rPr lang="en-GB" sz="4800" dirty="0" smtClean="0"/>
              <a:t>8 – </a:t>
            </a:r>
            <a:r>
              <a:rPr lang="en-GB" sz="4800" dirty="0" err="1" smtClean="0"/>
              <a:t>Acht</a:t>
            </a:r>
            <a:endParaRPr lang="en-GB" sz="4800" dirty="0" smtClean="0"/>
          </a:p>
          <a:p>
            <a:pPr lvl="0">
              <a:defRPr/>
            </a:pPr>
            <a:r>
              <a:rPr lang="en-GB" sz="4800" dirty="0" smtClean="0"/>
              <a:t>9 – </a:t>
            </a:r>
            <a:r>
              <a:rPr lang="en-GB" sz="4800" dirty="0" err="1" smtClean="0"/>
              <a:t>Neun</a:t>
            </a:r>
            <a:endParaRPr lang="en-GB" sz="4800" dirty="0" smtClean="0"/>
          </a:p>
          <a:p>
            <a:pPr lvl="0">
              <a:defRPr/>
            </a:pPr>
            <a:r>
              <a:rPr lang="en-GB" sz="4800" dirty="0" smtClean="0"/>
              <a:t>10 – </a:t>
            </a:r>
            <a:r>
              <a:rPr lang="en-GB" sz="4800" dirty="0" err="1" smtClean="0"/>
              <a:t>Zehn</a:t>
            </a:r>
            <a:endParaRPr lang="en-GB" sz="4800" dirty="0" smtClean="0"/>
          </a:p>
          <a:p>
            <a:r>
              <a:rPr lang="en-GB" sz="4800" dirty="0" smtClean="0"/>
              <a:t>11 – Elf</a:t>
            </a:r>
          </a:p>
          <a:p>
            <a:r>
              <a:rPr lang="en-GB" sz="4800" dirty="0" smtClean="0"/>
              <a:t>12 – </a:t>
            </a:r>
            <a:r>
              <a:rPr lang="en-GB" sz="4800" dirty="0" err="1" smtClean="0"/>
              <a:t>Zwölf</a:t>
            </a:r>
            <a:endParaRPr lang="en-GB" sz="48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43608" y="476672"/>
            <a:ext cx="35814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Eins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Zwei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Drei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Vier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Fünf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 – </a:t>
            </a:r>
            <a:r>
              <a:rPr kumimoji="0" lang="en-GB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Sechs</a:t>
            </a:r>
            <a:endParaRPr kumimoji="0" lang="en-GB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96008" y="3653408"/>
            <a:ext cx="358140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das …?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err="1" smtClean="0">
                <a:solidFill>
                  <a:srgbClr val="FF0000"/>
                </a:solidFill>
              </a:rPr>
              <a:t>Ja</a:t>
            </a:r>
            <a:r>
              <a:rPr lang="en-GB" sz="3200" b="1" dirty="0" smtClean="0">
                <a:solidFill>
                  <a:srgbClr val="FF0000"/>
                </a:solidFill>
              </a:rPr>
              <a:t>, das </a:t>
            </a:r>
            <a:r>
              <a:rPr lang="en-GB" sz="3200" b="1" dirty="0" err="1" smtClean="0">
                <a:solidFill>
                  <a:srgbClr val="FF0000"/>
                </a:solidFill>
              </a:rPr>
              <a:t>ist</a:t>
            </a:r>
            <a:r>
              <a:rPr lang="en-GB" sz="3200" b="1" dirty="0" smtClean="0">
                <a:solidFill>
                  <a:srgbClr val="FF0000"/>
                </a:solidFill>
              </a:rPr>
              <a:t>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Nein, das </a:t>
            </a:r>
            <a:r>
              <a:rPr kumimoji="0" lang="en-GB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ist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>
                <a:solidFill>
                  <a:srgbClr val="FF0000"/>
                </a:solidFill>
              </a:rPr>
              <a:t>Nein, das </a:t>
            </a:r>
            <a:r>
              <a:rPr lang="en-GB" sz="3200" b="1" dirty="0" err="1" smtClean="0">
                <a:solidFill>
                  <a:srgbClr val="FF0000"/>
                </a:solidFill>
              </a:rPr>
              <a:t>ist</a:t>
            </a:r>
            <a:r>
              <a:rPr lang="en-GB" sz="3200" b="1" dirty="0" smtClean="0">
                <a:solidFill>
                  <a:srgbClr val="FF0000"/>
                </a:solidFill>
              </a:rPr>
              <a:t> </a:t>
            </a:r>
            <a:r>
              <a:rPr lang="en-GB" sz="3200" b="1" dirty="0" err="1" smtClean="0">
                <a:solidFill>
                  <a:srgbClr val="FF0000"/>
                </a:solidFill>
              </a:rPr>
              <a:t>nicht</a:t>
            </a:r>
            <a:r>
              <a:rPr lang="en-GB" sz="3200" b="1" dirty="0" smtClean="0">
                <a:solidFill>
                  <a:srgbClr val="FF0000"/>
                </a:solidFill>
              </a:rPr>
              <a:t> …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777408" y="3663730"/>
            <a:ext cx="3581400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that …?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Yes, that is …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No, that is …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GB" sz="3200" b="1" dirty="0" smtClean="0"/>
              <a:t>No, that is not …</a:t>
            </a:r>
            <a:endParaRPr kumimoji="0" lang="en-GB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AutoShape 2" descr="Image result for robin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515302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4" descr="The robin in so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6" descr="Image result for robin clipar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53975" y="-1851025"/>
            <a:ext cx="28384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AutoShape 8" descr="Image result for robin clipart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06375" y="-1698625"/>
            <a:ext cx="28384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8" name="Picture 10" descr="Use These Free Images For Your Websites Art Projects Reports An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973166"/>
            <a:ext cx="1512168" cy="131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962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SEhUUEhQVFhUVFxgZGBUWFxUUFxQXFBccGBUXGBQYHSggGBolHBQVITEhJSkrLi4uFx8zODMsNygtLisBCgoKDg0OGhAQGy4kICU0LCw0LCwsLCwsLCwsLCwsLDQsLCwsLCwsLCwsLCwsLCwsLCwsLCwsLCwsLCwsLCwsLP/AABEIASMArQMBIgACEQEDEQH/xAAcAAAABwEBAAAAAAAAAAAAAAAAAQMEBQYHAgj/xABKEAABAwEFAwgGBgULBQEAAAABAAIDEQQFEiExBkFREyJhcYGRodEHMlKSscEUI0JTcuEVYpOy0iQzQ1RjgqKjs8LwJUSD0/Fz/8QAGgEAAgMBAQAAAAAAAAAAAAAAAwQAAgUBBv/EADIRAAIBAgUBBgQGAwEAAAAAAAABAgMRBBIhMVEyExQiQWGhYnGR4QUjUoGx0RXw8TP/2gAMAwEAAhEDEQA/ANxQQQUIBBBBQgnaJgxrnHRoJPYsp2k21LJomyl45UnCGeqwAgVOdTqKnNaDtbaAyzPFaF1AOOtT4BZnaoGS4cUeIsNWl4HNPEb0vVn4rPYQxdW0lEutg2swNDZGl53EEA0HtV+KVbtcSf5sU/F+SpJaczqchX8ktBiFa70NVZciqxdTa5crXtdhHNjqTvLsu4DNQN4bbPhc0yShpeaNZhBrTWgoTQbyUz1Gah77uiKaSOR4JdHWlCQM6GhG/RdU3fxMtLESesm7ehrdx3jy8QeQAQSHAaVH5EKQVc2Ggw2cmtcTj4ADzVjTMG3FNmnRk5QTYEEFB7U3ryLMI9Z9ewbz8lJSUVdlpSUVdgvC/MJoz3ta9QTVl4vd9p3YafBVdtrxap/ZLTuCT7WTYn2zbJyC1uH23anU10J41UtY7cHZHI/FVprhh7z3kn5rizzkanJNQ2OqtlZdUE3sE2ONprXj1hOEQcTurgQQQUOjOS9IgS3lG4h9mo14daqNzXxKZg5znHGaFlSW87IADdmQo287I6OZ7H+tmWO3OadD8j0gqJuS92BzcJIMZbSu8t16xiBp0USrm202ZlWvLMr6WZbdmtoZZZGco6uPVuVATpRXVZrcTKWrHQBrpataK0aHO9XPhVaUi0m7DGDnKUHmdzPr+vIzucfstJDR0A0r1kivVRV6z2tklSxwcGmhpuNPzTq1yls0rHase5tOI3HtFCq8K2IlzGl0D3YpKDE+J3tAauZQZjUUqkrtyd9xSSjPNmvm8uPX7FiY0EJSiQsVrZK0Pje17To5pqEtRXAWsGmdrkDQS4gAUzOlTonTn0zJAA1JyHXVQt62X6Qx2KrY25gDJzyMwTwbrlr1LrRIqLks23mWrZa/+RkDHn6t5Az+y45B3wqrneN+2eBwZNKxjjmGk5040GgWL2i1Bn1hFY4S1z66OP8ARxV4vcAPwh53Ku3hesk0rppXVe81J+Q4DdRaOCoZ03J6DFOvOnTsemLPO17Q5jg5pzBBqCs/2/lraWtr/Rt8S7NVzZbbc2OyzNIx6GIbmudXFXoyBpx61E2faCe2uMk1XBo9bIBueniMgg4qOVuAaeIVSCXmSl63q2yQGVwqahrRpmctdydXPbeVDXgmjgHdlKpR1z8vGGSRtkaaGjvV45hTV13O0EB/DRvNAHQsp4ilHTzLRwdWaVl9Qmz4WipyAzPUN/BJ2S3xTNEsL2vZUirTUVCc3rc2KJ7DV7HtLXAHC8BwoS1w30KgrlusWSHkmvLwCDiIAJyoBQdAAWhTqxnG6AVacqektzQ9mHVh6nEeAPzUumFyWYxwsa7J1KkcCc6J+jrY0aSagkwIIILpcjL9ugWhlK4XtrhfStKjMEbwfksmvm5/oT2xy1BpVsrQSHA659eoK2xQ+01yi1RYcsbc2E8d46j5IVSF9UKYnDqosyWpnlz20ZUeHUppr1rTrrt7ZmBwIr9ocD5LErXdREpZi5OVp0za5vYpa75rRGKOeHU0eAWu7wUKE8ojRxDo7r9i8bY7MGc8tB/OgUc3QSgaZ7nDd3LP2zFri14LXA0LXChB6QetT9m21tMTQCGzA6FwLSOtzde5VC22K02id8zngPecWVadAodwFB1BVqKEtVuWrVqU/FHckDdkZfjbiY46ujcWE19oDJ3aCnQs7gBWaU1NKkRZDpIZ2JGx2S0ABpwPeSMhVuXVmpD9GWsimCJoxA/zhPNGemHWqpmstWDipz2QibO1ubi57hoXEuodxDfVB6QEI7M+ZwhiFXu7mje5x3AJd1x2g6PjB6Q4pa6LytN2tfykLJsbq42HCabm4iNOFeJUjOMnqy6otO9TRDX0pbMugu2BsIc9sMxkmIGuNpBkIGgBIHQCs0mgNARmCArjtD6UrZQtoyPGKYA31QdRjNanpCpN1XqCaZDPQaU6Fs4OrG2T6Ba7TtKC0QrZZQKsfXCcipZklot1s5Kyw4WigbEygZHE2gBLshTSrt5PSmltEJHOqOkarrZy/TZJ2y2c4nMBBL6YcB1aSOK7iqOfXzB02r6rQ064rW91Q5paGtYMwRz6c8V0NCKZbwVOxNcZMVeZgDQ3fiLs3d1PFRVhtfKtElA3Hzi0GoaXGpFe1TNiFfD4rxUv/VpHq07QVuBxZS848dBzyG/gyofims7WPliYymLlcyOEYxO69ykwoiBrI7UXtzw1JGInCZBzyK13YcsgtTCxTncRrrPFq3H3LgguWvBoQa1FR0jik7TaWRtxPcGgbyaLWAt2FkFVZNuIRKGBpLa0x1p24eCtIKvOnKFsysUhUjPpYaCCCoXIfaa4m2qIgUbKB9XJTNp4E+yd4WUWyd8JMNpHJvac61o4fZLTwK29RO0tystcD4yG4i04HECrTuz3BBqU82qFsRh1UV/My/6XG1pxkANANSUxmvxzyGQNdztDQ6cVzadni2U8tUlh9QkYajStNVddl7AxsYkIq51c+AB0CUclFGZSpOdTIv3GNz2aVjasYXONKvdl3E7lKNgtJ+0xveVIsfVOG5BLReZmuoKKsiBnu20AVEjXdFC3uNSu4C4twyCtdRuUw2bOiJ0bTmo432JYyba66WtlLCOa4Et6Oiq1SwXLHbbss7LQ0OLoYn4qBrhIGCkgPtfGpGhVZ23ud0rBIHNDY61ArioeG5XrZJsgscAl9YRjrw/Yr04cK0cNJ2AUYZako+R5tttnJkLTlhJB6KGhyTy0XSWhrHcwFuJ1PWDemu85CnSr36RtmBBbY7Sxv1Mri6QbmSDM9jjQ9dVU9s5OYZAfWwtI/CSR2eSbxeL2hDz3/oZwOCu3Kpstv7HOzO0fJPET6mPIBzjic3rPDTqWp3XamkCh1p0rBbsjxEu3YfE5UUtd1tniAEUjm9xA6qjJYlXDKU8y3NlwutDZNoNoo7IzE7nPd6jBq48eho3lZpd9/vZO6V76ukNXt3Gu7oG7sVXvG3SOeS9znPOpcan/AOLiKBx9boyTVOlkRSFNR33Nijs7JYy5nAlg0yOrVT72fJWuIlh01qOghTGwdoc5mDPmHwP51THaKUMtMgGQrUD8QBPZmtv8LqN3hwYv4nQUZKf7EFFaDWtc1u2zMhdZIHONSY259ixN9hErmiKuNzgA0aOJOVFu932bkoo4x9hjW+6KfJMfiDWWKF8IvE2OEEEFlj5xLIGglxAA1JyA7UyN9Qfet8VXdpr15R3JsPMacz7TvIKo3leoifGzV0jgPwtJpXv+aBOs07RCqnpdjm2y43vcd73a9Jr8wpnZ2cOYYzlSpHSN4UO7OnD41XeEsILT5gpS11qYEJuE85Z3AjJoTiBx3quMv17cnUd4HyT6z3406gjxQI05RkaEcTTl5klIzQ8V0I97tOCj/wBLsGYBJ7APFQt57RF1WszPBvzduCIqbbucniacFyKbYXy0RuhYaudkeDU/2e29scVlgjtE2CRsbWuGCV3qc0GoaQagVVSiswLi52bujRtc6JxBdsRObew8ego8KmTYXw2Jcqt56J+xPbRX/BbTAIJOUjDpC/mubzg0YQQ4DKjnLPNubHhjfTQFummtPmrrddhH2RqSGt7cyVF7f3Y9kJq0lji3E9tTQDPMfZFaZoMqmapmPTUbRWUo1gbhgZuJz8ly4GlQmVstLsXNacDQAOofNIwzuJNDkKeKNGL3GMyWg6Y0HNxzSksudK9yYxxuc48KlS9kuzlntZGCXHU7gN5Ku9zkdrmjejKyfVFztZHYQTvA/MlWl+wUD5jLK+R9TXBUNb1EgVp1EKLuCyNY1rWggRkUruI081cLsvVstWnKRureNN44hHw9Rwvldrmbi4qb1ObsuCzWc4oYWtdSmLMup+JxJUmggiuTbuxZJLYCgdpr15NvJsPPcMz7LfM/83J5tFfMdjs755jhYzCCaEgF7g1taZ0q4LMrRtlY3EudaoySak1QasmlZILTim7sflQklzB1rM7iTzWgNrkC2udO1KP2tsX9Yi978kkzaeyPc1rZ4y5xAAB1JNANOKUtLhh3JWuTUeZ6knec4bE9xNAG6nKm4Z9y6srd/HzVa9I9pw2QsqAZXtbU5ZN57v3QO1WpK55qMXNqPJI2e82kZuaemozTa27SQRVzBI3A1+CymOHdyrR2jzSv0Jp9a0M6q1+aN2cV/wAGY4CV9y9zbdQObhdjHQ0ZntKjG7ZsBoyPAzi7nOPXTRVg3fF/WGeHmh9BiH9O3wUyU/X6P+g6wEb3f8ovezF/sle+MOq51XiuRNAA7I9QVqsuZWQ3WGRTxPbM2oeOGjua4dxK1qxv4INSKUtBLFUOymuGS2zLj9MlaTzeTa5o4HFRx7i1XRjAciAeg51qs12UvQG9ZIq5mB1Otr2VHdn2FaTCVnVvDU1NrCtuimYvtXcTI7TNGx+AB5oNQA4YgDvGoHYqvJc8odRpYQRWuKg4DXtU16WLe+K9ZeTLQCyMkE0qTGBmOwKoNvycEkGPPdXL4rThTna6H1iadkpXuWOx3OG5zSgAbmeZVisl6RQt+rbQZAACrnOOQHEkrOHXvLv5M9GLf3q6+iCzi0218kxDuQYHRsBGEOcSMVOIp3noQ6sJxi5PyL95p7LU17Zy7nNhpN68mbhrh4NrxHxUFO58cpqSHtdqMjUb1cY35qnbeXtZ7NLG6WQMMrTQEONcBAJ5oPFqXws810KzbvdluuO/BNRj6CTwf1dPQppYpHtnYv6wB/dk/hVvuX0kWV4LTI6RzKVcxjtHVpiqBnzStSEpPRoBOKWqZcb0u2K0xOhnjbJG+mJjhUGhqO4gHsVVf6KLpP8A2ndNaR4CRXVBEBmEemTYixWCzQyWSHky6bA48pLJUGN7gKSPNM27lQtmNm57U8OiGFrHAmZ3qNLTUU9p1RoO2i9C+kK6IbYyGKapbHIJS0GmKjHsDSRnTn1y4KHcxkTWsY1rGM0a0AAAbgB1hAq1baIBVqqCEII3AAEZ8R1FZx6Vmv5SAEER4X4TxeSMY7AGe8Vpj3ODSXCmlOjMDNMdprobbLM6M0xjnRu9l407DoetDpvKJUXGNRNmDcmhgTySAtJaRQgkEcCMiEmY0xnNnIhFsY3o+THA96Wa1ObvjYZYxJ6he3H+GoxeC45EypFp9HWxonP0i0MrEP5tjsxKfaLTqwbuJ6Bnp8tljANGtHUAPgu2Ua0BoAaAAANABoB0KNvwuAD2A0rzqbulJupn1ZkV531sUyw2WSG+7O9oc4SPLRhH2XNcHgjoBLq9C3NjABmVl9zzGO1xSuo4c4ZfZxtpVaiHBw1CUxDzNN8Gjg6ilTsZD6VdgrXaLWbVZ2idsgY0sbha+LA0NHrGjmmhNdQTpvVNi9Gl5Or/ACUinF8Qr1c/NekckOWA1RYY2cUouwxkXB5ivPYq2WdhfPZpGMGrsnNHW5pNO1W30Iw4bTaD/YtHe/8AJaFtttJFyU1mFHuewsIpUNxDU1yqK1ooH0Z3WIuWe1pAIa3FxpUkV7QpWxTlSkmGhS2ZoUeizH0rwstFqjYRXkI6dGKQ4j4YVqMRApXQZnoWO3hbmzzyvDgSXFxFakBx5texLYa8btF0lKWpeNh9hbBJYoXy2SF73YiXObUnnuAr2AK3WDZixwV5GywMxUrhiYK00qaZ6nvXGxrMNis4/UB97P5qZW7DpQjPqYFxLIGgk5ACpPUu03t1m5SNzK0qNeBGY8Quu9tCj2Kra5+Uc53E9w3BVmKRz7a5latY09YPNzKlb4ZJZWPkmBbGylXjnDM4RSm8kgdqrlxW4fXPNA6R9enDTmjqGaQle2vmIuGZOck9P5LDeb2sjcXHKn/xNrlYZGco/Q+qOjj1lNp7V9YyuY6dAaZHvUrDasiTQAa9C6nd2AKOaSl9PUz/AGvuiMWlxwjngOPWcj8FB/oyP2R4q3XxLy0hfTLQDoCYGIBLSq6uzPT0KdqcVLexCNu2MCpaEk+ws3MHcpaVgKTEa72j5CZETFw34WARy5tGQdvbwB4hWqGSuioLWUUrYrc+OmHMcDouRqJPUzsV+H5/FT0fBYJLGzEToTw0BPQiui9Z2xPo0PMZLaVIqWnMA58MlHwXmac/I8APzS9025jXvLjhDiT1117ckaXZTWVmbToYmjPMovT3A/b2YgYYmt41NSfAUTS27X2iUUbSPiW5u7HHTsTG2taXuI0LjTqJyTTkkooQ4PRpaXOWsJ6ST4labcViwwNwHNmdNzhq7t1KzyyihFeK0vZ+fmLk7PRlKja1RKXbIHCuh+Haq1fmxUcj3zWdrY5X+u3RshFedQDJ2eu/xUvd7iH4dwPwU0M1WlN5bIDO8ZXDuKzmOzwscKObGwEa0IaKjvT5NrO/OicrbozU4JoVluBBBBFKlV9KTa3XauhrT3SNPyWU2ZuS1r0ltrdVt6IHn3RX5LJrGch1JTFbIZw/mSUDahdSYjlU04V+SOzDJNrZesce/EeDc/HQLNs29BvQ7dEmF4TNYQHOaDwJAUbeF+yOBDeYOjM9/kqXebi51TmTxzKZo4XM/EylStlWhehao/vGd4XbbVF7be8LOvosn3b/AHHeSH0WT7t/uO8k13GPIv3t8GkfTYh9tneErHeEXtt7wsy+jSew/wBx3ku2WSU6RvPUxx+SncY8k70+DTW3hF7be8LoW+L7xneFmf0Cb7mT9m/yXbbsnP8AQS/sn+SncY8k72+DRZrwi+8Z3hJst8TiAHtJOgBWf/oa0f1eb9k/yXd0QObaYmuaWnGMiCDRceCik3c6sU20rGjtCtVzX8yNvOrUClKHwVXDV21Z8opjbSe5dpdrLOwlxBGWtDzuwJjB6QmStcYGOOEltXDCKgV01OvQqjeJ+rPUmGxsJMR/WlPyC5GjFpyKtJWR6EgjAAyzpmlUEFtpJKyMwCCCC6Qgtu48V3WwcbNN/plYVZ7zwMbkS7PM5ClSB1rf9p2VsdpHGCUf5bl5xZnHGf1T+8UGsk1qHou1x663SPBDnZcBkPz7U3cEcC6cErawyM5woWVv10X/AOjf32qdmaoS1/zkf4x+8ExQfiBVuk26S7pK1ExAzoA1tOjM1J70hJd8gJJmcB0MZl4a6p/A+Q6gUrxkrTcaYaVXMrH0OKlKajlK16iKLTEhnFZBG4Y5HODsgHAa5bwPjxTlrA19chl1ZBc22wgmoaK8Xh/ZoUoIGtcAA4Chy528grpB820xmlHNJ0oHArsvABduFa5E6Ghy603wNyoHZdfmu4YmuYQWkgufkakeuelcOnUjg5hI0odxGnQVjVvZ/wBUiH4fg4rZHwtax2FpAoTlkNOFVkEore8fQPhE5Crv8qX++TLw6l8y1OZRAJ05iQcyi87c1RN7A7UVTi5rK1kkTGNABkbkNKueKpMJ7cja2mAf2sfg8H5K0d7FZbGxIIILaMoJBBGoQaXszFBKOMbx3tK8z2M1hi/APHP5r0/aBVjhxafgvL9hFI2Dg0DuAQquwaj5jqILshCJdFKMaQ2mCgrdlJH+MfEKwTKBvMc5n4gjUeoHW6TbfoAccXIE1PrDk959b1qp3a43YXCp04BI2czjSpH9zTd4Jwxsh9YnX9QH55LUEjiWBr8n87rDT8kckZxDnHQ8OI6FxNZ36jH7zPJJyYhvdpve0bupWODnCfaP+HyQslQNXes7h7R6E1a1x0r+0FPgu2teNx/aH+FQ6PrUOY44j6p4cOpY9ZhW9+pp/wBP81qkhc1j8QywO+2XbuFFlt153tJ0Nd+60fNL4rSjL/fIJT6l8y6uCTc1Llq5ovOGoNXRp/su2tsgH69e4E/JIOapLZGKtth6MZ/y3ItJ3mvmitTpZqKCCC2jKAiRolCAIXl+zilRwcR3ZfJeoV5klbR7xwlmHuyvHyQqvSGpbisS6cuYl05KMbQhMoK9dW/iCnplA3tu/Ei0eoFW6Wb1BZmOaCWRkka0FT15JY2Nm9kZ7B5KMgazKsLTl6xaw1yrrirn0p1JgMbjybAQMg5rCchkciR0LUExx9HYCCGRjsAI6a0TeeyhzqloPTid8khFFiyOAa/Zidkd1AMs0qRIyrW0IoaUDW4ekACi7clg4YcJyAFelx8Cls+jx8kzbHKBUvJI+yWtz7Wj/lE1itUr8uc3N2YbWueXrBWuSxIXgXck/T1T8FlOz4recx/Vf8WBada3OEbwSXAtOZAFMtMgFmWzIrb5z0O/eb5JXGP8lhKXWi9VXBXTdECF501Dh7wBUkAcTkpnYptbW08GuPhT5qjbXu+pd1K8ejZv1+e6E/Fg+aYoQ8UX6g6ztFr0NJQQQWwZYSNEjUIBeabybS0WgcLRaP8AXevSy847QtpbbWOFpn8ZCfmhVekLR3G0S7cuYUo4JJsdQ3lUFe+78Sn5QoC+joN1Uaj1A6vSzbrtcDgNW6A1xmuns4aeKk7XHiY4A1JB4eSzmzekyBjWjkJKtAFeYNBTilx6WYx/28nvNWnnQlYusEBaanD/AHQfmEtARiNTrwbQnPeaZqhn0sR/1eT3mpGX0psrUWd/a5qmdEsaLaJmt9ZxHWKfJMIJmUpjNd47epUk+lhpFPo7vfHkuG+lIf1c++PJTOiWLzeNqYYnjHUkZAjWuXBZnseK2y0nr/f/ACT23+k3lGOaIKV3l9d/Uo/YB+Ked/EA+84lLYyadFhaK8aLxRGiGqNYDZpWKxtd/Nnpp4laH6OI/rZDwjA73D+FZ3tUfVHF7B3uWmejhuc56Ix4u8k5h94fN/wBxHS/kv5LwgggtUzQIkaJQga877WNpeFsH9u8+8Gu/wBy9ELz3tqz/qtsH9oD/kxeaFW6GFo9QwgbmlC1HZ4XV9U9xTj6K/2HdxWe2PIYyMUXeNixhWE2GT2HdxRG7ZPYd3LsamV3OuN1ZlMN2FF+jz0q3/ouT2HIG6JPYPgjd59QXYRKf9AQNgVt/QsnsHwXcdwSE5gDpJHyU716k7BFPFgS0F0ucaNaSejNX+z3BE2mIFx6Tl3BSkULWijQAOAFEKWOfkdWGiUCzbIyH1zhHD1j5K17O3Myz4sFSXUBJPDT4lSpZ0JSBqWqYmpNWbDRowi7pHaBRoFLhSs7QWdznRUaSOUZWgJoA6ufQtR9HTOZMeLmjuB81UwFdtg2UheeMh8GtTuEnepFcXFsUvA38izIIILXM0JGggoQCxLasUvi1DiGH/JhW2rEfSBMIr3mLq86Jhy44Wj/AGFBrq9NhqDtMdWU5hOiVVbPfj3StZGxprXJxOfWRpqrOwy0zbAO2U/JY04OO5opnaDjkuIjKW1H0fPMGkpFDplVKNEu/kPck/iQ3Zbs7cQQTg8p/Yfs3n/euXGX2of2Lv8A2KacnbiIQqu6ze1CP/Cf/YjJmH24v2I/jU05Jd8CZR1SoM33jP2Lf4kYdLvkb2Qs81NOSXfAi5dxpYGT73/KjR0f96f2cXkuXXP8ku+BEo6rqbGGk8o80GjWQ17KtQfA77+Q/wB2EV/wKWVtzt3wc1V62JH8nPS93wCoUbZAXB7i9tGlhIaCMVcQOEAH1RQ9K0HY0fyYdLnfGnyTmBjat+39C+Kf5f7k4gggtgzQIIkFCBrCPTBlenXBF8ZB/tW7rD/TPH/1Fh42aLwknCpU6WEpdRT7HMWytI3kDsqD8lpEbslmEbue3rHxWj2eSrQsfFrY0qQ8RJLEjxpELYUquSUniRh6hLCtEaRbIjMi4dFUElyiISKWILIVSfKLnlFLMgvVFVImQcVw6cDeFLM7YeW/Ij8LfhX5q9bJtpZY+nEe95WRSW97ra4FxLRCzm1yrRudOK2LZttLLD0sB78/mtXAQtO/oI4p+BL1JJBBBaogEjRIKEDWL+m1n8shPGAD3ZH/AMS2hZT6YbKJLVZQTSsUv+F7P4lSo7RbCUtZoyaUuBqNRonrb9tIHrUHUPJTI2eDqUd11HwCfx7NRAUJee0eSzZV6dtVc0Iwl5Fbmva1tAJc4A6EtpXqyzSQvq0/eHwVtOz0RABLyBoC7IdWWSA2dh4O95U7al+n2LZZ8lSF7Wn70ojedo+9creNn4eDveKMXFD7J94qdvT/AE+xMkuSmm8J/vXd5RG2z/ev7yrp+gYPZPvO80f6Dg9j/E7zU7xT49iZJclHNqm+9f7xRctL94/vKvQuSD2P8TvNGLlg+78XeaneYcE7OXJRMcvtv7yuTyntu7ytAZdULdI29tT8V0+74yQXNBpoD6o/ujJd71HgnZvkotgsM0zsLXGvFxdTqqK5qTj2XnzxyBoHSX16h+auLGgCgAA4DJFOckKWJk9i6pLzKrcURZPKC4vLWMGJ2u+ngAOxegLmZSCEcI2fuhYHdGc9oP4B4Feg7KyjGjg0DuCfw2s2/RCeK0S+bFUEEE6JARII1CAWY+lwgWixEmlY7QO3FBQeJWnLL/TWznWF3CR7feMX8KHVV4NBKTtNEDZdQnwTGybk+CwJmsg1zVGVIbOxYrTEDpir7oJ+S5COaSXJJOybI4IiVr/JjgO5DkxwHcFo/wCP+L2+4n3z4fcyGq5c8cVsHJN4DuCLkW8B3BT/AB3xe33J334ff7GQCQcR3ojM32h3hbByDfZHcEOQb7Le4Lv+O+L2+5O+/D7/AGMe+kN9pveEoFrM9ije0tcxpDgQQWihByKyRkeEBupbza8cOXyS+Iw/Y21vcPRrdpfSx0Sk5xULshAJQYIS57C9ksmMUxvbQ8R/wrfAFkthZiliHF7P3gtaC1sFJyzN+hnYzSy+YaCCCfEwkaCChALPPTJEDFZSRmJxTwQQVZ9LLQ6kVWxahSjGBBBYEzWWwZYFObIRD6SMtGuI+HzKCCthl+bH5laz/LZfEEEFvmSBBBBQgEEEFCAUQ7ZqzEkmLMkk8+TU5n7SCCrKEZdSudUpR2YBs1Zfuh7z/NdDZyzfdDvd5oIKvY0/0r6Fu1ny/qKQ3HZ2kObE0FpqDmaEaaqRQQVoxUdkVcm9wIIIKxw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288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AutoShape 4" descr="data:image/jpeg;base64,/9j/4AAQSkZJRgABAQAAAQABAAD/2wCEAAkGBxQSEhUUEhQVFhUVFxgZGBUWFxUUFxQXFBccGBUXGBQYHSggGBolHBQVITEhJSkrLi4uFx8zODMsNygtLisBCgoKDg0OGhAQGy4kICU0LCw0LCwsLCwsLCwsLCwsLDQsLCwsLCwsLCwsLCwsLCwsLCwsLCwsLCwsLCwsLCwsLP/AABEIASMArQMBIgACEQEDEQH/xAAcAAAABwEBAAAAAAAAAAAAAAAAAQMEBQYHAgj/xABKEAABAwEFAwgGBgULBQEAAAABAAIDEQQFEiExBkFREyJhcYGRodEHMlKSscEUI0JTcuEVYpOy0iQzQ1RjgqKjs8LwJUSD0/Fz/8QAGgEAAgMBAQAAAAAAAAAAAAAAAwQAAgUBBv/EADIRAAIBAgUBBgQGAwEAAAAAAAABAgMRBBIhMVEyExQiQWGhYnGR4QUjUoGx0RXw8TP/2gAMAwEAAhEDEQA/ANxQQQUIBBBBQgnaJgxrnHRoJPYsp2k21LJomyl45UnCGeqwAgVOdTqKnNaDtbaAyzPFaF1AOOtT4BZnaoGS4cUeIsNWl4HNPEb0vVn4rPYQxdW0lEutg2swNDZGl53EEA0HtV+KVbtcSf5sU/F+SpJaczqchX8ktBiFa70NVZciqxdTa5crXtdhHNjqTvLsu4DNQN4bbPhc0yShpeaNZhBrTWgoTQbyUz1Gah77uiKaSOR4JdHWlCQM6GhG/RdU3fxMtLESesm7ehrdx3jy8QeQAQSHAaVH5EKQVc2Ggw2cmtcTj4ADzVjTMG3FNmnRk5QTYEEFB7U3ryLMI9Z9ewbz8lJSUVdlpSUVdgvC/MJoz3ta9QTVl4vd9p3YafBVdtrxap/ZLTuCT7WTYn2zbJyC1uH23anU10J41UtY7cHZHI/FVprhh7z3kn5rizzkanJNQ2OqtlZdUE3sE2ONprXj1hOEQcTurgQQQUOjOS9IgS3lG4h9mo14daqNzXxKZg5znHGaFlSW87IADdmQo287I6OZ7H+tmWO3OadD8j0gqJuS92BzcJIMZbSu8t16xiBp0USrm202ZlWvLMr6WZbdmtoZZZGco6uPVuVATpRXVZrcTKWrHQBrpataK0aHO9XPhVaUi0m7DGDnKUHmdzPr+vIzucfstJDR0A0r1kivVRV6z2tklSxwcGmhpuNPzTq1yls0rHase5tOI3HtFCq8K2IlzGl0D3YpKDE+J3tAauZQZjUUqkrtyd9xSSjPNmvm8uPX7FiY0EJSiQsVrZK0Pje17To5pqEtRXAWsGmdrkDQS4gAUzOlTonTn0zJAA1JyHXVQt62X6Qx2KrY25gDJzyMwTwbrlr1LrRIqLks23mWrZa/+RkDHn6t5Az+y45B3wqrneN+2eBwZNKxjjmGk5040GgWL2i1Bn1hFY4S1z66OP8ARxV4vcAPwh53Ku3hesk0rppXVe81J+Q4DdRaOCoZ03J6DFOvOnTsemLPO17Q5jg5pzBBqCs/2/lraWtr/Rt8S7NVzZbbc2OyzNIx6GIbmudXFXoyBpx61E2faCe2uMk1XBo9bIBueniMgg4qOVuAaeIVSCXmSl63q2yQGVwqahrRpmctdydXPbeVDXgmjgHdlKpR1z8vGGSRtkaaGjvV45hTV13O0EB/DRvNAHQsp4ilHTzLRwdWaVl9Qmz4WipyAzPUN/BJ2S3xTNEsL2vZUirTUVCc3rc2KJ7DV7HtLXAHC8BwoS1w30KgrlusWSHkmvLwCDiIAJyoBQdAAWhTqxnG6AVacqektzQ9mHVh6nEeAPzUumFyWYxwsa7J1KkcCc6J+jrY0aSagkwIIILpcjL9ugWhlK4XtrhfStKjMEbwfksmvm5/oT2xy1BpVsrQSHA659eoK2xQ+01yi1RYcsbc2E8d46j5IVSF9UKYnDqosyWpnlz20ZUeHUppr1rTrrt7ZmBwIr9ocD5LErXdREpZi5OVp0za5vYpa75rRGKOeHU0eAWu7wUKE8ojRxDo7r9i8bY7MGc8tB/OgUc3QSgaZ7nDd3LP2zFri14LXA0LXChB6QetT9m21tMTQCGzA6FwLSOtzde5VC22K02id8zngPecWVadAodwFB1BVqKEtVuWrVqU/FHckDdkZfjbiY46ujcWE19oDJ3aCnQs7gBWaU1NKkRZDpIZ2JGx2S0ABpwPeSMhVuXVmpD9GWsimCJoxA/zhPNGemHWqpmstWDipz2QibO1ubi57hoXEuodxDfVB6QEI7M+ZwhiFXu7mje5x3AJd1x2g6PjB6Q4pa6LytN2tfykLJsbq42HCabm4iNOFeJUjOMnqy6otO9TRDX0pbMugu2BsIc9sMxkmIGuNpBkIGgBIHQCs0mgNARmCArjtD6UrZQtoyPGKYA31QdRjNanpCpN1XqCaZDPQaU6Fs4OrG2T6Ba7TtKC0QrZZQKsfXCcipZklot1s5Kyw4WigbEygZHE2gBLshTSrt5PSmltEJHOqOkarrZy/TZJ2y2c4nMBBL6YcB1aSOK7iqOfXzB02r6rQ064rW91Q5paGtYMwRz6c8V0NCKZbwVOxNcZMVeZgDQ3fiLs3d1PFRVhtfKtElA3Hzi0GoaXGpFe1TNiFfD4rxUv/VpHq07QVuBxZS848dBzyG/gyofims7WPliYymLlcyOEYxO69ykwoiBrI7UXtzw1JGInCZBzyK13YcsgtTCxTncRrrPFq3H3LgguWvBoQa1FR0jik7TaWRtxPcGgbyaLWAt2FkFVZNuIRKGBpLa0x1p24eCtIKvOnKFsysUhUjPpYaCCCoXIfaa4m2qIgUbKB9XJTNp4E+yd4WUWyd8JMNpHJvac61o4fZLTwK29RO0tystcD4yG4i04HECrTuz3BBqU82qFsRh1UV/My/6XG1pxkANANSUxmvxzyGQNdztDQ6cVzadni2U8tUlh9QkYajStNVddl7AxsYkIq51c+AB0CUclFGZSpOdTIv3GNz2aVjasYXONKvdl3E7lKNgtJ+0xveVIsfVOG5BLReZmuoKKsiBnu20AVEjXdFC3uNSu4C4twyCtdRuUw2bOiJ0bTmo432JYyba66WtlLCOa4Et6Oiq1SwXLHbbss7LQ0OLoYn4qBrhIGCkgPtfGpGhVZ23ud0rBIHNDY61ArioeG5XrZJsgscAl9YRjrw/Yr04cK0cNJ2AUYZako+R5tttnJkLTlhJB6KGhyTy0XSWhrHcwFuJ1PWDemu85CnSr36RtmBBbY7Sxv1Mri6QbmSDM9jjQ9dVU9s5OYZAfWwtI/CSR2eSbxeL2hDz3/oZwOCu3Kpstv7HOzO0fJPET6mPIBzjic3rPDTqWp3XamkCh1p0rBbsjxEu3YfE5UUtd1tniAEUjm9xA6qjJYlXDKU8y3NlwutDZNoNoo7IzE7nPd6jBq48eho3lZpd9/vZO6V76ukNXt3Gu7oG7sVXvG3SOeS9znPOpcan/AOLiKBx9boyTVOlkRSFNR33Nijs7JYy5nAlg0yOrVT72fJWuIlh01qOghTGwdoc5mDPmHwP51THaKUMtMgGQrUD8QBPZmtv8LqN3hwYv4nQUZKf7EFFaDWtc1u2zMhdZIHONSY259ixN9hErmiKuNzgA0aOJOVFu932bkoo4x9hjW+6KfJMfiDWWKF8IvE2OEEEFlj5xLIGglxAA1JyA7UyN9Qfet8VXdpr15R3JsPMacz7TvIKo3leoifGzV0jgPwtJpXv+aBOs07RCqnpdjm2y43vcd73a9Jr8wpnZ2cOYYzlSpHSN4UO7OnD41XeEsILT5gpS11qYEJuE85Z3AjJoTiBx3quMv17cnUd4HyT6z3406gjxQI05RkaEcTTl5klIzQ8V0I97tOCj/wBLsGYBJ7APFQt57RF1WszPBvzduCIqbbucniacFyKbYXy0RuhYaudkeDU/2e29scVlgjtE2CRsbWuGCV3qc0GoaQagVVSiswLi52bujRtc6JxBdsRObew8ego8KmTYXw2Jcqt56J+xPbRX/BbTAIJOUjDpC/mubzg0YQQ4DKjnLPNubHhjfTQFummtPmrrddhH2RqSGt7cyVF7f3Y9kJq0lji3E9tTQDPMfZFaZoMqmapmPTUbRWUo1gbhgZuJz8ly4GlQmVstLsXNacDQAOofNIwzuJNDkKeKNGL3GMyWg6Y0HNxzSksudK9yYxxuc48KlS9kuzlntZGCXHU7gN5Ku9zkdrmjejKyfVFztZHYQTvA/MlWl+wUD5jLK+R9TXBUNb1EgVp1EKLuCyNY1rWggRkUruI081cLsvVstWnKRureNN44hHw9Rwvldrmbi4qb1ObsuCzWc4oYWtdSmLMup+JxJUmggiuTbuxZJLYCgdpr15NvJsPPcMz7LfM/83J5tFfMdjs755jhYzCCaEgF7g1taZ0q4LMrRtlY3EudaoySak1QasmlZILTim7sflQklzB1rM7iTzWgNrkC2udO1KP2tsX9Yi978kkzaeyPc1rZ4y5xAAB1JNANOKUtLhh3JWuTUeZ6knec4bE9xNAG6nKm4Z9y6srd/HzVa9I9pw2QsqAZXtbU5ZN57v3QO1WpK55qMXNqPJI2e82kZuaemozTa27SQRVzBI3A1+CymOHdyrR2jzSv0Jp9a0M6q1+aN2cV/wAGY4CV9y9zbdQObhdjHQ0ZntKjG7ZsBoyPAzi7nOPXTRVg3fF/WGeHmh9BiH9O3wUyU/X6P+g6wEb3f8ovezF/sle+MOq51XiuRNAA7I9QVqsuZWQ3WGRTxPbM2oeOGjua4dxK1qxv4INSKUtBLFUOymuGS2zLj9MlaTzeTa5o4HFRx7i1XRjAciAeg51qs12UvQG9ZIq5mB1Otr2VHdn2FaTCVnVvDU1NrCtuimYvtXcTI7TNGx+AB5oNQA4YgDvGoHYqvJc8odRpYQRWuKg4DXtU16WLe+K9ZeTLQCyMkE0qTGBmOwKoNvycEkGPPdXL4rThTna6H1iadkpXuWOx3OG5zSgAbmeZVisl6RQt+rbQZAACrnOOQHEkrOHXvLv5M9GLf3q6+iCzi0218kxDuQYHRsBGEOcSMVOIp3noQ6sJxi5PyL95p7LU17Zy7nNhpN68mbhrh4NrxHxUFO58cpqSHtdqMjUb1cY35qnbeXtZ7NLG6WQMMrTQEONcBAJ5oPFqXws810KzbvdluuO/BNRj6CTwf1dPQppYpHtnYv6wB/dk/hVvuX0kWV4LTI6RzKVcxjtHVpiqBnzStSEpPRoBOKWqZcb0u2K0xOhnjbJG+mJjhUGhqO4gHsVVf6KLpP8A2ndNaR4CRXVBEBmEemTYixWCzQyWSHky6bA48pLJUGN7gKSPNM27lQtmNm57U8OiGFrHAmZ3qNLTUU9p1RoO2i9C+kK6IbYyGKapbHIJS0GmKjHsDSRnTn1y4KHcxkTWsY1rGM0a0AAAbgB1hAq1baIBVqqCEII3AAEZ8R1FZx6Vmv5SAEER4X4TxeSMY7AGe8Vpj3ODSXCmlOjMDNMdprobbLM6M0xjnRu9l407DoetDpvKJUXGNRNmDcmhgTySAtJaRQgkEcCMiEmY0xnNnIhFsY3o+THA96Wa1ObvjYZYxJ6he3H+GoxeC45EypFp9HWxonP0i0MrEP5tjsxKfaLTqwbuJ6Bnp8tljANGtHUAPgu2Ua0BoAaAAANABoB0KNvwuAD2A0rzqbulJupn1ZkV531sUyw2WSG+7O9oc4SPLRhH2XNcHgjoBLq9C3NjABmVl9zzGO1xSuo4c4ZfZxtpVaiHBw1CUxDzNN8Gjg6ilTsZD6VdgrXaLWbVZ2idsgY0sbha+LA0NHrGjmmhNdQTpvVNi9Gl5Or/ACUinF8Qr1c/NekckOWA1RYY2cUouwxkXB5ivPYq2WdhfPZpGMGrsnNHW5pNO1W30Iw4bTaD/YtHe/8AJaFtttJFyU1mFHuewsIpUNxDU1yqK1ooH0Z3WIuWe1pAIa3FxpUkV7QpWxTlSkmGhS2ZoUeizH0rwstFqjYRXkI6dGKQ4j4YVqMRApXQZnoWO3hbmzzyvDgSXFxFakBx5texLYa8btF0lKWpeNh9hbBJYoXy2SF73YiXObUnnuAr2AK3WDZixwV5GywMxUrhiYK00qaZ6nvXGxrMNis4/UB97P5qZW7DpQjPqYFxLIGgk5ACpPUu03t1m5SNzK0qNeBGY8Quu9tCj2Kra5+Uc53E9w3BVmKRz7a5latY09YPNzKlb4ZJZWPkmBbGylXjnDM4RSm8kgdqrlxW4fXPNA6R9enDTmjqGaQle2vmIuGZOck9P5LDeb2sjcXHKn/xNrlYZGco/Q+qOjj1lNp7V9YyuY6dAaZHvUrDasiTQAa9C6nd2AKOaSl9PUz/AGvuiMWlxwjngOPWcj8FB/oyP2R4q3XxLy0hfTLQDoCYGIBLSq6uzPT0KdqcVLexCNu2MCpaEk+ws3MHcpaVgKTEa72j5CZETFw34WARy5tGQdvbwB4hWqGSuioLWUUrYrc+OmHMcDouRqJPUzsV+H5/FT0fBYJLGzEToTw0BPQiui9Z2xPo0PMZLaVIqWnMA58MlHwXmac/I8APzS9025jXvLjhDiT1117ckaXZTWVmbToYmjPMovT3A/b2YgYYmt41NSfAUTS27X2iUUbSPiW5u7HHTsTG2taXuI0LjTqJyTTkkooQ4PRpaXOWsJ6ST4labcViwwNwHNmdNzhq7t1KzyyihFeK0vZ+fmLk7PRlKja1RKXbIHCuh+Haq1fmxUcj3zWdrY5X+u3RshFedQDJ2eu/xUvd7iH4dwPwU0M1WlN5bIDO8ZXDuKzmOzwscKObGwEa0IaKjvT5NrO/OicrbozU4JoVluBBBBFKlV9KTa3XauhrT3SNPyWU2ZuS1r0ltrdVt6IHn3RX5LJrGch1JTFbIZw/mSUDahdSYjlU04V+SOzDJNrZesce/EeDc/HQLNs29BvQ7dEmF4TNYQHOaDwJAUbeF+yOBDeYOjM9/kqXebi51TmTxzKZo4XM/EylStlWhehao/vGd4XbbVF7be8LOvosn3b/AHHeSH0WT7t/uO8k13GPIv3t8GkfTYh9tneErHeEXtt7wsy+jSew/wBx3ku2WSU6RvPUxx+SncY8k70+DTW3hF7be8LoW+L7xneFmf0Cb7mT9m/yXbbsnP8AQS/sn+SncY8k72+DRZrwi+8Z3hJst8TiAHtJOgBWf/oa0f1eb9k/yXd0QObaYmuaWnGMiCDRceCik3c6sU20rGjtCtVzX8yNvOrUClKHwVXDV21Z8opjbSe5dpdrLOwlxBGWtDzuwJjB6QmStcYGOOEltXDCKgV01OvQqjeJ+rPUmGxsJMR/WlPyC5GjFpyKtJWR6EgjAAyzpmlUEFtpJKyMwCCCC6Qgtu48V3WwcbNN/plYVZ7zwMbkS7PM5ClSB1rf9p2VsdpHGCUf5bl5xZnHGf1T+8UGsk1qHou1x663SPBDnZcBkPz7U3cEcC6cErawyM5woWVv10X/AOjf32qdmaoS1/zkf4x+8ExQfiBVuk26S7pK1ExAzoA1tOjM1J70hJd8gJJmcB0MZl4a6p/A+Q6gUrxkrTcaYaVXMrH0OKlKajlK16iKLTEhnFZBG4Y5HODsgHAa5bwPjxTlrA19chl1ZBc22wgmoaK8Xh/ZoUoIGtcAA4Chy528grpB820xmlHNJ0oHArsvABduFa5E6Ghy603wNyoHZdfmu4YmuYQWkgufkakeuelcOnUjg5hI0odxGnQVjVvZ/wBUiH4fg4rZHwtax2FpAoTlkNOFVkEore8fQPhE5Crv8qX++TLw6l8y1OZRAJ05iQcyi87c1RN7A7UVTi5rK1kkTGNABkbkNKueKpMJ7cja2mAf2sfg8H5K0d7FZbGxIIILaMoJBBGoQaXszFBKOMbx3tK8z2M1hi/APHP5r0/aBVjhxafgvL9hFI2Dg0DuAQquwaj5jqILshCJdFKMaQ2mCgrdlJH+MfEKwTKBvMc5n4gjUeoHW6TbfoAccXIE1PrDk959b1qp3a43YXCp04BI2czjSpH9zTd4Jwxsh9YnX9QH55LUEjiWBr8n87rDT8kckZxDnHQ8OI6FxNZ36jH7zPJJyYhvdpve0bupWODnCfaP+HyQslQNXes7h7R6E1a1x0r+0FPgu2teNx/aH+FQ6PrUOY44j6p4cOpY9ZhW9+pp/wBP81qkhc1j8QywO+2XbuFFlt153tJ0Nd+60fNL4rSjL/fIJT6l8y6uCTc1Llq5ovOGoNXRp/su2tsgH69e4E/JIOapLZGKtth6MZ/y3ItJ3mvmitTpZqKCCC2jKAiRolCAIXl+zilRwcR3ZfJeoV5klbR7xwlmHuyvHyQqvSGpbisS6cuYl05KMbQhMoK9dW/iCnplA3tu/Ei0eoFW6Wb1BZmOaCWRkka0FT15JY2Nm9kZ7B5KMgazKsLTl6xaw1yrrirn0p1JgMbjybAQMg5rCchkciR0LUExx9HYCCGRjsAI6a0TeeyhzqloPTid8khFFiyOAa/Zidkd1AMs0qRIyrW0IoaUDW4ekACi7clg4YcJyAFelx8Cls+jx8kzbHKBUvJI+yWtz7Wj/lE1itUr8uc3N2YbWueXrBWuSxIXgXck/T1T8FlOz4recx/Vf8WBada3OEbwSXAtOZAFMtMgFmWzIrb5z0O/eb5JXGP8lhKXWi9VXBXTdECF501Dh7wBUkAcTkpnYptbW08GuPhT5qjbXu+pd1K8ejZv1+e6E/Fg+aYoQ8UX6g6ztFr0NJQQQWwZYSNEjUIBeabybS0WgcLRaP8AXevSy847QtpbbWOFpn8ZCfmhVekLR3G0S7cuYUo4JJsdQ3lUFe+78Sn5QoC+joN1Uaj1A6vSzbrtcDgNW6A1xmuns4aeKk7XHiY4A1JB4eSzmzekyBjWjkJKtAFeYNBTilx6WYx/28nvNWnnQlYusEBaanD/AHQfmEtARiNTrwbQnPeaZqhn0sR/1eT3mpGX0psrUWd/a5qmdEsaLaJmt9ZxHWKfJMIJmUpjNd47epUk+lhpFPo7vfHkuG+lIf1c++PJTOiWLzeNqYYnjHUkZAjWuXBZnseK2y0nr/f/ACT23+k3lGOaIKV3l9d/Uo/YB+Ked/EA+84lLYyadFhaK8aLxRGiGqNYDZpWKxtd/Nnpp4laH6OI/rZDwjA73D+FZ3tUfVHF7B3uWmejhuc56Ix4u8k5h94fN/wBxHS/kv5LwgggtUzQIkaJQga877WNpeFsH9u8+8Gu/wBy9ELz3tqz/qtsH9oD/kxeaFW6GFo9QwgbmlC1HZ4XV9U9xTj6K/2HdxWe2PIYyMUXeNixhWE2GT2HdxRG7ZPYd3LsamV3OuN1ZlMN2FF+jz0q3/ouT2HIG6JPYPgjd59QXYRKf9AQNgVt/QsnsHwXcdwSE5gDpJHyU716k7BFPFgS0F0ucaNaSejNX+z3BE2mIFx6Tl3BSkULWijQAOAFEKWOfkdWGiUCzbIyH1zhHD1j5K17O3Myz4sFSXUBJPDT4lSpZ0JSBqWqYmpNWbDRowi7pHaBRoFLhSs7QWdznRUaSOUZWgJoA6ufQtR9HTOZMeLmjuB81UwFdtg2UheeMh8GtTuEnepFcXFsUvA38izIIILXM0JGggoQCxLasUvi1DiGH/JhW2rEfSBMIr3mLq86Jhy44Wj/AGFBrq9NhqDtMdWU5hOiVVbPfj3StZGxprXJxOfWRpqrOwy0zbAO2U/JY04OO5opnaDjkuIjKW1H0fPMGkpFDplVKNEu/kPck/iQ3Zbs7cQQTg8p/Yfs3n/euXGX2of2Lv8A2KacnbiIQqu6ze1CP/Cf/YjJmH24v2I/jU05Jd8CZR1SoM33jP2Lf4kYdLvkb2Qs81NOSXfAi5dxpYGT73/KjR0f96f2cXkuXXP8ku+BEo6rqbGGk8o80GjWQ17KtQfA77+Q/wB2EV/wKWVtzt3wc1V62JH8nPS93wCoUbZAXB7i9tGlhIaCMVcQOEAH1RQ9K0HY0fyYdLnfGnyTmBjat+39C+Kf5f7k4gggtgzQIIkFCBrCPTBlenXBF8ZB/tW7rD/TPH/1Fh42aLwknCpU6WEpdRT7HMWytI3kDsqD8lpEbslmEbue3rHxWj2eSrQsfFrY0qQ8RJLEjxpELYUquSUniRh6hLCtEaRbIjMi4dFUElyiISKWILIVSfKLnlFLMgvVFVImQcVw6cDeFLM7YeW/Ij8LfhX5q9bJtpZY+nEe95WRSW97ra4FxLRCzm1yrRudOK2LZttLLD0sB78/mtXAQtO/oI4p+BL1JJBBBaogEjRIKEDWL+m1n8shPGAD3ZH/AMS2hZT6YbKJLVZQTSsUv+F7P4lSo7RbCUtZoyaUuBqNRonrb9tIHrUHUPJTI2eDqUd11HwCfx7NRAUJee0eSzZV6dtVc0Iwl5Fbmva1tAJc4A6EtpXqyzSQvq0/eHwVtOz0RABLyBoC7IdWWSA2dh4O95U7al+n2LZZ8lSF7Wn70ojedo+9creNn4eDveKMXFD7J94qdvT/AE+xMkuSmm8J/vXd5RG2z/ev7yrp+gYPZPvO80f6Dg9j/E7zU7xT49iZJclHNqm+9f7xRctL94/vKvQuSD2P8TvNGLlg+78XeaneYcE7OXJRMcvtv7yuTyntu7ytAZdULdI29tT8V0+74yQXNBpoD6o/ujJd71HgnZvkotgsM0zsLXGvFxdTqqK5qTj2XnzxyBoHSX16h+auLGgCgAA4DJFOckKWJk9i6pLzKrcURZPKC4vLWMGJ2u+ngAOxegLmZSCEcI2fuhYHdGc9oP4B4Feg7KyjGjg0DuCfw2s2/RCeK0S+bFUEEE6JARII1CAWY+lwgWixEmlY7QO3FBQeJWnLL/TWznWF3CR7feMX8KHVV4NBKTtNEDZdQnwTGybk+CwJmsg1zVGVIbOxYrTEDpir7oJ+S5COaSXJJOybI4IiVr/JjgO5DkxwHcFo/wCP+L2+4n3z4fcyGq5c8cVsHJN4DuCLkW8B3BT/AB3xe33J334ff7GQCQcR3ojM32h3hbByDfZHcEOQb7Le4Lv+O+L2+5O+/D7/AGMe+kN9pveEoFrM9ije0tcxpDgQQWihByKyRkeEBupbza8cOXyS+Iw/Y21vcPRrdpfSx0Sk5xULshAJQYIS57C9ksmMUxvbQ8R/wrfAFkthZiliHF7P3gtaC1sFJyzN+hnYzSy+YaCCCfEwkaCChALPPTJEDFZSRmJxTwQQVZ9LLQ6kVWxahSjGBBBYEzWWwZYFObIRD6SMtGuI+HzKCCthl+bH5laz/LZfEEEFvmSBBBBQgEEEFCAUQ7ZqzEkmLMkk8+TU5n7SCCrKEZdSudUpR2YBs1Zfuh7z/NdDZyzfdDvd5oIKvY0/0r6Fu1ny/qKQ3HZ2kObE0FpqDmaEaaqRQQVoxUdkVcm9wIIIKxw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288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eg;base64,/9j/4AAQSkZJRgABAQAAAQABAAD/2wCEAAkGBxQSEhUUEhQVFhUVFxgZGBUWFxUUFxQXFBccGBUXGBQYHSggGBolHBQVITEhJSkrLi4uFx8zODMsNygtLisBCgoKDg0OGhAQGy4kICU0LCw0LCwsLCwsLCwsLCwsLDQsLCwsLCwsLCwsLCwsLCwsLCwsLCwsLCwsLCwsLCwsLP/AABEIASMArQMBIgACEQEDEQH/xAAcAAAABwEBAAAAAAAAAAAAAAAAAQMEBQYHAgj/xABKEAABAwEFAwgGBgULBQEAAAABAAIDEQQFEiExBkFREyJhcYGRodEHMlKSscEUI0JTcuEVYpOy0iQzQ1RjgqKjs8LwJUSD0/Fz/8QAGgEAAgMBAQAAAAAAAAAAAAAAAwQAAgUBBv/EADIRAAIBAgUBBgQGAwEAAAAAAAABAgMRBBIhMVEyExQiQWGhYnGR4QUjUoGx0RXw8TP/2gAMAwEAAhEDEQA/ANxQQQUIBBBBQgnaJgxrnHRoJPYsp2k21LJomyl45UnCGeqwAgVOdTqKnNaDtbaAyzPFaF1AOOtT4BZnaoGS4cUeIsNWl4HNPEb0vVn4rPYQxdW0lEutg2swNDZGl53EEA0HtV+KVbtcSf5sU/F+SpJaczqchX8ktBiFa70NVZciqxdTa5crXtdhHNjqTvLsu4DNQN4bbPhc0yShpeaNZhBrTWgoTQbyUz1Gah77uiKaSOR4JdHWlCQM6GhG/RdU3fxMtLESesm7ehrdx3jy8QeQAQSHAaVH5EKQVc2Ggw2cmtcTj4ADzVjTMG3FNmnRk5QTYEEFB7U3ryLMI9Z9ewbz8lJSUVdlpSUVdgvC/MJoz3ta9QTVl4vd9p3YafBVdtrxap/ZLTuCT7WTYn2zbJyC1uH23anU10J41UtY7cHZHI/FVprhh7z3kn5rizzkanJNQ2OqtlZdUE3sE2ONprXj1hOEQcTurgQQQUOjOS9IgS3lG4h9mo14daqNzXxKZg5znHGaFlSW87IADdmQo287I6OZ7H+tmWO3OadD8j0gqJuS92BzcJIMZbSu8t16xiBp0USrm202ZlWvLMr6WZbdmtoZZZGco6uPVuVATpRXVZrcTKWrHQBrpataK0aHO9XPhVaUi0m7DGDnKUHmdzPr+vIzucfstJDR0A0r1kivVRV6z2tklSxwcGmhpuNPzTq1yls0rHase5tOI3HtFCq8K2IlzGl0D3YpKDE+J3tAauZQZjUUqkrtyd9xSSjPNmvm8uPX7FiY0EJSiQsVrZK0Pje17To5pqEtRXAWsGmdrkDQS4gAUzOlTonTn0zJAA1JyHXVQt62X6Qx2KrY25gDJzyMwTwbrlr1LrRIqLks23mWrZa/+RkDHn6t5Az+y45B3wqrneN+2eBwZNKxjjmGk5040GgWL2i1Bn1hFY4S1z66OP8ARxV4vcAPwh53Ku3hesk0rppXVe81J+Q4DdRaOCoZ03J6DFOvOnTsemLPO17Q5jg5pzBBqCs/2/lraWtr/Rt8S7NVzZbbc2OyzNIx6GIbmudXFXoyBpx61E2faCe2uMk1XBo9bIBueniMgg4qOVuAaeIVSCXmSl63q2yQGVwqahrRpmctdydXPbeVDXgmjgHdlKpR1z8vGGSRtkaaGjvV45hTV13O0EB/DRvNAHQsp4ilHTzLRwdWaVl9Qmz4WipyAzPUN/BJ2S3xTNEsL2vZUirTUVCc3rc2KJ7DV7HtLXAHC8BwoS1w30KgrlusWSHkmvLwCDiIAJyoBQdAAWhTqxnG6AVacqektzQ9mHVh6nEeAPzUumFyWYxwsa7J1KkcCc6J+jrY0aSagkwIIILpcjL9ugWhlK4XtrhfStKjMEbwfksmvm5/oT2xy1BpVsrQSHA659eoK2xQ+01yi1RYcsbc2E8d46j5IVSF9UKYnDqosyWpnlz20ZUeHUppr1rTrrt7ZmBwIr9ocD5LErXdREpZi5OVp0za5vYpa75rRGKOeHU0eAWu7wUKE8ojRxDo7r9i8bY7MGc8tB/OgUc3QSgaZ7nDd3LP2zFri14LXA0LXChB6QetT9m21tMTQCGzA6FwLSOtzde5VC22K02id8zngPecWVadAodwFB1BVqKEtVuWrVqU/FHckDdkZfjbiY46ujcWE19oDJ3aCnQs7gBWaU1NKkRZDpIZ2JGx2S0ABpwPeSMhVuXVmpD9GWsimCJoxA/zhPNGemHWqpmstWDipz2QibO1ubi57hoXEuodxDfVB6QEI7M+ZwhiFXu7mje5x3AJd1x2g6PjB6Q4pa6LytN2tfykLJsbq42HCabm4iNOFeJUjOMnqy6otO9TRDX0pbMugu2BsIc9sMxkmIGuNpBkIGgBIHQCs0mgNARmCArjtD6UrZQtoyPGKYA31QdRjNanpCpN1XqCaZDPQaU6Fs4OrG2T6Ba7TtKC0QrZZQKsfXCcipZklot1s5Kyw4WigbEygZHE2gBLshTSrt5PSmltEJHOqOkarrZy/TZJ2y2c4nMBBL6YcB1aSOK7iqOfXzB02r6rQ064rW91Q5paGtYMwRz6c8V0NCKZbwVOxNcZMVeZgDQ3fiLs3d1PFRVhtfKtElA3Hzi0GoaXGpFe1TNiFfD4rxUv/VpHq07QVuBxZS848dBzyG/gyofims7WPliYymLlcyOEYxO69ykwoiBrI7UXtzw1JGInCZBzyK13YcsgtTCxTncRrrPFq3H3LgguWvBoQa1FR0jik7TaWRtxPcGgbyaLWAt2FkFVZNuIRKGBpLa0x1p24eCtIKvOnKFsysUhUjPpYaCCCoXIfaa4m2qIgUbKB9XJTNp4E+yd4WUWyd8JMNpHJvac61o4fZLTwK29RO0tystcD4yG4i04HECrTuz3BBqU82qFsRh1UV/My/6XG1pxkANANSUxmvxzyGQNdztDQ6cVzadni2U8tUlh9QkYajStNVddl7AxsYkIq51c+AB0CUclFGZSpOdTIv3GNz2aVjasYXONKvdl3E7lKNgtJ+0xveVIsfVOG5BLReZmuoKKsiBnu20AVEjXdFC3uNSu4C4twyCtdRuUw2bOiJ0bTmo432JYyba66WtlLCOa4Et6Oiq1SwXLHbbss7LQ0OLoYn4qBrhIGCkgPtfGpGhVZ23ud0rBIHNDY61ArioeG5XrZJsgscAl9YRjrw/Yr04cK0cNJ2AUYZako+R5tttnJkLTlhJB6KGhyTy0XSWhrHcwFuJ1PWDemu85CnSr36RtmBBbY7Sxv1Mri6QbmSDM9jjQ9dVU9s5OYZAfWwtI/CSR2eSbxeL2hDz3/oZwOCu3Kpstv7HOzO0fJPET6mPIBzjic3rPDTqWp3XamkCh1p0rBbsjxEu3YfE5UUtd1tniAEUjm9xA6qjJYlXDKU8y3NlwutDZNoNoo7IzE7nPd6jBq48eho3lZpd9/vZO6V76ukNXt3Gu7oG7sVXvG3SOeS9znPOpcan/AOLiKBx9boyTVOlkRSFNR33Nijs7JYy5nAlg0yOrVT72fJWuIlh01qOghTGwdoc5mDPmHwP51THaKUMtMgGQrUD8QBPZmtv8LqN3hwYv4nQUZKf7EFFaDWtc1u2zMhdZIHONSY259ixN9hErmiKuNzgA0aOJOVFu932bkoo4x9hjW+6KfJMfiDWWKF8IvE2OEEEFlj5xLIGglxAA1JyA7UyN9Qfet8VXdpr15R3JsPMacz7TvIKo3leoifGzV0jgPwtJpXv+aBOs07RCqnpdjm2y43vcd73a9Jr8wpnZ2cOYYzlSpHSN4UO7OnD41XeEsILT5gpS11qYEJuE85Z3AjJoTiBx3quMv17cnUd4HyT6z3406gjxQI05RkaEcTTl5klIzQ8V0I97tOCj/wBLsGYBJ7APFQt57RF1WszPBvzduCIqbbucniacFyKbYXy0RuhYaudkeDU/2e29scVlgjtE2CRsbWuGCV3qc0GoaQagVVSiswLi52bujRtc6JxBdsRObew8ego8KmTYXw2Jcqt56J+xPbRX/BbTAIJOUjDpC/mubzg0YQQ4DKjnLPNubHhjfTQFummtPmrrddhH2RqSGt7cyVF7f3Y9kJq0lji3E9tTQDPMfZFaZoMqmapmPTUbRWUo1gbhgZuJz8ly4GlQmVstLsXNacDQAOofNIwzuJNDkKeKNGL3GMyWg6Y0HNxzSksudK9yYxxuc48KlS9kuzlntZGCXHU7gN5Ku9zkdrmjejKyfVFztZHYQTvA/MlWl+wUD5jLK+R9TXBUNb1EgVp1EKLuCyNY1rWggRkUruI081cLsvVstWnKRureNN44hHw9Rwvldrmbi4qb1ObsuCzWc4oYWtdSmLMup+JxJUmggiuTbuxZJLYCgdpr15NvJsPPcMz7LfM/83J5tFfMdjs755jhYzCCaEgF7g1taZ0q4LMrRtlY3EudaoySak1QasmlZILTim7sflQklzB1rM7iTzWgNrkC2udO1KP2tsX9Yi978kkzaeyPc1rZ4y5xAAB1JNANOKUtLhh3JWuTUeZ6knec4bE9xNAG6nKm4Z9y6srd/HzVa9I9pw2QsqAZXtbU5ZN57v3QO1WpK55qMXNqPJI2e82kZuaemozTa27SQRVzBI3A1+CymOHdyrR2jzSv0Jp9a0M6q1+aN2cV/wAGY4CV9y9zbdQObhdjHQ0ZntKjG7ZsBoyPAzi7nOPXTRVg3fF/WGeHmh9BiH9O3wUyU/X6P+g6wEb3f8ovezF/sle+MOq51XiuRNAA7I9QVqsuZWQ3WGRTxPbM2oeOGjua4dxK1qxv4INSKUtBLFUOymuGS2zLj9MlaTzeTa5o4HFRx7i1XRjAciAeg51qs12UvQG9ZIq5mB1Otr2VHdn2FaTCVnVvDU1NrCtuimYvtXcTI7TNGx+AB5oNQA4YgDvGoHYqvJc8odRpYQRWuKg4DXtU16WLe+K9ZeTLQCyMkE0qTGBmOwKoNvycEkGPPdXL4rThTna6H1iadkpXuWOx3OG5zSgAbmeZVisl6RQt+rbQZAACrnOOQHEkrOHXvLv5M9GLf3q6+iCzi0218kxDuQYHRsBGEOcSMVOIp3noQ6sJxi5PyL95p7LU17Zy7nNhpN68mbhrh4NrxHxUFO58cpqSHtdqMjUb1cY35qnbeXtZ7NLG6WQMMrTQEONcBAJ5oPFqXws810KzbvdluuO/BNRj6CTwf1dPQppYpHtnYv6wB/dk/hVvuX0kWV4LTI6RzKVcxjtHVpiqBnzStSEpPRoBOKWqZcb0u2K0xOhnjbJG+mJjhUGhqO4gHsVVf6KLpP8A2ndNaR4CRXVBEBmEemTYixWCzQyWSHky6bA48pLJUGN7gKSPNM27lQtmNm57U8OiGFrHAmZ3qNLTUU9p1RoO2i9C+kK6IbYyGKapbHIJS0GmKjHsDSRnTn1y4KHcxkTWsY1rGM0a0AAAbgB1hAq1baIBVqqCEII3AAEZ8R1FZx6Vmv5SAEER4X4TxeSMY7AGe8Vpj3ODSXCmlOjMDNMdprobbLM6M0xjnRu9l407DoetDpvKJUXGNRNmDcmhgTySAtJaRQgkEcCMiEmY0xnNnIhFsY3o+THA96Wa1ObvjYZYxJ6he3H+GoxeC45EypFp9HWxonP0i0MrEP5tjsxKfaLTqwbuJ6Bnp8tljANGtHUAPgu2Ua0BoAaAAANABoB0KNvwuAD2A0rzqbulJupn1ZkV531sUyw2WSG+7O9oc4SPLRhH2XNcHgjoBLq9C3NjABmVl9zzGO1xSuo4c4ZfZxtpVaiHBw1CUxDzNN8Gjg6ilTsZD6VdgrXaLWbVZ2idsgY0sbha+LA0NHrGjmmhNdQTpvVNi9Gl5Or/ACUinF8Qr1c/NekckOWA1RYY2cUouwxkXB5ivPYq2WdhfPZpGMGrsnNHW5pNO1W30Iw4bTaD/YtHe/8AJaFtttJFyU1mFHuewsIpUNxDU1yqK1ooH0Z3WIuWe1pAIa3FxpUkV7QpWxTlSkmGhS2ZoUeizH0rwstFqjYRXkI6dGKQ4j4YVqMRApXQZnoWO3hbmzzyvDgSXFxFakBx5texLYa8btF0lKWpeNh9hbBJYoXy2SF73YiXObUnnuAr2AK3WDZixwV5GywMxUrhiYK00qaZ6nvXGxrMNis4/UB97P5qZW7DpQjPqYFxLIGgk5ACpPUu03t1m5SNzK0qNeBGY8Quu9tCj2Kra5+Uc53E9w3BVmKRz7a5latY09YPNzKlb4ZJZWPkmBbGylXjnDM4RSm8kgdqrlxW4fXPNA6R9enDTmjqGaQle2vmIuGZOck9P5LDeb2sjcXHKn/xNrlYZGco/Q+qOjj1lNp7V9YyuY6dAaZHvUrDasiTQAa9C6nd2AKOaSl9PUz/AGvuiMWlxwjngOPWcj8FB/oyP2R4q3XxLy0hfTLQDoCYGIBLSq6uzPT0KdqcVLexCNu2MCpaEk+ws3MHcpaVgKTEa72j5CZETFw34WARy5tGQdvbwB4hWqGSuioLWUUrYrc+OmHMcDouRqJPUzsV+H5/FT0fBYJLGzEToTw0BPQiui9Z2xPo0PMZLaVIqWnMA58MlHwXmac/I8APzS9025jXvLjhDiT1117ckaXZTWVmbToYmjPMovT3A/b2YgYYmt41NSfAUTS27X2iUUbSPiW5u7HHTsTG2taXuI0LjTqJyTTkkooQ4PRpaXOWsJ6ST4labcViwwNwHNmdNzhq7t1KzyyihFeK0vZ+fmLk7PRlKja1RKXbIHCuh+Haq1fmxUcj3zWdrY5X+u3RshFedQDJ2eu/xUvd7iH4dwPwU0M1WlN5bIDO8ZXDuKzmOzwscKObGwEa0IaKjvT5NrO/OicrbozU4JoVluBBBBFKlV9KTa3XauhrT3SNPyWU2ZuS1r0ltrdVt6IHn3RX5LJrGch1JTFbIZw/mSUDahdSYjlU04V+SOzDJNrZesce/EeDc/HQLNs29BvQ7dEmF4TNYQHOaDwJAUbeF+yOBDeYOjM9/kqXebi51TmTxzKZo4XM/EylStlWhehao/vGd4XbbVF7be8LOvosn3b/AHHeSH0WT7t/uO8k13GPIv3t8GkfTYh9tneErHeEXtt7wsy+jSew/wBx3ku2WSU6RvPUxx+SncY8k70+DTW3hF7be8LoW+L7xneFmf0Cb7mT9m/yXbbsnP8AQS/sn+SncY8k72+DRZrwi+8Z3hJst8TiAHtJOgBWf/oa0f1eb9k/yXd0QObaYmuaWnGMiCDRceCik3c6sU20rGjtCtVzX8yNvOrUClKHwVXDV21Z8opjbSe5dpdrLOwlxBGWtDzuwJjB6QmStcYGOOEltXDCKgV01OvQqjeJ+rPUmGxsJMR/WlPyC5GjFpyKtJWR6EgjAAyzpmlUEFtpJKyMwCCCC6Qgtu48V3WwcbNN/plYVZ7zwMbkS7PM5ClSB1rf9p2VsdpHGCUf5bl5xZnHGf1T+8UGsk1qHou1x663SPBDnZcBkPz7U3cEcC6cErawyM5woWVv10X/AOjf32qdmaoS1/zkf4x+8ExQfiBVuk26S7pK1ExAzoA1tOjM1J70hJd8gJJmcB0MZl4a6p/A+Q6gUrxkrTcaYaVXMrH0OKlKajlK16iKLTEhnFZBG4Y5HODsgHAa5bwPjxTlrA19chl1ZBc22wgmoaK8Xh/ZoUoIGtcAA4Chy528grpB820xmlHNJ0oHArsvABduFa5E6Ghy603wNyoHZdfmu4YmuYQWkgufkakeuelcOnUjg5hI0odxGnQVjVvZ/wBUiH4fg4rZHwtax2FpAoTlkNOFVkEore8fQPhE5Crv8qX++TLw6l8y1OZRAJ05iQcyi87c1RN7A7UVTi5rK1kkTGNABkbkNKueKpMJ7cja2mAf2sfg8H5K0d7FZbGxIIILaMoJBBGoQaXszFBKOMbx3tK8z2M1hi/APHP5r0/aBVjhxafgvL9hFI2Dg0DuAQquwaj5jqILshCJdFKMaQ2mCgrdlJH+MfEKwTKBvMc5n4gjUeoHW6TbfoAccXIE1PrDk959b1qp3a43YXCp04BI2czjSpH9zTd4Jwxsh9YnX9QH55LUEjiWBr8n87rDT8kckZxDnHQ8OI6FxNZ36jH7zPJJyYhvdpve0bupWODnCfaP+HyQslQNXes7h7R6E1a1x0r+0FPgu2teNx/aH+FQ6PrUOY44j6p4cOpY9ZhW9+pp/wBP81qkhc1j8QywO+2XbuFFlt153tJ0Nd+60fNL4rSjL/fIJT6l8y6uCTc1Llq5ovOGoNXRp/su2tsgH69e4E/JIOapLZGKtth6MZ/y3ItJ3mvmitTpZqKCCC2jKAiRolCAIXl+zilRwcR3ZfJeoV5klbR7xwlmHuyvHyQqvSGpbisS6cuYl05KMbQhMoK9dW/iCnplA3tu/Ei0eoFW6Wb1BZmOaCWRkka0FT15JY2Nm9kZ7B5KMgazKsLTl6xaw1yrrirn0p1JgMbjybAQMg5rCchkciR0LUExx9HYCCGRjsAI6a0TeeyhzqloPTid8khFFiyOAa/Zidkd1AMs0qRIyrW0IoaUDW4ekACi7clg4YcJyAFelx8Cls+jx8kzbHKBUvJI+yWtz7Wj/lE1itUr8uc3N2YbWueXrBWuSxIXgXck/T1T8FlOz4recx/Vf8WBada3OEbwSXAtOZAFMtMgFmWzIrb5z0O/eb5JXGP8lhKXWi9VXBXTdECF501Dh7wBUkAcTkpnYptbW08GuPhT5qjbXu+pd1K8ejZv1+e6E/Fg+aYoQ8UX6g6ztFr0NJQQQWwZYSNEjUIBeabybS0WgcLRaP8AXevSy847QtpbbWOFpn8ZCfmhVekLR3G0S7cuYUo4JJsdQ3lUFe+78Sn5QoC+joN1Uaj1A6vSzbrtcDgNW6A1xmuns4aeKk7XHiY4A1JB4eSzmzekyBjWjkJKtAFeYNBTilx6WYx/28nvNWnnQlYusEBaanD/AHQfmEtARiNTrwbQnPeaZqhn0sR/1eT3mpGX0psrUWd/a5qmdEsaLaJmt9ZxHWKfJMIJmUpjNd47epUk+lhpFPo7vfHkuG+lIf1c++PJTOiWLzeNqYYnjHUkZAjWuXBZnseK2y0nr/f/ACT23+k3lGOaIKV3l9d/Uo/YB+Ked/EA+84lLYyadFhaK8aLxRGiGqNYDZpWKxtd/Nnpp4laH6OI/rZDwjA73D+FZ3tUfVHF7B3uWmejhuc56Ix4u8k5h94fN/wBxHS/kv5LwgggtUzQIkaJQga877WNpeFsH9u8+8Gu/wBy9ELz3tqz/qtsH9oD/kxeaFW6GFo9QwgbmlC1HZ4XV9U9xTj6K/2HdxWe2PIYyMUXeNixhWE2GT2HdxRG7ZPYd3LsamV3OuN1ZlMN2FF+jz0q3/ouT2HIG6JPYPgjd59QXYRKf9AQNgVt/QsnsHwXcdwSE5gDpJHyU716k7BFPFgS0F0ucaNaSejNX+z3BE2mIFx6Tl3BSkULWijQAOAFEKWOfkdWGiUCzbIyH1zhHD1j5K17O3Myz4sFSXUBJPDT4lSpZ0JSBqWqYmpNWbDRowi7pHaBRoFLhSs7QWdznRUaSOUZWgJoA6ufQtR9HTOZMeLmjuB81UwFdtg2UheeMh8GtTuEnepFcXFsUvA38izIIILXM0JGggoQCxLasUvi1DiGH/JhW2rEfSBMIr3mLq86Jhy44Wj/AGFBrq9NhqDtMdWU5hOiVVbPfj3StZGxprXJxOfWRpqrOwy0zbAO2U/JY04OO5opnaDjkuIjKW1H0fPMGkpFDplVKNEu/kPck/iQ3Zbs7cQQTg8p/Yfs3n/euXGX2of2Lv8A2KacnbiIQqu6ze1CP/Cf/YjJmH24v2I/jU05Jd8CZR1SoM33jP2Lf4kYdLvkb2Qs81NOSXfAi5dxpYGT73/KjR0f96f2cXkuXXP8ku+BEo6rqbGGk8o80GjWQ17KtQfA77+Q/wB2EV/wKWVtzt3wc1V62JH8nPS93wCoUbZAXB7i9tGlhIaCMVcQOEAH1RQ9K0HY0fyYdLnfGnyTmBjat+39C+Kf5f7k4gggtgzQIIkFCBrCPTBlenXBF8ZB/tW7rD/TPH/1Fh42aLwknCpU6WEpdRT7HMWytI3kDsqD8lpEbslmEbue3rHxWj2eSrQsfFrY0qQ8RJLEjxpELYUquSUniRh6hLCtEaRbIjMi4dFUElyiISKWILIVSfKLnlFLMgvVFVImQcVw6cDeFLM7YeW/Ij8LfhX5q9bJtpZY+nEe95WRSW97ra4FxLRCzm1yrRudOK2LZttLLD0sB78/mtXAQtO/oI4p+BL1JJBBBaogEjRIKEDWL+m1n8shPGAD3ZH/AMS2hZT6YbKJLVZQTSsUv+F7P4lSo7RbCUtZoyaUuBqNRonrb9tIHrUHUPJTI2eDqUd11HwCfx7NRAUJee0eSzZV6dtVc0Iwl5Fbmva1tAJc4A6EtpXqyzSQvq0/eHwVtOz0RABLyBoC7IdWWSA2dh4O95U7al+n2LZZ8lSF7Wn70ojedo+9creNn4eDveKMXFD7J94qdvT/AE+xMkuSmm8J/vXd5RG2z/ev7yrp+gYPZPvO80f6Dg9j/E7zU7xT49iZJclHNqm+9f7xRctL94/vKvQuSD2P8TvNGLlg+78XeaneYcE7OXJRMcvtv7yuTyntu7ytAZdULdI29tT8V0+74yQXNBpoD6o/ujJd71HgnZvkotgsM0zsLXGvFxdTqqK5qTj2XnzxyBoHSX16h+auLGgCgAA4DJFOckKWJk9i6pLzKrcURZPKC4vLWMGJ2u+ngAOxegLmZSCEcI2fuhYHdGc9oP4B4Feg7KyjGjg0DuCfw2s2/RCeK0S+bFUEEE6JARII1CAWY+lwgWixEmlY7QO3FBQeJWnLL/TWznWF3CR7feMX8KHVV4NBKTtNEDZdQnwTGybk+CwJmsg1zVGVIbOxYrTEDpir7oJ+S5COaSXJJOybI4IiVr/JjgO5DkxwHcFo/wCP+L2+4n3z4fcyGq5c8cVsHJN4DuCLkW8B3BT/AB3xe33J334ff7GQCQcR3ojM32h3hbByDfZHcEOQb7Le4Lv+O+L2+5O+/D7/AGMe+kN9pveEoFrM9ije0tcxpDgQQWihByKyRkeEBupbza8cOXyS+Iw/Y21vcPRrdpfSx0Sk5xULshAJQYIS57C9ksmMUxvbQ8R/wrfAFkthZiliHF7P3gtaC1sFJyzN+hnYzSy+YaCCCfEwkaCChALPPTJEDFZSRmJxTwQQVZ9LLQ6kVWxahSjGBBBYEzWWwZYFObIRD6SMtGuI+HzKCCthl+bH5laz/LZfEEEFvmSBBBBQgEEEFCAUQ7ZqzEkmLMkk8+TU5n7SCCrKEZdSudUpR2YBs1Zfuh7z/NdDZyzfdDvd5oIKvY0/0r6Fu1ny/qKQ3HZ2kObE0FpqDmaEaaqRQQVoxUdkVcm9wIIIKxw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790700"/>
            <a:ext cx="2228850" cy="3743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2" descr="F:\Photos\Fotolia_68102885_Subscription_Monthly_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48680"/>
            <a:ext cx="662473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34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560</Words>
  <Application>Microsoft Office PowerPoint</Application>
  <PresentationFormat>On-screen Show (4:3)</PresentationFormat>
  <Paragraphs>249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www.zeitfuerdeutsch.com</vt:lpstr>
      <vt:lpstr>Numbers 1 and Time</vt:lpstr>
      <vt:lpstr>Das Kartenspiel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Time – Die Zeit</vt:lpstr>
      <vt:lpstr>Wie spät ist es? – How late is it?</vt:lpstr>
      <vt:lpstr>Order the cards</vt:lpstr>
      <vt:lpstr>Numbers 1 and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- Deutsch</dc:title>
  <dc:creator>Sean1982</dc:creator>
  <cp:lastModifiedBy>Sean Sullivan</cp:lastModifiedBy>
  <cp:revision>32</cp:revision>
  <dcterms:created xsi:type="dcterms:W3CDTF">2014-08-31T12:54:10Z</dcterms:created>
  <dcterms:modified xsi:type="dcterms:W3CDTF">2016-10-22T12:29:53Z</dcterms:modified>
</cp:coreProperties>
</file>