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70" r:id="rId2"/>
    <p:sldId id="256" r:id="rId3"/>
    <p:sldId id="319" r:id="rId4"/>
    <p:sldId id="358" r:id="rId5"/>
    <p:sldId id="278" r:id="rId6"/>
    <p:sldId id="297" r:id="rId7"/>
    <p:sldId id="299" r:id="rId8"/>
    <p:sldId id="300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67" r:id="rId25"/>
    <p:sldId id="368" r:id="rId26"/>
    <p:sldId id="369" r:id="rId27"/>
    <p:sldId id="3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38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source=images&amp;cd=&amp;cad=rja&amp;uact=8&amp;ved=0CAcQjRw&amp;url=http://www.graphicsfactory.com/search/coat-p1.html&amp;ei=ETdfVMjdG8jeaLCZgagP&amp;bvm=bv.79189006,d.ZGU&amp;psig=AFQjCNG8SyhwU6gz06sLql40xP-HZxztXw&amp;ust=141561251869496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.uk/url?sa=i&amp;rct=j&amp;q=&amp;esrc=s&amp;source=images&amp;cd=&amp;cad=rja&amp;uact=8&amp;ved=0CAcQjRw&amp;url=http://www.clker.com/clipart-29700.html&amp;ei=ajdfVLD3GNiraaLLgaAC&amp;bvm=bv.79189006,d.ZGU&amp;psig=AFQjCNHr8gisUuXJosRDl843mKpk-zQ29Q&amp;ust=141561263243808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&amp;esrc=s&amp;source=images&amp;cd=&amp;cad=rja&amp;uact=8&amp;ved=0CAcQjRw&amp;url=http://www.dreamstime.com/royalty-free-stock-photos-cute-cartoon-boy-shorts-image5291568&amp;ei=nzdfVLOmBM7xaMPHgLAO&amp;bvm=bv.79189006,d.ZGU&amp;psig=AFQjCNGz6MGngvwxy4TrLsmFmAXGJwPlnw&amp;ust=141561268896475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i/R/p/O/w/2/blue-blouse-md.png" TargetMode="External"/><Relationship Id="rId2" Type="http://schemas.openxmlformats.org/officeDocument/2006/relationships/hyperlink" Target="http://www.google.co.uk/url?sa=i&amp;rct=j&amp;q=&amp;esrc=s&amp;source=images&amp;cd=&amp;cad=rja&amp;uact=8&amp;ved=0CAcQjRw&amp;url=http://www.clker.com/clipart-blue-blouse.html&amp;ei=yzdfVP2UMo7Uas6XgaAM&amp;bvm=bv.79189006,d.ZGU&amp;psig=AFQjCNH09y9Xgn6DIL3RFI4WukjJBvsUmg&amp;ust=14156127390950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url?sa=i&amp;rct=j&amp;q=&amp;esrc=s&amp;source=images&amp;cd=&amp;cad=rja&amp;uact=8&amp;ved=0CAcQjRw&amp;url=http://toonclips.com/design/4110&amp;ei=FjhfVIFUj-Vq2MaB8Ao&amp;psig=AFQjCNGimFf10hmHZSyXG8PAiBCn3fju0A&amp;ust=141561280895591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o.uk/url?sa=i&amp;rct=j&amp;q=&amp;esrc=s&amp;source=images&amp;cd=&amp;cad=rja&amp;uact=8&amp;ved=0CAcQjRw&amp;url=http://www.how-to-draw-cartoons-online.com/basketball-cartoons.html&amp;ei=azhfVKvjCYfeaKD2gZAN&amp;psig=AFQjCNFiFS-I5kfBzBP7ViyYoWkjG2ov1w&amp;ust=141561288349681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6.jpeg"/><Relationship Id="rId18" Type="http://schemas.openxmlformats.org/officeDocument/2006/relationships/image" Target="../media/image19.jpeg"/><Relationship Id="rId3" Type="http://schemas.openxmlformats.org/officeDocument/2006/relationships/image" Target="../media/image13.png"/><Relationship Id="rId7" Type="http://schemas.openxmlformats.org/officeDocument/2006/relationships/hyperlink" Target="http://www.clker.com/cliparts/5/6/Q/R/P/I/pink-socks-md.png" TargetMode="External"/><Relationship Id="rId12" Type="http://schemas.openxmlformats.org/officeDocument/2006/relationships/hyperlink" Target="http://www.google.com/url?sa=i&amp;rct=j&amp;q=&amp;esrc=s&amp;source=images&amp;cd=&amp;cad=rja&amp;uact=8&amp;docid=eXv2_BBlnowAbM&amp;tbnid=U_j9HoFREMw-eM:&amp;ved=&amp;url=http://clubpenguin.wikia.com/wiki/New_Player_Red_Baseball_Hat&amp;ei=Ozo6VNDaMoOS7AbB9IDQBQ&amp;bvm=bv.77161500,d.ZGU&amp;psig=AFQjCNFVn3OYDblI8RMj-kUvx0yFLQXdJQ&amp;ust=1413188540153432" TargetMode="External"/><Relationship Id="rId17" Type="http://schemas.openxmlformats.org/officeDocument/2006/relationships/hyperlink" Target="http://www.google.com/url?sa=i&amp;rct=j&amp;q=&amp;esrc=s&amp;source=images&amp;cd=&amp;cad=rja&amp;uact=8&amp;docid=pHLth9c-gX8etM&amp;tbnid=BvlQT-abmiUrCM:&amp;ved=&amp;url=http://www.tolearnenglish.com/exercises/exercise-english-2/exercise-english-81377.php&amp;ei=LDY6VNDWFMfe7AaN1YCQCg&amp;bvm=bv.77161500,d.ZGU&amp;psig=AFQjCNFDbzYZfzZc2AJ_rDMR-TB9BoMrMw&amp;ust=1413187500652002" TargetMode="External"/><Relationship Id="rId2" Type="http://schemas.openxmlformats.org/officeDocument/2006/relationships/hyperlink" Target="http://www.clker.com/cliparts/e/U/a/p/a/b/trousers-md.png" TargetMode="Externa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3.png"/><Relationship Id="rId5" Type="http://schemas.openxmlformats.org/officeDocument/2006/relationships/image" Target="../media/image14.jpeg"/><Relationship Id="rId15" Type="http://schemas.openxmlformats.org/officeDocument/2006/relationships/image" Target="../media/image17.jpeg"/><Relationship Id="rId10" Type="http://schemas.openxmlformats.org/officeDocument/2006/relationships/hyperlink" Target="http://www.clker.com/cliparts/l/b/A/t/e/t/forest-green-tennis-shoes-md.png" TargetMode="External"/><Relationship Id="rId4" Type="http://schemas.openxmlformats.org/officeDocument/2006/relationships/hyperlink" Target="http://www.google.com/url?sa=i&amp;rct=j&amp;q=&amp;esrc=s&amp;source=images&amp;cd=&amp;cad=rja&amp;uact=8&amp;docid=v5QLlEOD9YcDBM&amp;tbnid=_g_nYcqQlLhGRM:&amp;ved=&amp;url=http://www.gograph.com/illustration/a-black-and-white-version-of-a-folded-business-shirt-gg62248398.html&amp;ei=JT06VJS0IYGV7Abl9oCwBg&amp;psig=AFQjCNExTtLCvRRhgOoJRAFlyxzmrENX1w&amp;ust=1413189285993097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google.com/url?sa=i&amp;rct=j&amp;q=&amp;esrc=s&amp;source=images&amp;cd=&amp;cad=rja&amp;uact=8&amp;docid=QSJtIGijmCTdhM&amp;tbnid=nYMe4pe8Y_p2JM:&amp;ved=&amp;url=http://quoteko.com/clipart-scarf.html&amp;ei=uTY6VPjVF8bW7Qa_nIDYBw&amp;bvm=bv.77161500,d.ZGU&amp;psig=AFQjCNErSs9O8X-x0ry0KjTTs5eqjQCBXw&amp;ust=1413187641900259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s/l/b/A/t/e/t/forest-green-tennis-shoes-md.png" TargetMode="External"/><Relationship Id="rId13" Type="http://schemas.openxmlformats.org/officeDocument/2006/relationships/image" Target="../media/image17.jpeg"/><Relationship Id="rId3" Type="http://schemas.openxmlformats.org/officeDocument/2006/relationships/image" Target="../media/image13.png"/><Relationship Id="rId7" Type="http://schemas.openxmlformats.org/officeDocument/2006/relationships/image" Target="../media/image4.png"/><Relationship Id="rId12" Type="http://schemas.openxmlformats.org/officeDocument/2006/relationships/hyperlink" Target="http://www.google.com/url?sa=i&amp;rct=j&amp;q=&amp;esrc=s&amp;source=images&amp;cd=&amp;cad=rja&amp;uact=8&amp;docid=QSJtIGijmCTdhM&amp;tbnid=nYMe4pe8Y_p2JM:&amp;ved=&amp;url=http://quoteko.com/clipart-scarf.html&amp;ei=uTY6VPjVF8bW7Qa_nIDYBw&amp;bvm=bv.77161500,d.ZGU&amp;psig=AFQjCNErSs9O8X-x0ry0KjTTs5eqjQCBXw&amp;ust=1413187641900259" TargetMode="External"/><Relationship Id="rId2" Type="http://schemas.openxmlformats.org/officeDocument/2006/relationships/hyperlink" Target="http://www.clker.com/cliparts/e/U/a/p/a/b/trousers-md.png" TargetMode="Externa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16.jpeg"/><Relationship Id="rId5" Type="http://schemas.openxmlformats.org/officeDocument/2006/relationships/image" Target="../media/image14.jpeg"/><Relationship Id="rId15" Type="http://schemas.openxmlformats.org/officeDocument/2006/relationships/hyperlink" Target="http://www.google.com/url?sa=i&amp;rct=j&amp;q=&amp;esrc=s&amp;source=images&amp;cd=&amp;cad=rja&amp;uact=8&amp;docid=pHLth9c-gX8etM&amp;tbnid=BvlQT-abmiUrCM:&amp;ved=&amp;url=http://www.tolearnenglish.com/exercises/exercise-english-2/exercise-english-81377.php&amp;ei=LDY6VNDWFMfe7AaN1YCQCg&amp;bvm=bv.77161500,d.ZGU&amp;psig=AFQjCNFDbzYZfzZc2AJ_rDMR-TB9BoMrMw&amp;ust=1413187500652002" TargetMode="External"/><Relationship Id="rId10" Type="http://schemas.openxmlformats.org/officeDocument/2006/relationships/hyperlink" Target="http://www.google.com/url?sa=i&amp;rct=j&amp;q=&amp;esrc=s&amp;source=images&amp;cd=&amp;cad=rja&amp;uact=8&amp;docid=eXv2_BBlnowAbM&amp;tbnid=U_j9HoFREMw-eM:&amp;ved=&amp;url=http://clubpenguin.wikia.com/wiki/New_Player_Red_Baseball_Hat&amp;ei=Ozo6VNDaMoOS7AbB9IDQBQ&amp;bvm=bv.77161500,d.ZGU&amp;psig=AFQjCNFVn3OYDblI8RMj-kUvx0yFLQXdJQ&amp;ust=1413188540153432" TargetMode="External"/><Relationship Id="rId4" Type="http://schemas.openxmlformats.org/officeDocument/2006/relationships/hyperlink" Target="http://www.google.com/url?sa=i&amp;rct=j&amp;q=&amp;esrc=s&amp;source=images&amp;cd=&amp;cad=rja&amp;uact=8&amp;docid=v5QLlEOD9YcDBM&amp;tbnid=_g_nYcqQlLhGRM:&amp;ved=&amp;url=http://www.gograph.com/illustration/a-black-and-white-version-of-a-folded-business-shirt-gg62248398.html&amp;ei=JT06VJS0IYGV7Abl9oCwBg&amp;psig=AFQjCNExTtLCvRRhgOoJRAFlyxzmrENX1w&amp;ust=1413189285993097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7.jpeg"/><Relationship Id="rId3" Type="http://schemas.openxmlformats.org/officeDocument/2006/relationships/image" Target="../media/image13.png"/><Relationship Id="rId7" Type="http://schemas.openxmlformats.org/officeDocument/2006/relationships/hyperlink" Target="http://www.clker.com/cliparts/5/6/Q/R/P/I/pink-socks-md.png" TargetMode="External"/><Relationship Id="rId12" Type="http://schemas.openxmlformats.org/officeDocument/2006/relationships/hyperlink" Target="http://www.google.com/url?sa=i&amp;rct=j&amp;q=&amp;esrc=s&amp;source=images&amp;cd=&amp;cad=rja&amp;uact=8&amp;docid=QSJtIGijmCTdhM&amp;tbnid=nYMe4pe8Y_p2JM:&amp;ved=&amp;url=http://quoteko.com/clipart-scarf.html&amp;ei=uTY6VPjVF8bW7Qa_nIDYBw&amp;bvm=bv.77161500,d.ZGU&amp;psig=AFQjCNErSs9O8X-x0ry0KjTTs5eqjQCBXw&amp;ust=1413187641900259" TargetMode="External"/><Relationship Id="rId2" Type="http://schemas.openxmlformats.org/officeDocument/2006/relationships/hyperlink" Target="http://www.clker.com/cliparts/e/U/a/p/a/b/trousers-md.png" TargetMode="Externa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3.png"/><Relationship Id="rId5" Type="http://schemas.openxmlformats.org/officeDocument/2006/relationships/image" Target="../media/image14.jpeg"/><Relationship Id="rId15" Type="http://schemas.openxmlformats.org/officeDocument/2006/relationships/hyperlink" Target="http://www.google.com/url?sa=i&amp;rct=j&amp;q=&amp;esrc=s&amp;source=images&amp;cd=&amp;cad=rja&amp;uact=8&amp;docid=pHLth9c-gX8etM&amp;tbnid=BvlQT-abmiUrCM:&amp;ved=&amp;url=http://www.tolearnenglish.com/exercises/exercise-english-2/exercise-english-81377.php&amp;ei=LDY6VNDWFMfe7AaN1YCQCg&amp;bvm=bv.77161500,d.ZGU&amp;psig=AFQjCNFDbzYZfzZc2AJ_rDMR-TB9BoMrMw&amp;ust=1413187500652002" TargetMode="External"/><Relationship Id="rId10" Type="http://schemas.openxmlformats.org/officeDocument/2006/relationships/hyperlink" Target="http://www.clker.com/cliparts/l/b/A/t/e/t/forest-green-tennis-shoes-md.png" TargetMode="External"/><Relationship Id="rId4" Type="http://schemas.openxmlformats.org/officeDocument/2006/relationships/hyperlink" Target="http://www.google.com/url?sa=i&amp;rct=j&amp;q=&amp;esrc=s&amp;source=images&amp;cd=&amp;cad=rja&amp;uact=8&amp;docid=v5QLlEOD9YcDBM&amp;tbnid=_g_nYcqQlLhGRM:&amp;ved=&amp;url=http://www.gograph.com/illustration/a-black-and-white-version-of-a-folded-business-shirt-gg62248398.html&amp;ei=JT06VJS0IYGV7Abl9oCwBg&amp;psig=AFQjCNExTtLCvRRhgOoJRAFlyxzmrENX1w&amp;ust=1413189285993097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6.jpeg"/><Relationship Id="rId3" Type="http://schemas.openxmlformats.org/officeDocument/2006/relationships/image" Target="../media/image13.png"/><Relationship Id="rId7" Type="http://schemas.openxmlformats.org/officeDocument/2006/relationships/hyperlink" Target="http://www.clker.com/cliparts/5/6/Q/R/P/I/pink-socks-md.png" TargetMode="External"/><Relationship Id="rId12" Type="http://schemas.openxmlformats.org/officeDocument/2006/relationships/hyperlink" Target="http://www.google.com/url?sa=i&amp;rct=j&amp;q=&amp;esrc=s&amp;source=images&amp;cd=&amp;cad=rja&amp;uact=8&amp;docid=eXv2_BBlnowAbM&amp;tbnid=U_j9HoFREMw-eM:&amp;ved=&amp;url=http://clubpenguin.wikia.com/wiki/New_Player_Red_Baseball_Hat&amp;ei=Ozo6VNDaMoOS7AbB9IDQBQ&amp;bvm=bv.77161500,d.ZGU&amp;psig=AFQjCNFVn3OYDblI8RMj-kUvx0yFLQXdJQ&amp;ust=1413188540153432" TargetMode="External"/><Relationship Id="rId17" Type="http://schemas.openxmlformats.org/officeDocument/2006/relationships/image" Target="../media/image19.jpeg"/><Relationship Id="rId2" Type="http://schemas.openxmlformats.org/officeDocument/2006/relationships/hyperlink" Target="http://www.clker.com/cliparts/e/U/a/p/a/b/trousers-md.png" TargetMode="External"/><Relationship Id="rId16" Type="http://schemas.openxmlformats.org/officeDocument/2006/relationships/hyperlink" Target="http://www.google.com/url?sa=i&amp;rct=j&amp;q=&amp;esrc=s&amp;source=images&amp;cd=&amp;cad=rja&amp;uact=8&amp;docid=pHLth9c-gX8etM&amp;tbnid=BvlQT-abmiUrCM:&amp;ved=&amp;url=http://www.tolearnenglish.com/exercises/exercise-english-2/exercise-english-81377.php&amp;ei=LDY6VNDWFMfe7AaN1YCQCg&amp;bvm=bv.77161500,d.ZGU&amp;psig=AFQjCNFDbzYZfzZc2AJ_rDMR-TB9BoMrMw&amp;ust=1413187500652002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3.png"/><Relationship Id="rId5" Type="http://schemas.openxmlformats.org/officeDocument/2006/relationships/image" Target="../media/image14.jpeg"/><Relationship Id="rId15" Type="http://schemas.openxmlformats.org/officeDocument/2006/relationships/image" Target="../media/image17.jpeg"/><Relationship Id="rId10" Type="http://schemas.openxmlformats.org/officeDocument/2006/relationships/hyperlink" Target="http://www.clker.com/cliparts/l/b/A/t/e/t/forest-green-tennis-shoes-md.png" TargetMode="External"/><Relationship Id="rId4" Type="http://schemas.openxmlformats.org/officeDocument/2006/relationships/hyperlink" Target="http://www.google.com/url?sa=i&amp;rct=j&amp;q=&amp;esrc=s&amp;source=images&amp;cd=&amp;cad=rja&amp;uact=8&amp;docid=v5QLlEOD9YcDBM&amp;tbnid=_g_nYcqQlLhGRM:&amp;ved=&amp;url=http://www.gograph.com/illustration/a-black-and-white-version-of-a-folded-business-shirt-gg62248398.html&amp;ei=JT06VJS0IYGV7Abl9oCwBg&amp;psig=AFQjCNExTtLCvRRhgOoJRAFlyxzmrENX1w&amp;ust=1413189285993097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google.com/url?sa=i&amp;rct=j&amp;q=&amp;esrc=s&amp;source=images&amp;cd=&amp;cad=rja&amp;uact=8&amp;docid=QSJtIGijmCTdhM&amp;tbnid=nYMe4pe8Y_p2JM:&amp;ved=&amp;url=http://quoteko.com/clipart-scarf.html&amp;ei=uTY6VPjVF8bW7Qa_nIDYBw&amp;bvm=bv.77161500,d.ZGU&amp;psig=AFQjCNErSs9O8X-x0ry0KjTTs5eqjQCBXw&amp;ust=141318764190025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google.com/url?sa=i&amp;rct=j&amp;q=&amp;esrc=s&amp;source=images&amp;cd=&amp;cad=rja&amp;uact=8&amp;docid=QSJtIGijmCTdhM&amp;tbnid=nYMe4pe8Y_p2JM:&amp;ved=&amp;url=http://quoteko.com/clipart-scarf.html&amp;ei=uTY6VPjVF8bW7Qa_nIDYBw&amp;bvm=bv.77161500,d.ZGU&amp;psig=AFQjCNErSs9O8X-x0ry0KjTTs5eqjQCBXw&amp;ust=1413187641900259" TargetMode="External"/><Relationship Id="rId3" Type="http://schemas.openxmlformats.org/officeDocument/2006/relationships/image" Target="../media/image13.png"/><Relationship Id="rId7" Type="http://schemas.openxmlformats.org/officeDocument/2006/relationships/hyperlink" Target="http://www.clker.com/cliparts/5/6/Q/R/P/I/pink-socks-md.png" TargetMode="External"/><Relationship Id="rId12" Type="http://schemas.openxmlformats.org/officeDocument/2006/relationships/image" Target="../media/image16.jpeg"/><Relationship Id="rId17" Type="http://schemas.openxmlformats.org/officeDocument/2006/relationships/image" Target="../media/image19.jpeg"/><Relationship Id="rId2" Type="http://schemas.openxmlformats.org/officeDocument/2006/relationships/hyperlink" Target="http://www.clker.com/cliparts/e/U/a/p/a/b/trousers-md.png" TargetMode="External"/><Relationship Id="rId16" Type="http://schemas.openxmlformats.org/officeDocument/2006/relationships/hyperlink" Target="http://www.google.com/url?sa=i&amp;rct=j&amp;q=&amp;esrc=s&amp;source=images&amp;cd=&amp;cad=rja&amp;uact=8&amp;docid=pHLth9c-gX8etM&amp;tbnid=BvlQT-abmiUrCM:&amp;ved=&amp;url=http://www.tolearnenglish.com/exercises/exercise-english-2/exercise-english-81377.php&amp;ei=LDY6VNDWFMfe7AaN1YCQCg&amp;bvm=bv.77161500,d.ZGU&amp;psig=AFQjCNFDbzYZfzZc2AJ_rDMR-TB9BoMrMw&amp;ust=1413187500652002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hyperlink" Target="http://www.google.com/url?sa=i&amp;rct=j&amp;q=&amp;esrc=s&amp;source=images&amp;cd=&amp;cad=rja&amp;uact=8&amp;docid=eXv2_BBlnowAbM&amp;tbnid=U_j9HoFREMw-eM:&amp;ved=&amp;url=http://clubpenguin.wikia.com/wiki/New_Player_Red_Baseball_Hat&amp;ei=Ozo6VNDaMoOS7AbB9IDQBQ&amp;bvm=bv.77161500,d.ZGU&amp;psig=AFQjCNFVn3OYDblI8RMj-kUvx0yFLQXdJQ&amp;ust=1413188540153432" TargetMode="External"/><Relationship Id="rId5" Type="http://schemas.openxmlformats.org/officeDocument/2006/relationships/image" Target="../media/image14.jpeg"/><Relationship Id="rId15" Type="http://schemas.openxmlformats.org/officeDocument/2006/relationships/image" Target="../media/image18.jpeg"/><Relationship Id="rId10" Type="http://schemas.openxmlformats.org/officeDocument/2006/relationships/image" Target="../media/image3.png"/><Relationship Id="rId4" Type="http://schemas.openxmlformats.org/officeDocument/2006/relationships/hyperlink" Target="http://www.google.com/url?sa=i&amp;rct=j&amp;q=&amp;esrc=s&amp;source=images&amp;cd=&amp;cad=rja&amp;uact=8&amp;docid=v5QLlEOD9YcDBM&amp;tbnid=_g_nYcqQlLhGRM:&amp;ved=&amp;url=http://www.gograph.com/illustration/a-black-and-white-version-of-a-folded-business-shirt-gg62248398.html&amp;ei=JT06VJS0IYGV7Abl9oCwBg&amp;psig=AFQjCNExTtLCvRRhgOoJRAFlyxzmrENX1w&amp;ust=1413189285993097" TargetMode="External"/><Relationship Id="rId9" Type="http://schemas.openxmlformats.org/officeDocument/2006/relationships/hyperlink" Target="http://www.clker.com/cliparts/l/b/A/t/e/t/forest-green-tennis-shoes-md.png" TargetMode="External"/><Relationship Id="rId1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s/l/b/A/t/e/t/forest-green-tennis-shoes-md.png" TargetMode="External"/><Relationship Id="rId13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4.png"/><Relationship Id="rId12" Type="http://schemas.openxmlformats.org/officeDocument/2006/relationships/hyperlink" Target="http://www.google.com/url?sa=i&amp;rct=j&amp;q=&amp;esrc=s&amp;source=images&amp;cd=&amp;cad=rja&amp;uact=8&amp;docid=QSJtIGijmCTdhM&amp;tbnid=nYMe4pe8Y_p2JM:&amp;ved=&amp;url=http://quoteko.com/clipart-scarf.html&amp;ei=uTY6VPjVF8bW7Qa_nIDYBw&amp;bvm=bv.77161500,d.ZGU&amp;psig=AFQjCNErSs9O8X-x0ry0KjTTs5eqjQCBXw&amp;ust=1413187641900259" TargetMode="External"/><Relationship Id="rId2" Type="http://schemas.openxmlformats.org/officeDocument/2006/relationships/hyperlink" Target="http://www.google.com/url?sa=i&amp;rct=j&amp;q=&amp;esrc=s&amp;source=images&amp;cd=&amp;cad=rja&amp;uact=8&amp;docid=v5QLlEOD9YcDBM&amp;tbnid=_g_nYcqQlLhGRM:&amp;ved=&amp;url=http://www.gograph.com/illustration/a-black-and-white-version-of-a-folded-business-shirt-gg62248398.html&amp;ei=JT06VJS0IYGV7Abl9oCwBg&amp;psig=AFQjCNExTtLCvRRhgOoJRAFlyxzmrENX1w&amp;ust=1413189285993097" TargetMode="Externa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6.jpeg"/><Relationship Id="rId5" Type="http://schemas.openxmlformats.org/officeDocument/2006/relationships/hyperlink" Target="http://www.clker.com/cliparts/5/6/Q/R/P/I/pink-socks-md.png" TargetMode="External"/><Relationship Id="rId15" Type="http://schemas.openxmlformats.org/officeDocument/2006/relationships/hyperlink" Target="http://www.google.com/url?sa=i&amp;rct=j&amp;q=&amp;esrc=s&amp;source=images&amp;cd=&amp;cad=rja&amp;uact=8&amp;docid=pHLth9c-gX8etM&amp;tbnid=BvlQT-abmiUrCM:&amp;ved=&amp;url=http://www.tolearnenglish.com/exercises/exercise-english-2/exercise-english-81377.php&amp;ei=LDY6VNDWFMfe7AaN1YCQCg&amp;bvm=bv.77161500,d.ZGU&amp;psig=AFQjCNFDbzYZfzZc2AJ_rDMR-TB9BoMrMw&amp;ust=1413187500652002" TargetMode="External"/><Relationship Id="rId10" Type="http://schemas.openxmlformats.org/officeDocument/2006/relationships/hyperlink" Target="http://www.google.com/url?sa=i&amp;rct=j&amp;q=&amp;esrc=s&amp;source=images&amp;cd=&amp;cad=rja&amp;uact=8&amp;docid=eXv2_BBlnowAbM&amp;tbnid=U_j9HoFREMw-eM:&amp;ved=&amp;url=http://clubpenguin.wikia.com/wiki/New_Player_Red_Baseball_Hat&amp;ei=Ozo6VNDaMoOS7AbB9IDQBQ&amp;bvm=bv.77161500,d.ZGU&amp;psig=AFQjCNFVn3OYDblI8RMj-kUvx0yFLQXdJQ&amp;ust=1413188540153432" TargetMode="External"/><Relationship Id="rId4" Type="http://schemas.openxmlformats.org/officeDocument/2006/relationships/image" Target="../media/image15.png"/><Relationship Id="rId9" Type="http://schemas.openxmlformats.org/officeDocument/2006/relationships/image" Target="../media/image3.png"/><Relationship Id="rId1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6.jpeg"/><Relationship Id="rId18" Type="http://schemas.openxmlformats.org/officeDocument/2006/relationships/image" Target="../media/image19.jpeg"/><Relationship Id="rId3" Type="http://schemas.openxmlformats.org/officeDocument/2006/relationships/image" Target="../media/image13.png"/><Relationship Id="rId7" Type="http://schemas.openxmlformats.org/officeDocument/2006/relationships/hyperlink" Target="http://www.clker.com/cliparts/5/6/Q/R/P/I/pink-socks-md.png" TargetMode="External"/><Relationship Id="rId12" Type="http://schemas.openxmlformats.org/officeDocument/2006/relationships/hyperlink" Target="http://www.google.com/url?sa=i&amp;rct=j&amp;q=&amp;esrc=s&amp;source=images&amp;cd=&amp;cad=rja&amp;uact=8&amp;docid=eXv2_BBlnowAbM&amp;tbnid=U_j9HoFREMw-eM:&amp;ved=&amp;url=http://clubpenguin.wikia.com/wiki/New_Player_Red_Baseball_Hat&amp;ei=Ozo6VNDaMoOS7AbB9IDQBQ&amp;bvm=bv.77161500,d.ZGU&amp;psig=AFQjCNFVn3OYDblI8RMj-kUvx0yFLQXdJQ&amp;ust=1413188540153432" TargetMode="External"/><Relationship Id="rId17" Type="http://schemas.openxmlformats.org/officeDocument/2006/relationships/hyperlink" Target="http://www.google.com/url?sa=i&amp;rct=j&amp;q=&amp;esrc=s&amp;source=images&amp;cd=&amp;cad=rja&amp;uact=8&amp;docid=pHLth9c-gX8etM&amp;tbnid=BvlQT-abmiUrCM:&amp;ved=&amp;url=http://www.tolearnenglish.com/exercises/exercise-english-2/exercise-english-81377.php&amp;ei=LDY6VNDWFMfe7AaN1YCQCg&amp;bvm=bv.77161500,d.ZGU&amp;psig=AFQjCNFDbzYZfzZc2AJ_rDMR-TB9BoMrMw&amp;ust=1413187500652002" TargetMode="External"/><Relationship Id="rId2" Type="http://schemas.openxmlformats.org/officeDocument/2006/relationships/hyperlink" Target="http://www.clker.com/cliparts/e/U/a/p/a/b/trousers-md.png" TargetMode="Externa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11" Type="http://schemas.openxmlformats.org/officeDocument/2006/relationships/image" Target="../media/image3.png"/><Relationship Id="rId5" Type="http://schemas.openxmlformats.org/officeDocument/2006/relationships/image" Target="../media/image14.jpeg"/><Relationship Id="rId15" Type="http://schemas.openxmlformats.org/officeDocument/2006/relationships/image" Target="../media/image17.jpeg"/><Relationship Id="rId10" Type="http://schemas.openxmlformats.org/officeDocument/2006/relationships/hyperlink" Target="http://www.clker.com/cliparts/l/b/A/t/e/t/forest-green-tennis-shoes-md.png" TargetMode="External"/><Relationship Id="rId4" Type="http://schemas.openxmlformats.org/officeDocument/2006/relationships/hyperlink" Target="http://www.google.com/url?sa=i&amp;rct=j&amp;q=&amp;esrc=s&amp;source=images&amp;cd=&amp;cad=rja&amp;uact=8&amp;docid=v5QLlEOD9YcDBM&amp;tbnid=_g_nYcqQlLhGRM:&amp;ved=&amp;url=http://www.gograph.com/illustration/a-black-and-white-version-of-a-folded-business-shirt-gg62248398.html&amp;ei=JT06VJS0IYGV7Abl9oCwBg&amp;psig=AFQjCNExTtLCvRRhgOoJRAFlyxzmrENX1w&amp;ust=1413189285993097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google.com/url?sa=i&amp;rct=j&amp;q=&amp;esrc=s&amp;source=images&amp;cd=&amp;cad=rja&amp;uact=8&amp;docid=QSJtIGijmCTdhM&amp;tbnid=nYMe4pe8Y_p2JM:&amp;ved=&amp;url=http://quoteko.com/clipart-scarf.html&amp;ei=uTY6VPjVF8bW7Qa_nIDYBw&amp;bvm=bv.77161500,d.ZGU&amp;psig=AFQjCNErSs9O8X-x0ry0KjTTs5eqjQCBXw&amp;ust=1413187641900259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4hMXtsf_OAhWD0xoKHVwhAy8QjRwIBw&amp;url=http://www.slideshare.net/CambridgeEnglishIberia/the-cambridge-experience-madridsecondarydevelopingproductiveskillscambridgeenglishfirstschools&amp;bvm=bv.131783435,d.d24&amp;psig=AFQjCNEPH9brK58XvHpMibGOMf25GBYfyw&amp;ust=1473410962240253" TargetMode="External"/><Relationship Id="rId2" Type="http://schemas.openxmlformats.org/officeDocument/2006/relationships/hyperlink" Target="http://www.google.com/url?sa=i&amp;rct=j&amp;q=&amp;esrc=s&amp;source=images&amp;cd=&amp;cad=rja&amp;uact=8&amp;ved=0ahUKEwjJ3JDhsP_OAhWEvBQKHU9uCwgQjRwIBw&amp;url=http://www.printactivities.com/Paper-Games/Rules-For-Hangman.shtml&amp;bvm=bv.131783435,d.d24&amp;psig=AFQjCNGxrtfD5eLgqBbjQRGKoENSv6lFOA&amp;ust=147341070170959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/url?sa=i&amp;rct=j&amp;q=&amp;esrc=s&amp;source=images&amp;cd=&amp;cad=rja&amp;uact=8&amp;ved=0CAcQjRw&amp;url=http://www.freevector.com/tag/luggage/&amp;ei=kTpfVNuIIcKE7gbCsYGQCA&amp;bvm=bv.79189006,d.ZGU&amp;psig=AFQjCNETuI7QlXY5UNvZuXDIjKqavSF00A&amp;ust=1415613415361342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dailyrecord.co.uk/news/scottish-news/snp-accused-broken-promises-average-2915257&amp;ei=EzxfVMPIGoit7Aa9l4CADg&amp;psig=AFQjCNHAOe3ZDE9f71PlAnpxIJrVyB17iw&amp;ust=1415613758177320" TargetMode="External"/><Relationship Id="rId2" Type="http://schemas.openxmlformats.org/officeDocument/2006/relationships/hyperlink" Target="http://www.google.com/url?sa=i&amp;rct=j&amp;q=&amp;esrc=s&amp;source=images&amp;cd=&amp;cad=rja&amp;uact=8&amp;ved=0CAcQjRw&amp;url=http://www.goingcarbonneutral.co.uk/home/2012/1/10/opening-of-new-classrooms-and-pv-at-the-primary-school.html&amp;ei=zjtfVOLmB4rU7AbAvoHICg&amp;bvm=bv.79189006,d.ZGU&amp;psig=AFQjCNHAOe3ZDE9f71PlAnpxIJrVyB17iw&amp;ust=141561375817732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Lesson%206%20Powepoint.pptx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google.com/url?sa=i&amp;rct=j&amp;q=&amp;esrc=s&amp;source=images&amp;cd=&amp;cad=rja&amp;uact=8&amp;docid=JDmusXKiZzaeHM&amp;tbnid=yUYbT71j7BSCfM:&amp;ved=&amp;url=http://www.clker.com/clipart-lilac-dress.html&amp;ei=MEE6VLu9Eq-V7AbFlYHgDA&amp;psig=AFQjCNGkxx4dB2--E4Ps7N8L44LrKE8a4w&amp;ust=1413190320718528" TargetMode="External"/><Relationship Id="rId4" Type="http://schemas.openxmlformats.org/officeDocument/2006/relationships/hyperlink" Target="http://www.goethe.de/ins/gb/lp/lhr/mat/fuf/enindex.htm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l/b/A/t/e/t/forest-green-tennis-shoes-md.png" TargetMode="External"/><Relationship Id="rId2" Type="http://schemas.openxmlformats.org/officeDocument/2006/relationships/hyperlink" Target="http://www.google.com/url?sa=i&amp;rct=j&amp;q=&amp;esrc=s&amp;source=images&amp;cd=&amp;cad=rja&amp;uact=8&amp;docid=kyasFmpspuXyuM&amp;tbnid=gEbhJYFRCkbrdM:&amp;ved=&amp;url=http://www.clker.com/clipart-forest-green-tennis-shoes.html&amp;ei=njo6VL-NOtHe7Aaf5oCQDw&amp;bvm=bv.77161500,d.ZGU&amp;psig=AFQjCNE9VlU6oj62i3oGtUJ1g5usrfUrtQ&amp;ust=14131886393302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&amp;esrc=s&amp;source=images&amp;cd=&amp;cad=rja&amp;uact=8&amp;docid=Y9gD4F6DLB0TpM&amp;tbnid=OwWnWXoTDIDrzM:&amp;ved=&amp;url=http://www.rw-designer.com/icon-detail/9169&amp;ei=Szs6VPHnIo-V7AaU-IHwBg&amp;psig=AFQjCNETa0GvB6Yl51WZgsoANYY1oikomQ&amp;ust=141318881217788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5/6/Q/R/P/I/pink-socks-md.png" TargetMode="External"/><Relationship Id="rId2" Type="http://schemas.openxmlformats.org/officeDocument/2006/relationships/hyperlink" Target="http://www.google.com/url?sa=i&amp;rct=j&amp;q=&amp;esrc=s&amp;source=images&amp;cd=&amp;cad=rja&amp;uact=8&amp;docid=IY0F9y7akVya_M&amp;tbnid=4MVExxUNAdux1M:&amp;ved=&amp;url=http://www.clker.com/clipart-pink-socks.html&amp;ei=1Ds6VKDBDZLe7AbKrIGAAQ&amp;psig=AFQjCNGZ0Oe033n7y2RM4BcPhUGLoF8DMQ&amp;ust=141318894860930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o/d/e/4/t/1/blue-dot-skirt-md.png" TargetMode="External"/><Relationship Id="rId2" Type="http://schemas.openxmlformats.org/officeDocument/2006/relationships/hyperlink" Target="http://www.google.co.uk/url?sa=i&amp;rct=j&amp;q=&amp;esrc=s&amp;source=images&amp;cd=&amp;cad=rja&amp;uact=8&amp;ved=0CAcQjRw&amp;url=http://www.clker.com/clipart-blue-dot-skirt.html&amp;ei=kDZfVJDdB4zraPKygZgJ&amp;bvm=bv.79189006,d.ZGU&amp;psig=AFQjCNFXiG0hQ5jtHrnmW4XS6mi7dMSABQ&amp;ust=141561242227935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9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Der</a:t>
            </a:r>
            <a:r>
              <a:rPr lang="en-GB" dirty="0" smtClean="0"/>
              <a:t> Mantel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2770" name="Picture 2" descr="https://encrypted-tbn3.gstatic.com/images?q=tbn:ANd9GcTuP5nRpKDAwH651ri0C0WK08PwIxV4hR9WHUY5-KfSCPOdWmr9q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628800"/>
            <a:ext cx="576064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Stiefel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3794" name="Picture 2" descr="https://encrypted-tbn2.gstatic.com/images?q=tbn:ANd9GcRBd6AmRlridtksSauRdBbZQzeo3lYbsFa3AHxCswZOnL88iz9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844824"/>
            <a:ext cx="537210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 Shorts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4818" name="Picture 2" descr="https://encrypted-tbn0.gstatic.com/images?q=tbn:ANd9GcRALLzzNDUlLG2hB3d2zg2luL6kYVjvEkOrPho4eRq0-HCFqTdqI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16832"/>
            <a:ext cx="6120680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Bluse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842" name="AutoShape 2" descr="data:image/jpeg;base64,/9j/4AAQSkZJRgABAQAAAQABAAD/2wCEAAkGBxMSEhMTEBQVFRUWFhcUFxUWEhQWFxYSFxUXGBQUGBgYHSggGBolHBUUITEiJikrLy4uFx8zODMsNygtLisBCgoKDg0OGxAQGzQkICQsNDQ3LiwsLDQtLC0sNCwsLCwsLCwsLC8sLCwsLCwsLCwsLCwsLCwsLCwsLCwsLCwsLP/AABEIAO8AxAMBEQACEQEDEQH/xAAcAAEAAgIDAQAAAAAAAAAAAAAABAcFCAEDBgL/xABCEAACAQMBAwgEDAUDBQAAAAAAAQIDBBEFBhIhBxMxQVFhcYEiMpGhCBQjM0JDUmJygrHBU5KistEVJPBjc4Oj4f/EABsBAQACAwEBAAAAAAAAAAAAAAADBAIGBwEF/8QAPhEBAAIBAgIGBgcHAgcAAAAAAAECAwQRBSEGEhMxQVEiYZGhwdEyM1JxgbHhFCNCQ2Lw8XKCFSQlNDVFov/aAAwDAQACEQMRAD8AvEAAAAAAAAAAozlk5SnvuyspcKcouvUi+mUZJ80murKWX19HaZ1x2tE2iOUd/qN1z6PeqvQo1ovKqU4TT/FFMwEwAAAxe1N5zNnc1X9CjUl7IMCjORHbx2tRWV1L5Cs26U2/m6rfqv7sn7/EmyafJjrW9o5WjePyeRMS2HIXoAAAAAAAAAAAAAAAAAfM5pJuTSS4tt4SXa2BUvKryo06VKVrp1RVK9TMZ1YPMaUOvElwc37ukm0+C+fJGPHG8y8mYiN5UZzOItdLfS+1nRMfCKYNBfT15zaJ3nzn9PBUnJM23bJciGp8/pNBN5lRc6L8IyzD+mUV5HNVx70AAA8Ny1X3NaRc46am5SX56kd7+lSA1o5lOCT7PedL/wCF01HD6YL98VjafKdlPrzF5lc/JZyrRUYWepy3ZRSjTuJP0ZJcFGo+p4+l19ffz7V6TLpcs48kc/z9cLVbRaN4XPTqKSUotNNZTTymupprpKrJ9AAAAAAAAAAAAB8zmkm5NJLi23hJdrYHi9ouVTTbTKdbnpr6FHE3ns3vVXtArnWuXK6qZVlbQox6p1Jb8vHCwl7z6el4PrNRzpTaPOeUMLZKwr/W9dvL1/7y5qVF07mcQ6cr0Vw9xsOm6KR357/hHzn5IZz+UMfTpKPQjZtJoNPpY2xV29fj7UNrTbvfZbYrV+DvqyhWurOT9ZKtBdrXoz9zicq4rp+w1eSnr90816k71iV6Hz2YAAqD4Rl/i2tbddNStvtfdhFr9ZE+lxdrmpj85h5ado3UqdeiNo2fPfNSmpcGitqtHh1VOplrvH99zKtpr3Mns/tJe2D/ANncSjH+FL0qb/K+C8sGqavorMc9Pf8ACfn+ieufzWPoXLtOOI6ha5XXVoy6+1wlw9kvI1vVcO1Om+tpMR5+HtTVvE9yy9n9vtPvMKhcQ3n9Cb3J+GJdPkUmT0wAAAAAAAGH2m2mtrCmqt3UUIt4isNyk0stRS4sCptoOXWcsx062wuhVazz5qnHh7X5F7S8O1Oqn91SZjz8PaxteK96ttd2gvb55vLic49PNp4gvyrgbLpeinjnv+FfnPyQ2z+TGU6MV0I2TS8M0um+rpG/n3z7UNr2nvdhfYAAABN2e1iVjeW93H6ufpLtpyzGa/lbNO6U6LeK6mvhyn4LGC3g21sbuFanCrSkpQnFTjJPKcWspmlLLvAiarqVK2pTrV5qFOCzKTfBf5fcBrDyhbWvVbxVoxcKNKLp0k3xay8zfY32dWEbN0c4dkyZ41Fo9Gvvnu5fchzXiI2efOgKgAAHkxuOqpbRfV7D5Wq4Lo9RztTafOOSSuS0M3oW1uoWWFbXM9xfVze/DHYlLoXhg17U9FLxzwX39U/P9EsZ/OFgaJy7VI4jf2qa66lGWH47kuD9qNe1XDdTpueWkxHn4e1NW9bdy6tOvqdelCtRkp06kVKMl0OL6CiySQAAD5q1FFOUmkkm230JLi2wNVuUHal6peyq8eYpZp0Yv7OeM8dsun2dhs3R3hkajJ2+SPRr75/RDmvtG0MCb/ERHKFQPQAAAAADiUcrDIs2GmbHOO8bxL2J2ndaXIbttzM1pty/Qm27eb6FJ5bpvsTeWu/h1nLeI6G+jzzit3eE+cL1LdaN15XdzClCVSpJRhBOUpN4SilltlBk1k5SNt56rX3YZjaUpPm4fba4c5LvfUupM+9wTg86y/aZPoR7/VHxRZMnV5R3vLJHRaUrSsVrG0QqOTN4AAAAABxJZ4MjyY65KTS8bxL2J2WLyKbau0rqwuJfIVpfJSb+brN+r4S/XHacw4rw62hz9T+GecT6vnC7S/WhsKfMZgACsuXjaT4tZK2pv5S6bh4Uo45x+eYrzZnix2yXile+Z2eTOygacMJI6zo9NXTYa4q+Ef5UbW3nd9FpiAAAAAAAAddVPhKDxKLUotdKaeVg+NxzQftemnqx6VecfGPxSYr9WXttu+U7/UbC3tVGpConF3D9HcqOK4Y459ZKXFfoc4xYutlrS0d8xC5M8njIxwsI63hw0w44x0jaIUJned5ckrwAAAAAAAA6rinlcOlcU+8+VxjQRrNNNf4o5x9/6pMdurLZ/kt2n/1Cwp1JPNWHyVXt5yK9Z+Kw/M5cuvXgANX+VfW/jmqVmnmnb/IQ48Mxb33/ADOXsNl6MaTtdTOWe6ke+f7lDmttGzyx0FUAAAAAAAAAACLc8ZwXmaxxfbNr9Pp/XvP9/hKfHyrMpRs6AAAAAAAAAAALB5BtZ5jUKls36FzDKWfraeXHHk5nMuO6T9n1ltu63OPx7/eu4rb1bEHxkjDbY6yrOyuLh9NOnJx75tYgva0BqTap4y225PebfFtvrZ0no9pew0cTPfbn8vcp5bb2dx91EAAAAAAAAAAEWj6VST6lwNX0H/NcVy6j+GkdWPy+ftT29GkQlG0IAAAAAAAAAAA+7LUJW1ehcw9ajUjPxSfFeayvM1TpVputhpmj+Gdvwn9fzT4Lc9m4NrXjUhCcHmM4qUX2xksp+xmiLSoPhFa1ilbWUHxqydWp+CHCC822/wAhY0mnnUZ64o8Z/wAvLTtG6mkjrlaxWsVjuh88MgAAAAAAAAAcNGF69es1nxewjWXDeXYzXOjk9nGXTz31t/f5Jc3PaUo2ZCAAAAAAAAAAHXXjmLXcUOJ4e20mSnqn3c2dJ2tDZvkh1Pn9KtZN5cIuk/Gm3H9MHKF5r/t1rFa61GtUu6cqM16EaU85hCPBLv7crg88DZOjM4K6mbZLbW25b+O/ehzb9XkxB0JUAAAAAAAAAAABEg8VWu1f8/c1XTW7HjeSnhePftE/NPPPHEpZtSAAAAAAAAAAAB5MbxtI9zyabfwsLWdCo189Oa4/RcYL9Uzj2akUyWpHhMx7H0I5wuvbTYi11Onu3EcVEmoVo4U4efWu5kb1r3tfsLe6Y26sXVodVeCeMffX0H4+02XhvSPLg2x5/Sr5+MfNDfDE84edp1FLoZu+l1mDVV62K2/5x98K1qzXvfRaYgA8A9AAAAAAIlT52Ph/k1PVx1eOYp84+FoT1+qlLNsQAAAAAAdbqre3eso24hhjVRpt/SmN/u/yz6k9XrOwvMADhvHSYZMlcdZtedojxexG7N7GbH3Oq1XCgtyjF/KV5J7se5fal3foaJxjpBbPvi0/KvjPjPyhZx4tuctitn9hbG0oxowoQnji51IRlOcuGZNtdxq6d6UD5nBSTUkmnwaaymuxoCsdsuRm1uW6tlL4rW6cJZpSffHpj4r2EmLNkw2i+Odp9TyYie9TG0ezd5p8t28oyUc4VWK3qcvCS4Z7nhm2aDpRMejqY39cfGPkgtg+yxKrx7UbJTi+itTrRkj28/Yh7O3kjW0nvtvPpLK71n/4azwPWTn4lkvP8UT+nuTZa7UhNN4VgAAAAAItf5yBq3EeXF9PP9+Ken1cpRtKAAAAAADtpaHUnZ1b+PGFK4hRkuxSi3ve3cX5jlufW2rxC2ojwv7o5fkvRX0NnSnwydOplrekXieUxupbeDr57LUYJyk3hRistvsWD4+t4/pNNExE9a3lHzSVxWlZmxHI9XunGtqW9QpcGqK4VZrsl9he/j1GkcQ4tn1s+nO1fKO79VmmOK9y+dN0+lb040qEI06cViMYrCSPmM0kAAAAfFalGcXGcVKL4NSSaa70wPK3fJppdSe/K0pp5z6OYpvvSeAKh5dtMhb39rzUIwpu1jCMYrCW5OpwXlKJ9ngGTqa/H69490o8sejLwJ01SAAAAAAi3PrwNX4vy4jpp9fxhPj+hKUbQgAAAAB81HhN9xX1WTssN7+US9rG8r75JNnKdXQ+ZrrMbl1HLtw3uxa71ur2HIpned30GPteQS2UvlbuvOGeEYxhB47G+PuSJJzZLV6k2naPDedvY82hYOzmxllYr/a0IRl9t+lN/mlxInrPgAAAAAAAAKV+EhZ+jY1/szqU3+ZRkv7GW9Bk7PVY7+Vo/NjaN6yqA62oAAAAANmNrRWN5ES6fGD7eK71npRqHFNbp9RqtPOG8W2tz28O5YpWYrO6WbirgAAAA6LyWIP2HxekGbs9Df17R7f0S4o3s222KsPi9hZ0X0woU1L8e4nL3tnM1xmgAAAAAAAAAABXfLvp/O6VUklxpThU8s7r90j2J2neBrxTllJ9x13S5Yy4aXjxiHz7RtOz6LDwAAAOGiPLTr0mvnD2GX2+1+F3O15mnzcKNGNJLgvS6ZJJfRXV5nIeHdHtXwfN1tTO/Xyb7xPfzX75a5I5eTEnYnzwAAAASNJsvjF1a0MZ5ytBNfd3lve7JqPSzLtix4/Od/ZG3xWMEc5luBFYWOw0dZcgAAAAAAAAAADFbVab8as7mh/Fo1ILuk4vdfk8Aai2uUsPg4txa7Guo6R0c1Ha6KInvrMx8Y90qeaNrO4+8iAAAABFvvo+JrHSTlGGf60+HxSjZo7kAegAAAet5H7LntYodlKM6r8o4Xvkjn/SnN1tVFPsx+a3gj0WzhrKYAAAAAAAAAAAADUna60VHUb6muhV5v8Ame9+5ufRLJ9ZT7pV88dzGG5qwAAAcNmFr1r9KdnuyNevgvE1npJkpbFjmsxO1o8U2GOcpSNnr9GEIZPAAAAtb4Oem71W9umuhRoRfi9+f9tM5RxTP22ryX/qn2RyhfpG1YXmUGQAAAAAAAAAAAAGqXKHLOr37X8X9kbd0Sj95ln1Qr5+6GDN4VgAAA+ZxTWGQ59Pjz0mmSu8PYmY5wyGqa1GdpChO3ouVPdjC4ScaiiuqWOE+HDLOa8S6K/8O1E6vDmnqWt9CefOfKVymfrx1ZjmgI6bT6MKcuTN4AAPmo8JvuK+qy9lhvfyiXtY3nZsTyFafzWlU5ddac6j8N7dXuicimd53l9BYR4AAAAAAAAAAAAAaibSXHO397U7a9ReSk1+xu3RKnoZLeuIVs/ggm4K4AAAAI996vmjXekv/aR/qj4psP0nej79Pox9yKXJm8AAHXcerLwPncWjfRZdvsyzx/ShtByTyT0iyx/Cx5qUsnKl560AAAAAAAAAAAAIuqXSpUatV9FOnOb8Ixbf6AadW03LenLplJyfi3xOh9F8XU0XW+1aZ/KPgqZ59J3GxoQAAA4bx0keTJTHXrXnaPOXsRujX0uEV2tPyNZ6Q6rFkpjxUtEzNo7p3TYqzEzKUjaK8ohAGQAAOJLKaIs2PtMdqT4xs9idpX9yAalzmmuk3xoVZw8pekv1ZyC9Zraaz4PoLMMQAAAAAAAAAAAHj+VvUOZ0m8ecOdPml/5HutexsDWK3jiKXcdW4Xh7HR46er8+ajed7S7D6DAAAAJWlOmq9F1471JVIOa7YbyznuPg9JdPqNRwvNj00b3mOW3nvEpcMxF4me5mOUm9pVrmhClKnUdKm1OrTwoSzOUoQWOGIxcV7ew570W4Zb9u6tsdsdetFurffrRFaxEzO/2rc/xW89/R793nTsD54AAAALG+D/qvNX9e2b9GvT348frKbyseMZT9iOYcc03Ya28R3Tz9v67ruKd6tgz5CQAAAAAAAAAAAFQfCL1Ldtra2T41arm19yml+8l7CfTYu1zUxx4zEe2XkztG6lUddrERG0PnhkAAAAAjL53yNZr/AOcn/R8k38pJNmQgAAAAn7M6l8Vv7S4zhQqxUvwSeJZ8mzTelmDljzfh8Y+KxgnvhtymaWsuQAAAAAAAAAABrhy6ahz2qqmnmNCjGOPvyblLz9KK8j7vRzB2utrb7MTPwhFmnarwp0lTAAAAAAjfW+RrP/vP9ib+UkmzIQAAAAdF5HMH3cT4vSDD2uhv6ufs/TdLinazbXYjUfjGn2lZ9M6FNy/GopT/AKkzma4zYAAAAAAAAABw3jiwNQ9oNR+NXt3cdKnVlh/dTxH3JG69E8Po5MvriPj8YVs890IZuKuAAAAABF+t8jWJn/rv+z4J/wCUlGzoAAAAAcTWU0Q6jH2mK1POJexO0tguQTUed0uMG8ujUnTfcm96PukcgtHVmYl9BZB4AAAAAAAAADA7eal8W068rJ4caM938couMPe0BqdaRxFe06bwHB2Whp6+ft/RSyzvZ3H2UYAAAAAEOL+Vf/Oo07Dfrcet90x7KwsTH7pMNxVwAAAAALV+DnqG7WvbZvpjCtFeD3Zf3QOU8Vw9lrMlP6p9/P4r1J3rC9D57MAAAAAAAAAVl8IHUeb01Ul01qsYeUcyf6IypWbWiseIoKKwsHX8OOMeOtI8I2fPmd5ckrwAAAAACBbvNR+ZoXC8nacZtbzm3xWrxtjTzfVUAAAAAD1/I3e8zrFHPRVhOl45W8vfFHPelGHqauL/AGo/JbwT6LZo1tMAAAAAAAAAKJ+EZe71xY0E+EYTqtfikoxf/rl7T6PCcXa63FX+rf2c/gwyTtWVWHVVEAAAAADiXRwI8sXmkxTv25b9z2Gc2j1ezrU7anbW/M1IZ32lHDTjhrK4zzJZy+05n0d4TruH8bmuqv1t4me+ee++07eHLlt6lzNkrfH6LCHUFIAAAAACTo198Xu7WvnHN1oNv7u8t73ZNQ6WYv3ePJ5TMe3n8FjBPOYbfp5NIWXIAAAAAAAADXb4QEMarRk+h2sMeVSqfZ4Dkpj11JvO0c+/7keWN6q/OmRO6kHoAAAAABGfzvkazbnxyP8AR8038pJNmQgAAAAHkzERvIkaLodfUKqt7Sm5y6ZS+hCP2pS6kaP0g4xhz0/Z8XPn3+HLy8/vWcWOY5y2402jKFGlCo1KcYQjKS6HJRSk13N5NSWEkAAAAAAAAB5/arYyz1FL43S3pJbsaibjOKznCkurPU+AFWa9yFVIZlp9zvLqp10k/Dfise5F/S8T1Wm+rvO3l3x7GNqVt3q51nZu/s21dWtWKX04xcoP88cx95sel6Vz3Z6fjX5T80NsHkxMbmL6/afdw8d0OX+ZEffy/NFOK0eDtUk+g+nTLjvG9bRP3Sw2mHJI8AAEWPzr7l/g1nD6fHMk/Zp8K/NPP1UJRsyAAADyZiI3kdTrrOI5k3wSists+Nq+PaPTxt1utPlXn7+5JXFaXvdjuSe8vmp3ala0Hx9JYqzX3Yv1fGXsZpvEeOajWb1+jXyj4z4rNMUVX5s5s9b2NFUbWmoRXS+mUn9qUutnxUjKgAAAAAAAAAAABxKKaw+K7APP6vsPp9znn7Wk2/pKO5L+aOGB5C/5DdNnxpTuKL7I1IyX9cW/eZVtNZ3rOwwtzyCr6q+n+ekv2kW6cR1VPo5J9rHqV8mMrchl6vUu6MvGEl/ks147r6/zJ9zHsq+THV+RnVY+rK3kv+40/fEsR0k18Rt1o9kPOxqw13yY6rQzKVGEl1tVqX7yRX0PGM2lyWyREWm3fv3vbY4tGzzFzKpTlu1IYl2byf6H3K9LZ254v/r9EfYetlNN2evrj5igpZ/6tJf3SRFfpZmn6OOI++Zn5Pewjzep07kf1Wrhz5min21FJryjn9Sjl6S66/dMR90fPdlGGr1elcg1Pg7y7qT7Y0oqC9ss/ofKz63UZ/rLzP4s4rEdyxdndibGxx8Wt4Rl9uXpzf5pcSqyehAAAAAAA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63663"/>
            <a:ext cx="2343150" cy="2847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5844" name="Picture 4" descr="http://www.clker.com/cliparts/i/R/p/O/w/2/blue-blouse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204864"/>
            <a:ext cx="5904656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Gürtel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6866" name="Picture 2" descr="https://encrypted-tbn0.gstatic.com/images?q=tbn:ANd9GcQYtuuvNiz5GCnejfdJq7X-abE60al8tUzZylqID4ywBsSGxLCt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556792"/>
            <a:ext cx="648072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Das </a:t>
            </a:r>
            <a:r>
              <a:rPr lang="en-GB" dirty="0" err="1" smtClean="0"/>
              <a:t>Trikot</a:t>
            </a:r>
            <a:endParaRPr lang="en-GB" dirty="0"/>
          </a:p>
        </p:txBody>
      </p:sp>
      <p:sp>
        <p:nvSpPr>
          <p:cNvPr id="37890" name="AutoShape 2" descr="data:image/jpeg;base64,/9j/4AAQSkZJRgABAQAAAQABAAD/2wCEAAkGBhESEBQUExQUFBQWFRQUFhcVFRgfGhgSFxgWFRUWFRcXHCYgFxsjGhQYIC8gIycpLCwsFx4xNTAqNSYrLCkBCQoKDgwOGg8PGS4lHCQsLisxMCwsLDIsKjUsLy81LSwtLCwpMiwsLC0sMC8pLDUsLyktLDA1LCwxLCosNSksNP/AABEIAMgAqwMBIgACEQEDEQH/xAAcAAEAAgMBAQEAAAAAAAAAAAAABgcDBAUBAgj/xABJEAACAgEBBAQICwYEBAcAAAABAgADBBEFEiExBgcTQSIyUWFxgZGhFBUjQlJUYnKCktIzU3OiscE0Q2PCNYOz0USUo7Lh8PH/xAAbAQACAwEBAQAAAAAAAAAAAAAABgMEBQIBB//EADsRAAEDAgIGCAMHAwUAAAAAAAEAAgMEESExEhNRYZHRBQYyQXGBscFSofEUIiOCkuHwM0LCJDRDU3L/2gAMAwEAAhEDEQA/ALxiIghIiIISIiCEiIghJgzc6ulC9rpWg5s7AAekmRzp30tswhjrWi632dn2r6lKuR1ZV0LnQk6ajxTxlS5vSbMvsD5JW9kL1tQ6gVcyliqF4o+q8LeLDQd2okb5GszV2loZam+rGQv422b1f2Jl12otlbK6MNVZSCCPKCOczSi+jnSK/FYrg3IyMSxw8whHDHn2T6hXJJ51tx5lNddZgOta9B8vszKQ+VPCX1FlXhPQ8Wuo30r2uLRj6+YzH8xKsSJXY62rH4VbNzHPkIAHtUN/SRrpJ002heDXfZVgVsNDVWxa91PdovynsCfeENMIbTSE2OHjyzPkCrfxNqU2llrtrsK+MEdWK93hBTw9c2p+ba79wp2AbHCa7rKQtzEjQtZYnijQaCpTurx13iSZN+hXTvNFmNVa3whL77KE3h8qErA37S4OjgMzDiNdKyddZwyZrjYK1U9GTQRiR2RyH92RNyO7AbVbcREmWYkREEJERBCREQQkREEJERBCREQQoL1y0Btm73el9DD8Tdmfc5lWbT/xF32mS31201Wn+ZjLR65skLs4L32X0qPwk2H3IZWG1xpk2j6PYVn0149Kt79ZSqsj5e6Zugb6xv5/Rn7LUdARoQCPIQCPYYx1Nf7NrKv4VtiD2IwE9iZ4cRkU5SQxy9toPiAfVfV1juNHtvceR77WHsZ5ipoVBoqqo+yAPbpzn3E9LnHMryOCKPsMA8AB6L0SX9XGOGz8EH/K2c1w/iXWM7H0/LGRASXdWuSBtHD+3s7sx96tt0j/ANJpapMz5e6XusN9Bltjv8fa6uaIiaSSUiIghIiIISIiCEiIghIiIISImjtvbFeLj2X2nRK1LHTmTyCqO9idAB5SIIVcdZ2auRtHFxCfk6Qbrj3KGBLa/dorsb8YkAOSbWe1ho1rvcR5O0YuB6gQPVNnLzbHW2239vmlmcA/s8TeG+B98otK/ZqsPfNaZlS++Hny5p56EpSwF57ho+ZN3cMG+RXkREqJjSIiCF7NrZO1fg1mPf3YuSd7T6tfq59m9kflE1J7UF3tHIVLB2Ts3JSSDU7fZWzQN9l3k8DrOttWX0rCJINL4cfIgg8Ab+S/SaOCAQdQeII7x5Z7IP1V9IDZjNi26jIxD2TK3jGoEisnykaFD5017xJxNYG4uvnT2Fji05hIiJ6uEiIghIiIISIiCEicjpXtxsTFe1Kza4KqiDXwndgoHggnv7h3SvM/pvttk1NdGEn7y4bmnobIYa+pDOS4BTRwukFwRbeQPU+is/am1qcao232LXWObMe/uA7yT3AcTKZ6ZdMTnurMrphoxNNWu7Zk2rwLH6Crrxb5mpPFyqjiZ2YLX7Sy1860crLS4oXX6AO61noRa1PeWmu7FmLOd5yACSAPBHiqqjQIg7lUACVZagAW/nmt/o/oh8jg84Dbl+m+JO8gAZi5RnZmLtoXbQndGigAbqog+aiqAqjuAnkRM4kk3KdI42xtDGCwCRETxdpERBCTxlBBBGoI0IPeDzE9iCF09jbTvS6u2g65lK7oU/8Ai8VRxQ6cWtRVAI5sEVxqVYG5OinTPGz696ptLAAbKmI30PnHevkYcDKHdAfLwIIIJBDA6hlI4qQeII5TZ+Fq7h7S9V6nVcukHUn6V9dejBj32V8/nITxmhDUXwOaTukuhy06cfZ46O4jMjYRcgYEEWt+jYlP7M6a7YqTeHZZ9I/zEG/w+09HFT5nrBku6EdYDZ1tlT0di6IH4OWBG9ungyKV4kS2HgmyXH0z2N0sCNoIPvceamURE7VdIiIISIiCFyelWyzkYd1SsUcoSjKSCti+EhDDiPCA4ifntKlbSwjeYgHeclm4jXxmJM/TJE/Oe0cLsb7qv3VtlY+6GO7/AClZSq76IKZ+rhYZXtcBe1xhs+qwTyImcnVIifeVmV42Mcm1RZq/ZU1EkCy0AM7Ppx7NAV1A01LKNec6YwvOiFXqallNGZZMgvjeESMP1kbQ18GxEH0UopC+zc/rO/0b6RfDy1NiIuTus9T1qFFu4CzVOi+CH3QSrKBqRoddQRZdSOAuCsSDrDDJIGOaWg9/PYtiN4T3Mz68XH+EWKLCzFKKiSFd1AL2WacTWm8o0Gm8zAa6AyLt1kbQ14WVqv0FopC+jd3JzHTOeNK9lNW9NxUshiDS4jPYFJ4mPYe3FzqrCUSvJpUOwrGiW06hWYJyR1JBOnAgngCOOSRSRmM2K0qOsjq49ZH4eCT2eRI1bXytYD766o/062KP+dCDLN6obbbXyrLbbbSgppQ2sWKro1jAE8ebL7BK1EuLqmwgmzUf511ltretii/yIsu0hJdngljrC2JsIOiNInO2PHgplERNFJSREQQkREEJKI6fIBtTK3eW9WT941Jvf29sveUD0xrK7SzAePy2vqZEYewHT1SrVf0/Nb/V8f6v8p9lyIiJlp9XswdLOjuVlVYYxkFqV0uWC2JvC6y12cFCwbXdFfd3TNBA79JLFJqzeyodIUQrYhGXWxv681t9GuitVKYuPkYyNblM3wgWr8olbOaq1rPOohVNmo4nUa8BIJ0UY17UxezOu7l0hSO8dqo94/rJZt7a4wKSB/i7kIUd9FDjQ2N5LHU6KOYUluZWcTq4wCMg5bD5PF8Ma/OySCKKx597wz5kM0o3HRL3/RI9bDFrWU1PiR90n4iT7ZfRSLpRsKjLKKuR2DUCypVsrY1N8tY2+LK9Suu8NQV+aOM3DsyunZ1lJWtsdMOx7bVQFWzTqa2S1lBZg5rQAHkGHlmgP/v/AHnI6x3uPwdAbDSmLQSPC3A7F21I8UMQ3PnK8EjpPu9wWz0vSQUjTMBdz7jE4C/9wwvfZitPq2B+FufmjFyi33TUyj+ZlkknL6vcqlqrsZQVyrfDDk6i2qsb5x170PDf794qBw0GvTnFX2grPVxoEDiDjfLZh7pERKaZV6JePV0mmysP+Cp9up/vKOEurqvyt/ZWP5UD1H/luyD3AS9R5lKvWUHQjPdc+ylURE0EmpERBCREQQk/PfSPIFmblOOIORaB6FO5/tM/Qk/PfSPCNOblVnju3uQfs2aWr7rNPVKlX2PNMXV0j7U6+eifULnRETMT0kzfCkx6bMqwBlqKrWjcrMltTWpHeqgF2HkUD50wzjdYuUVTDxxyFRyH89t7HifRWlYlinYHvx7lj9M1TqamOhm428NvyXK2FsXK2rmsNWd33rbrCC26g4u5A4se4KOZIAljW9HshUSmnDyUoq13Aam3mY+PdaQONjaDzAAKOAlOV2svikj0Ej+k6Wwsyz4VR4bftqvnH6a+eaMsesFrpLoa0UbzIGBx7rnLwVgZNdNIU5GTTSWUOEIdrN1uKkoinTUdxInZ2dkubcaoXPdi3KgCNvBGouLI6mskgcm8umgI0kd6zNlHID31jV8a2+q5Rz+Dm53qt0+iGZkJ7vA8si2zOneTRjilRWd0OtVrKe0qWzXfFba6cdSRqDuliRprK7IGloLDitio6WmbM+OoaC2xsLDvGBx3LD0SJTamLuHllUgHyjtVHvEmuQoDuByDuB6AxA90jvV3sxhccxhpVj6lSeT5RB7GtfKQTvnTkF8417wE4rCLgKz1ajcGSSHI2HC9/VIiJRTWvRLn6q0A2TRp3m1j942uTKYEuPqm3viuvXl2mRu/d7V/76y7R9opY6yD8Fh3+ymMRE0UlJERBCROR0g6VY2Go7Vjvt4laDesf7qDu850A7zILtHp7n3E9kExK+7UCy0jzk/Jp6NG9MrzVMUA/Edb14KzBSyzn8Nt/TirRlA9LwfjLM1Ovy54+bcr0Hq5eqbmTttifldoXE+fKCD8te6BOS+DhWMW7cl2OpYZJJJ8p1Y6n0zLn6RikbYNd42/dMHRlJJRzax5acLWvj3blpRNy3o9aBrVdvj6NoHH0WJoR6wZoNYVYJYprc8g3JvuMODf180hjlZJ2SmplSxxscDv55e6+5tnabEKGSizdUKDZj0u26o0UbzoSQBwmpElDi3IqWSGOUWkaCN4utr4d/o4n/k8f9E+k2kVIK1YoIIIIxMfUEcQQdzgZpxO9a/4jxUH2Gm/6m/pHJZ6s2xbO0V2FmrNvA8SW13tfLrqdQeB1h7aWOrYmGzfS7ADj5d1CF90wROWvc3IruWlhmtrGA22hZ8nNezdDEBUBCIqhUQHmERQAuvf5e+YIickk4lTNY1gDWiwGxIiILperzlz9VX/AAqj03f9ayUwvOXR1V/8Jx/+b/1bJdo+0Ur9Zf6UfifRSyIiaKS0kV6d9NVwat1ShvcEqHPgIg4G237IJ0A5seA7yJDtLaKUU2XWHRK0Z2P2VGp08plHfB3yMh8vK422MHWs+LSo4VoB3sqnn3EtpzJlKtqm00dzmcleoaR1TJojIZrAluRczWKTvWcXyLxrY/k3KuG4g7gdAPozMNg1njaXuP8AqMdPUi6KPZOjET31D3OLr4/Pjn7bk6R0sbWhpF7cOGXvvWvVs+pfFrrX0Io/tPbMCpvGrrPpRT/aZ4kWm7O6n1bbWsFzm6P0c0DVHy1Mye4HQ+sTBl4d26VcLlVHmrALYPOpHgsR+E+ediJ2Jng44+PPMeSiNOw5C3hyyPmoYtoVt3eLLruqXGjq3Ps7geTacm5MB5ZsTtbY2HXkLo2qvporr4w7wD9IagHQ+6cGgtxV/wBojFH05FhxDDzMCD65swTtlbvGfNWaWR7TqpMdh27vEfMLJERLCvpERBCREQQkREEL0S5eqi0HZVQ70e9D6Ra/9iPbKZlsdTluuHcv0cqz2Mtbj+suUZ+8RuS11kbeBjtjvUHkp7ERNJJChPWnmfIUUD/PuG956qgbWHoLKg9chc7vWvlMuXh7tbWaVZJ0QrqCWoGvhEdw98iPxpb9Vu/NV+uK3S4c+YDuA2jmmzoYtjgJOZOw8l0YnO+NLfqt35qv1x8aW/VbvzVfrmRqnbuI5rZ17N/A8l0YnO+NLfqt35qv1x8aW/VbvzVfrnuqdu4jmjXs38DyXRic74zt+q3fmq/XHxnb9Vu/NV+ueap27iOaNezfwPJdGRzblO7kq3dbWVP36jqD+VyPwzpfGdv1W781X65ytuZbsaN6myvS08WKEHWt9R4LE/8A5LdIxzZRl3945rzXN0mkXvcdx7zY92wrFERNdbCREQQkREEJERBCSz+plB2WWfLeg9lKf95WEs/qYU9llnu7dAPvClN7+olqk7fkl/rD/tB/6HoVY0RE1EhqvutHH0twre7W+knz2Irr76T7ZFpZfTjYrZWFYlYBtXS2rX97Wd5R+LQr+KVRsnaqZFe+uoPJkPjI3erD+/fFnpmBweJRlayaug52lhiJxvdbkREwUxJERBCREQQk4PSR9bKE8hssPoVdwe953LLAoJJAAGpJOgA8pPdIo+WL7XuHiECuvz1rqS34nJ9QEvUMZMml3D+fuuO09rBtv5DH1sPNfURE2FppERBCREQQkT3SeGC9SWl1M5INGTX3rkb/AKrK0096H2SrtJYHU1b8vlrrzrx2A9BuUn+glqlP4iwOsDL0l9jgfUe6tSIiaiQUlQdYfQ442Qcuk9nVY2ruBqKbmPHtV+dTY3H7LknUb0t+fF1KupVgGVgVZWAIKngQQeYI7pFNEJWFjlLDK6J4e1UMu2Nw7uQvYnkH11qY+Z/m+htD6Z0gdRqOXlnd6QdX12Pq2Ivb4/fjk/KVjyUs3CxPsMdR3E8pC6dnY5YiovRYPGRC1bKftUty/LFKqonQn7wsNoxHMfNONJXCYfdIJ2HA8j8l14nP+AXjlkv+Kus+8AR8BvPPIb8NVY951lHQb8Q+fJaGsd8B+XNdCc+7bVe8Ur1usHza9Dp99/FT1mYsnZtKjXItdx/q2aKT5NxdA3o0MkHR/ojk5QArQ4mN+8ZArsP9Ckjhr9NwB5AZap6UzGzAT8hx+hVSprBCLvIb83cPqFx9k9GLto5ApsPgKQ1wTXs6UPEAk/tbmHi68FGracBrN7eprF00rvyKwBoBqjADuA3k109cmWxdi04lIqpXdQak95Zj4zux4sx7yZvRrgpWRRhlrpTkr5jIZGOLfA+qrU9TK6/4yzT+DXr7f/iZaupmr52VefurUP8AYZYsSbUx/CEHpKrP/K7ioPX1QYI5vkt6btP/AGgT6fqh2eeRyF9F7f7tZNonWrZsHBRfbKjPWO/Uearyzqao18HKyAPIRUfeUmajqcxB492S/m30UfyID75PYnmqZ8IXRr6oi2td+oqJ0dVuy150b/8AEssb3FtJup0C2YBoMPG089Sn3kazvxOwAMlWdI52LiSotl9WOzH5Y61ny0syH+Qge6b/AEd6H4uFvGhCGfQM7szMQOIGrHgOPITtRCwvdGseW6GkbbL4cEiInq4SIiCEnP2t0fxcoaX0126ciyjUfdbmvqMRBCj9vVdhk+A+TX5kvYj2PvT5TqtxfnXZT+Y3aD+QAxEh1EV76I4BTfaJQLaZ4ldjZXQzBxm3qqED/vG1Z/zuSw9RnaiJKBbAKIm+JSIierxIiIISIiCEiIghIiIISIiCEiIgh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143000"/>
            <a:ext cx="203835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7892" name="Picture 4" descr="How to draw basketball cartoons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16832"/>
            <a:ext cx="468052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404665"/>
            <a:ext cx="4038600" cy="115212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....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404665"/>
            <a:ext cx="4038600" cy="1152128"/>
          </a:xfrm>
        </p:spPr>
        <p:txBody>
          <a:bodyPr/>
          <a:lstStyle/>
          <a:p>
            <a:r>
              <a:rPr lang="en-GB" dirty="0" smtClean="0"/>
              <a:t>What is missing</a:t>
            </a:r>
          </a:p>
          <a:p>
            <a:r>
              <a:rPr lang="en-GB" dirty="0" smtClean="0"/>
              <a:t>.... is missing</a:t>
            </a:r>
            <a:endParaRPr lang="en-GB" dirty="0"/>
          </a:p>
        </p:txBody>
      </p:sp>
      <p:pic>
        <p:nvPicPr>
          <p:cNvPr id="16" name="Picture 8" descr="http://www.clker.com/cliparts/e/U/a/p/a/b/trousers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1460024" cy="1296144"/>
          </a:xfrm>
          <a:prstGeom prst="rect">
            <a:avLst/>
          </a:prstGeom>
          <a:noFill/>
        </p:spPr>
      </p:pic>
      <p:pic>
        <p:nvPicPr>
          <p:cNvPr id="17" name="Picture 2" descr="https://encrypted-tbn3.gstatic.com/images?q=tbn:ANd9GcRHh0e8vYeNQCyJFweqeDzNEjp2IqwtzRXfZbHDpIEEsoy06p3J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437112"/>
            <a:ext cx="1675064" cy="1111027"/>
          </a:xfrm>
          <a:prstGeom prst="rect">
            <a:avLst/>
          </a:prstGeom>
          <a:noFill/>
        </p:spPr>
      </p:pic>
      <p:pic>
        <p:nvPicPr>
          <p:cNvPr id="18" name="Picture 4" descr="T-Shirt brow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437112"/>
            <a:ext cx="1532473" cy="1250504"/>
          </a:xfrm>
          <a:prstGeom prst="rect">
            <a:avLst/>
          </a:prstGeom>
          <a:noFill/>
        </p:spPr>
      </p:pic>
      <p:pic>
        <p:nvPicPr>
          <p:cNvPr id="19" name="Picture 4" descr="http://www.clker.com/cliparts/5/6/Q/R/P/I/pink-socks-md.png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3" y="2060848"/>
            <a:ext cx="1368152" cy="1224136"/>
          </a:xfrm>
          <a:prstGeom prst="rect">
            <a:avLst/>
          </a:prstGeom>
          <a:noFill/>
        </p:spPr>
      </p:pic>
      <p:pic>
        <p:nvPicPr>
          <p:cNvPr id="20" name="Picture 4" descr="Gloves-Purple.ic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276872"/>
            <a:ext cx="1296144" cy="1080120"/>
          </a:xfrm>
          <a:prstGeom prst="rect">
            <a:avLst/>
          </a:prstGeom>
          <a:noFill/>
        </p:spPr>
      </p:pic>
      <p:pic>
        <p:nvPicPr>
          <p:cNvPr id="21" name="Picture 4" descr="http://www.clker.com/cliparts/l/b/A/t/e/t/forest-green-tennis-shoes-md.png">
            <a:hlinkClick r:id="rId10" tooltip="Download as SVG fil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2060848"/>
            <a:ext cx="1658257" cy="1512168"/>
          </a:xfrm>
          <a:prstGeom prst="rect">
            <a:avLst/>
          </a:prstGeom>
          <a:noFill/>
        </p:spPr>
      </p:pic>
      <p:pic>
        <p:nvPicPr>
          <p:cNvPr id="22" name="Picture 2" descr="https://encrypted-tbn1.gstatic.com/images?q=tbn:ANd9GcSQepcbOL1k7iCfhOrDYB6ZkD-MyV1E2iosKfXmJpmfaYwxeKwsMw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872" y="4293096"/>
            <a:ext cx="2088232" cy="1551371"/>
          </a:xfrm>
          <a:prstGeom prst="rect">
            <a:avLst/>
          </a:prstGeom>
          <a:noFill/>
        </p:spPr>
      </p:pic>
      <p:pic>
        <p:nvPicPr>
          <p:cNvPr id="23" name="Picture 2" descr="https://encrypted-tbn2.gstatic.com/images?q=tbn:ANd9GcRJ_zs9ngwNd3O2HztjGgT4PP9Arh-bOCw-GdOr6Vzz6UNKLdx2bA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1520" y="4437112"/>
            <a:ext cx="1427676" cy="1655093"/>
          </a:xfrm>
          <a:prstGeom prst="rect">
            <a:avLst/>
          </a:prstGeom>
          <a:noFill/>
        </p:spPr>
      </p:pic>
      <p:pic>
        <p:nvPicPr>
          <p:cNvPr id="24" name="Picture 8" descr="deserter%20clipar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08304" y="4221088"/>
            <a:ext cx="1591377" cy="1702007"/>
          </a:xfrm>
          <a:prstGeom prst="rect">
            <a:avLst/>
          </a:prstGeom>
          <a:noFill/>
        </p:spPr>
      </p:pic>
      <p:pic>
        <p:nvPicPr>
          <p:cNvPr id="25" name="Picture 2" descr="https://encrypted-tbn0.gstatic.com/images?q=tbn:ANd9GcQgmlmlWdYWmzwLrd3RWPq1KBPEziJvfQis_EgRtVstyXyAhH6t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36296" y="2060848"/>
            <a:ext cx="1440160" cy="1376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404665"/>
            <a:ext cx="4038600" cy="115212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....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404665"/>
            <a:ext cx="4038600" cy="1152128"/>
          </a:xfrm>
        </p:spPr>
        <p:txBody>
          <a:bodyPr/>
          <a:lstStyle/>
          <a:p>
            <a:r>
              <a:rPr lang="en-GB" dirty="0" smtClean="0"/>
              <a:t>What is missing</a:t>
            </a:r>
          </a:p>
          <a:p>
            <a:r>
              <a:rPr lang="en-GB" dirty="0" smtClean="0"/>
              <a:t>.... is missing</a:t>
            </a:r>
            <a:endParaRPr lang="en-GB" dirty="0"/>
          </a:p>
        </p:txBody>
      </p:sp>
      <p:pic>
        <p:nvPicPr>
          <p:cNvPr id="16" name="Picture 8" descr="http://www.clker.com/cliparts/e/U/a/p/a/b/trousers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1460024" cy="1296144"/>
          </a:xfrm>
          <a:prstGeom prst="rect">
            <a:avLst/>
          </a:prstGeom>
          <a:noFill/>
        </p:spPr>
      </p:pic>
      <p:pic>
        <p:nvPicPr>
          <p:cNvPr id="17" name="Picture 2" descr="https://encrypted-tbn3.gstatic.com/images?q=tbn:ANd9GcRHh0e8vYeNQCyJFweqeDzNEjp2IqwtzRXfZbHDpIEEsoy06p3J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437112"/>
            <a:ext cx="1675064" cy="1111027"/>
          </a:xfrm>
          <a:prstGeom prst="rect">
            <a:avLst/>
          </a:prstGeom>
          <a:noFill/>
        </p:spPr>
      </p:pic>
      <p:pic>
        <p:nvPicPr>
          <p:cNvPr id="18" name="Picture 4" descr="T-Shirt brow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437112"/>
            <a:ext cx="1532473" cy="1250504"/>
          </a:xfrm>
          <a:prstGeom prst="rect">
            <a:avLst/>
          </a:prstGeom>
          <a:noFill/>
        </p:spPr>
      </p:pic>
      <p:pic>
        <p:nvPicPr>
          <p:cNvPr id="20" name="Picture 4" descr="Gloves-Purple.ic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2276872"/>
            <a:ext cx="1296144" cy="1080120"/>
          </a:xfrm>
          <a:prstGeom prst="rect">
            <a:avLst/>
          </a:prstGeom>
          <a:noFill/>
        </p:spPr>
      </p:pic>
      <p:pic>
        <p:nvPicPr>
          <p:cNvPr id="21" name="Picture 4" descr="http://www.clker.com/cliparts/l/b/A/t/e/t/forest-green-tennis-shoes-md.png">
            <a:hlinkClick r:id="rId8" tooltip="Download as SVG fil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2060848"/>
            <a:ext cx="1658257" cy="1512168"/>
          </a:xfrm>
          <a:prstGeom prst="rect">
            <a:avLst/>
          </a:prstGeom>
          <a:noFill/>
        </p:spPr>
      </p:pic>
      <p:pic>
        <p:nvPicPr>
          <p:cNvPr id="22" name="Picture 2" descr="https://encrypted-tbn1.gstatic.com/images?q=tbn:ANd9GcSQepcbOL1k7iCfhOrDYB6ZkD-MyV1E2iosKfXmJpmfaYwxeKwsMw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19872" y="4293096"/>
            <a:ext cx="2088232" cy="1551371"/>
          </a:xfrm>
          <a:prstGeom prst="rect">
            <a:avLst/>
          </a:prstGeom>
          <a:noFill/>
        </p:spPr>
      </p:pic>
      <p:pic>
        <p:nvPicPr>
          <p:cNvPr id="23" name="Picture 2" descr="https://encrypted-tbn2.gstatic.com/images?q=tbn:ANd9GcRJ_zs9ngwNd3O2HztjGgT4PP9Arh-bOCw-GdOr6Vzz6UNKLdx2bA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4437112"/>
            <a:ext cx="1427676" cy="1655093"/>
          </a:xfrm>
          <a:prstGeom prst="rect">
            <a:avLst/>
          </a:prstGeom>
          <a:noFill/>
        </p:spPr>
      </p:pic>
      <p:pic>
        <p:nvPicPr>
          <p:cNvPr id="24" name="Picture 8" descr="deserter%20clipar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304" y="4221088"/>
            <a:ext cx="1591377" cy="1702007"/>
          </a:xfrm>
          <a:prstGeom prst="rect">
            <a:avLst/>
          </a:prstGeom>
          <a:noFill/>
        </p:spPr>
      </p:pic>
      <p:pic>
        <p:nvPicPr>
          <p:cNvPr id="25" name="Picture 2" descr="https://encrypted-tbn0.gstatic.com/images?q=tbn:ANd9GcQgmlmlWdYWmzwLrd3RWPq1KBPEziJvfQis_EgRtVstyXyAhH6t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6296" y="2060848"/>
            <a:ext cx="1440160" cy="1376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404665"/>
            <a:ext cx="4038600" cy="115212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....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404665"/>
            <a:ext cx="4038600" cy="1152128"/>
          </a:xfrm>
        </p:spPr>
        <p:txBody>
          <a:bodyPr/>
          <a:lstStyle/>
          <a:p>
            <a:r>
              <a:rPr lang="en-GB" dirty="0" smtClean="0"/>
              <a:t>What is missing</a:t>
            </a:r>
          </a:p>
          <a:p>
            <a:r>
              <a:rPr lang="en-GB" dirty="0" smtClean="0"/>
              <a:t>.... is missing</a:t>
            </a:r>
            <a:endParaRPr lang="en-GB" dirty="0"/>
          </a:p>
        </p:txBody>
      </p:sp>
      <p:pic>
        <p:nvPicPr>
          <p:cNvPr id="16" name="Picture 8" descr="http://www.clker.com/cliparts/e/U/a/p/a/b/trousers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1460024" cy="1296144"/>
          </a:xfrm>
          <a:prstGeom prst="rect">
            <a:avLst/>
          </a:prstGeom>
          <a:noFill/>
        </p:spPr>
      </p:pic>
      <p:pic>
        <p:nvPicPr>
          <p:cNvPr id="17" name="Picture 2" descr="https://encrypted-tbn3.gstatic.com/images?q=tbn:ANd9GcRHh0e8vYeNQCyJFweqeDzNEjp2IqwtzRXfZbHDpIEEsoy06p3J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437112"/>
            <a:ext cx="1675064" cy="1111027"/>
          </a:xfrm>
          <a:prstGeom prst="rect">
            <a:avLst/>
          </a:prstGeom>
          <a:noFill/>
        </p:spPr>
      </p:pic>
      <p:pic>
        <p:nvPicPr>
          <p:cNvPr id="18" name="Picture 4" descr="T-Shirt brow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437112"/>
            <a:ext cx="1532473" cy="1250504"/>
          </a:xfrm>
          <a:prstGeom prst="rect">
            <a:avLst/>
          </a:prstGeom>
          <a:noFill/>
        </p:spPr>
      </p:pic>
      <p:pic>
        <p:nvPicPr>
          <p:cNvPr id="19" name="Picture 4" descr="http://www.clker.com/cliparts/5/6/Q/R/P/I/pink-socks-md.png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3" y="2060848"/>
            <a:ext cx="1368152" cy="1224136"/>
          </a:xfrm>
          <a:prstGeom prst="rect">
            <a:avLst/>
          </a:prstGeom>
          <a:noFill/>
        </p:spPr>
      </p:pic>
      <p:pic>
        <p:nvPicPr>
          <p:cNvPr id="20" name="Picture 4" descr="Gloves-Purple.ic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276872"/>
            <a:ext cx="1296144" cy="1080120"/>
          </a:xfrm>
          <a:prstGeom prst="rect">
            <a:avLst/>
          </a:prstGeom>
          <a:noFill/>
        </p:spPr>
      </p:pic>
      <p:pic>
        <p:nvPicPr>
          <p:cNvPr id="21" name="Picture 4" descr="http://www.clker.com/cliparts/l/b/A/t/e/t/forest-green-tennis-shoes-md.png">
            <a:hlinkClick r:id="rId10" tooltip="Download as SVG fil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2060848"/>
            <a:ext cx="1658257" cy="1512168"/>
          </a:xfrm>
          <a:prstGeom prst="rect">
            <a:avLst/>
          </a:prstGeom>
          <a:noFill/>
        </p:spPr>
      </p:pic>
      <p:pic>
        <p:nvPicPr>
          <p:cNvPr id="23" name="Picture 2" descr="https://encrypted-tbn2.gstatic.com/images?q=tbn:ANd9GcRJ_zs9ngwNd3O2HztjGgT4PP9Arh-bOCw-GdOr6Vzz6UNKLdx2bA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4437112"/>
            <a:ext cx="1427676" cy="1655093"/>
          </a:xfrm>
          <a:prstGeom prst="rect">
            <a:avLst/>
          </a:prstGeom>
          <a:noFill/>
        </p:spPr>
      </p:pic>
      <p:pic>
        <p:nvPicPr>
          <p:cNvPr id="24" name="Picture 8" descr="deserter%20clipar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304" y="4221088"/>
            <a:ext cx="1591377" cy="1702007"/>
          </a:xfrm>
          <a:prstGeom prst="rect">
            <a:avLst/>
          </a:prstGeom>
          <a:noFill/>
        </p:spPr>
      </p:pic>
      <p:pic>
        <p:nvPicPr>
          <p:cNvPr id="25" name="Picture 2" descr="https://encrypted-tbn0.gstatic.com/images?q=tbn:ANd9GcQgmlmlWdYWmzwLrd3RWPq1KBPEziJvfQis_EgRtVstyXyAhH6t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6296" y="2060848"/>
            <a:ext cx="1440160" cy="1376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404665"/>
            <a:ext cx="4038600" cy="115212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....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404665"/>
            <a:ext cx="4038600" cy="1152128"/>
          </a:xfrm>
        </p:spPr>
        <p:txBody>
          <a:bodyPr/>
          <a:lstStyle/>
          <a:p>
            <a:r>
              <a:rPr lang="en-GB" dirty="0" smtClean="0"/>
              <a:t>What is missing</a:t>
            </a:r>
          </a:p>
          <a:p>
            <a:r>
              <a:rPr lang="en-GB" dirty="0" smtClean="0"/>
              <a:t>.... is missing</a:t>
            </a:r>
            <a:endParaRPr lang="en-GB" dirty="0"/>
          </a:p>
        </p:txBody>
      </p:sp>
      <p:pic>
        <p:nvPicPr>
          <p:cNvPr id="16" name="Picture 8" descr="http://www.clker.com/cliparts/e/U/a/p/a/b/trousers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1460024" cy="1296144"/>
          </a:xfrm>
          <a:prstGeom prst="rect">
            <a:avLst/>
          </a:prstGeom>
          <a:noFill/>
        </p:spPr>
      </p:pic>
      <p:pic>
        <p:nvPicPr>
          <p:cNvPr id="17" name="Picture 2" descr="https://encrypted-tbn3.gstatic.com/images?q=tbn:ANd9GcRHh0e8vYeNQCyJFweqeDzNEjp2IqwtzRXfZbHDpIEEsoy06p3J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437112"/>
            <a:ext cx="1675064" cy="1111027"/>
          </a:xfrm>
          <a:prstGeom prst="rect">
            <a:avLst/>
          </a:prstGeom>
          <a:noFill/>
        </p:spPr>
      </p:pic>
      <p:pic>
        <p:nvPicPr>
          <p:cNvPr id="18" name="Picture 4" descr="T-Shirt brow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437112"/>
            <a:ext cx="1532473" cy="1250504"/>
          </a:xfrm>
          <a:prstGeom prst="rect">
            <a:avLst/>
          </a:prstGeom>
          <a:noFill/>
        </p:spPr>
      </p:pic>
      <p:pic>
        <p:nvPicPr>
          <p:cNvPr id="19" name="Picture 4" descr="http://www.clker.com/cliparts/5/6/Q/R/P/I/pink-socks-md.png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3" y="2060848"/>
            <a:ext cx="1368152" cy="1224136"/>
          </a:xfrm>
          <a:prstGeom prst="rect">
            <a:avLst/>
          </a:prstGeom>
          <a:noFill/>
        </p:spPr>
      </p:pic>
      <p:pic>
        <p:nvPicPr>
          <p:cNvPr id="20" name="Picture 4" descr="Gloves-Purple.ic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276872"/>
            <a:ext cx="1296144" cy="1080120"/>
          </a:xfrm>
          <a:prstGeom prst="rect">
            <a:avLst/>
          </a:prstGeom>
          <a:noFill/>
        </p:spPr>
      </p:pic>
      <p:pic>
        <p:nvPicPr>
          <p:cNvPr id="21" name="Picture 4" descr="http://www.clker.com/cliparts/l/b/A/t/e/t/forest-green-tennis-shoes-md.png">
            <a:hlinkClick r:id="rId10" tooltip="Download as SVG fil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2060848"/>
            <a:ext cx="1658257" cy="1512168"/>
          </a:xfrm>
          <a:prstGeom prst="rect">
            <a:avLst/>
          </a:prstGeom>
          <a:noFill/>
        </p:spPr>
      </p:pic>
      <p:pic>
        <p:nvPicPr>
          <p:cNvPr id="22" name="Picture 2" descr="https://encrypted-tbn1.gstatic.com/images?q=tbn:ANd9GcSQepcbOL1k7iCfhOrDYB6ZkD-MyV1E2iosKfXmJpmfaYwxeKwsMw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872" y="4293096"/>
            <a:ext cx="2088232" cy="1551371"/>
          </a:xfrm>
          <a:prstGeom prst="rect">
            <a:avLst/>
          </a:prstGeom>
          <a:noFill/>
        </p:spPr>
      </p:pic>
      <p:pic>
        <p:nvPicPr>
          <p:cNvPr id="23" name="Picture 2" descr="https://encrypted-tbn2.gstatic.com/images?q=tbn:ANd9GcRJ_zs9ngwNd3O2HztjGgT4PP9Arh-bOCw-GdOr6Vzz6UNKLdx2bA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1520" y="4437112"/>
            <a:ext cx="1427676" cy="1655093"/>
          </a:xfrm>
          <a:prstGeom prst="rect">
            <a:avLst/>
          </a:prstGeom>
          <a:noFill/>
        </p:spPr>
      </p:pic>
      <p:pic>
        <p:nvPicPr>
          <p:cNvPr id="25" name="Picture 2" descr="https://encrypted-tbn0.gstatic.com/images?q=tbn:ANd9GcQgmlmlWdYWmzwLrd3RWPq1KBPEziJvfQis_EgRtVstyXyAhH6t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36296" y="2060848"/>
            <a:ext cx="1440160" cy="1376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The Clothes – </a:t>
            </a:r>
            <a:r>
              <a:rPr lang="en-GB" sz="6000" b="1" dirty="0" smtClean="0">
                <a:solidFill>
                  <a:srgbClr val="FF0000"/>
                </a:solidFill>
              </a:rPr>
              <a:t>Die</a:t>
            </a:r>
            <a:r>
              <a:rPr lang="en-GB" sz="6000" b="1" dirty="0" smtClean="0"/>
              <a:t> </a:t>
            </a:r>
            <a:r>
              <a:rPr lang="en-GB" sz="6000" b="1" dirty="0" err="1" smtClean="0">
                <a:solidFill>
                  <a:srgbClr val="FF0000"/>
                </a:solidFill>
              </a:rPr>
              <a:t>Kleidung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 smtClean="0">
                <a:solidFill>
                  <a:schemeClr val="tx1"/>
                </a:solidFill>
              </a:rPr>
              <a:t>Memorise and say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sentences about clothes in German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</a:t>
            </a:r>
            <a:r>
              <a:rPr lang="en-GB" dirty="0" err="1" smtClean="0">
                <a:solidFill>
                  <a:schemeClr val="tx1"/>
                </a:solidFill>
              </a:rPr>
              <a:t>der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Kartentausch</a:t>
            </a:r>
            <a:r>
              <a:rPr lang="en-GB" dirty="0" smtClean="0">
                <a:solidFill>
                  <a:schemeClr val="tx1"/>
                </a:solidFill>
              </a:rPr>
              <a:t> und give ‘Lob’ to my partner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ask and answer questions such as ‘Was </a:t>
            </a:r>
            <a:r>
              <a:rPr lang="en-GB" dirty="0" err="1" smtClean="0">
                <a:solidFill>
                  <a:schemeClr val="tx1"/>
                </a:solidFill>
              </a:rPr>
              <a:t>ist</a:t>
            </a:r>
            <a:r>
              <a:rPr lang="en-GB" dirty="0" smtClean="0">
                <a:solidFill>
                  <a:schemeClr val="tx1"/>
                </a:solidFill>
              </a:rPr>
              <a:t> das?’ and ‘</a:t>
            </a:r>
            <a:r>
              <a:rPr lang="en-GB" dirty="0" err="1" smtClean="0">
                <a:solidFill>
                  <a:schemeClr val="tx1"/>
                </a:solidFill>
              </a:rPr>
              <a:t>Welche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Farbe</a:t>
            </a:r>
            <a:r>
              <a:rPr lang="en-GB" dirty="0" smtClean="0">
                <a:solidFill>
                  <a:schemeClr val="tx1"/>
                </a:solidFill>
              </a:rPr>
              <a:t> hat das?’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memory games with German vocabulary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404665"/>
            <a:ext cx="4038600" cy="115212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....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404665"/>
            <a:ext cx="4038600" cy="1152128"/>
          </a:xfrm>
        </p:spPr>
        <p:txBody>
          <a:bodyPr/>
          <a:lstStyle/>
          <a:p>
            <a:r>
              <a:rPr lang="en-GB" dirty="0" smtClean="0"/>
              <a:t>What is missing</a:t>
            </a:r>
          </a:p>
          <a:p>
            <a:r>
              <a:rPr lang="en-GB" dirty="0" smtClean="0"/>
              <a:t>.... is missing</a:t>
            </a:r>
            <a:endParaRPr lang="en-GB" dirty="0"/>
          </a:p>
        </p:txBody>
      </p:sp>
      <p:pic>
        <p:nvPicPr>
          <p:cNvPr id="16" name="Picture 8" descr="http://www.clker.com/cliparts/e/U/a/p/a/b/trousers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1460024" cy="1296144"/>
          </a:xfrm>
          <a:prstGeom prst="rect">
            <a:avLst/>
          </a:prstGeom>
          <a:noFill/>
        </p:spPr>
      </p:pic>
      <p:pic>
        <p:nvPicPr>
          <p:cNvPr id="17" name="Picture 2" descr="https://encrypted-tbn3.gstatic.com/images?q=tbn:ANd9GcRHh0e8vYeNQCyJFweqeDzNEjp2IqwtzRXfZbHDpIEEsoy06p3J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437112"/>
            <a:ext cx="1675064" cy="1111027"/>
          </a:xfrm>
          <a:prstGeom prst="rect">
            <a:avLst/>
          </a:prstGeom>
          <a:noFill/>
        </p:spPr>
      </p:pic>
      <p:pic>
        <p:nvPicPr>
          <p:cNvPr id="18" name="Picture 4" descr="T-Shirt brow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437112"/>
            <a:ext cx="1532473" cy="1250504"/>
          </a:xfrm>
          <a:prstGeom prst="rect">
            <a:avLst/>
          </a:prstGeom>
          <a:noFill/>
        </p:spPr>
      </p:pic>
      <p:pic>
        <p:nvPicPr>
          <p:cNvPr id="19" name="Picture 4" descr="http://www.clker.com/cliparts/5/6/Q/R/P/I/pink-socks-md.png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3" y="2060848"/>
            <a:ext cx="1368152" cy="1224136"/>
          </a:xfrm>
          <a:prstGeom prst="rect">
            <a:avLst/>
          </a:prstGeom>
          <a:noFill/>
        </p:spPr>
      </p:pic>
      <p:pic>
        <p:nvPicPr>
          <p:cNvPr id="21" name="Picture 4" descr="http://www.clker.com/cliparts/l/b/A/t/e/t/forest-green-tennis-shoes-md.png">
            <a:hlinkClick r:id="rId9" tooltip="Download as SVG fil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2060848"/>
            <a:ext cx="1658257" cy="1512168"/>
          </a:xfrm>
          <a:prstGeom prst="rect">
            <a:avLst/>
          </a:prstGeom>
          <a:noFill/>
        </p:spPr>
      </p:pic>
      <p:pic>
        <p:nvPicPr>
          <p:cNvPr id="22" name="Picture 2" descr="https://encrypted-tbn1.gstatic.com/images?q=tbn:ANd9GcSQepcbOL1k7iCfhOrDYB6ZkD-MyV1E2iosKfXmJpmfaYwxeKwsMw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19872" y="4293096"/>
            <a:ext cx="2088232" cy="1551371"/>
          </a:xfrm>
          <a:prstGeom prst="rect">
            <a:avLst/>
          </a:prstGeom>
          <a:noFill/>
        </p:spPr>
      </p:pic>
      <p:pic>
        <p:nvPicPr>
          <p:cNvPr id="23" name="Picture 2" descr="https://encrypted-tbn2.gstatic.com/images?q=tbn:ANd9GcRJ_zs9ngwNd3O2HztjGgT4PP9Arh-bOCw-GdOr6Vzz6UNKLdx2bA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1520" y="4437112"/>
            <a:ext cx="1427676" cy="1655093"/>
          </a:xfrm>
          <a:prstGeom prst="rect">
            <a:avLst/>
          </a:prstGeom>
          <a:noFill/>
        </p:spPr>
      </p:pic>
      <p:pic>
        <p:nvPicPr>
          <p:cNvPr id="24" name="Picture 8" descr="deserter%20clipar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304" y="4221088"/>
            <a:ext cx="1591377" cy="1702007"/>
          </a:xfrm>
          <a:prstGeom prst="rect">
            <a:avLst/>
          </a:prstGeom>
          <a:noFill/>
        </p:spPr>
      </p:pic>
      <p:pic>
        <p:nvPicPr>
          <p:cNvPr id="25" name="Picture 2" descr="https://encrypted-tbn0.gstatic.com/images?q=tbn:ANd9GcQgmlmlWdYWmzwLrd3RWPq1KBPEziJvfQis_EgRtVstyXyAhH6t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36296" y="2060848"/>
            <a:ext cx="1440160" cy="1376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404665"/>
            <a:ext cx="4038600" cy="115212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....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404665"/>
            <a:ext cx="4038600" cy="1152128"/>
          </a:xfrm>
        </p:spPr>
        <p:txBody>
          <a:bodyPr/>
          <a:lstStyle/>
          <a:p>
            <a:r>
              <a:rPr lang="en-GB" dirty="0" smtClean="0"/>
              <a:t>What is missing</a:t>
            </a:r>
          </a:p>
          <a:p>
            <a:r>
              <a:rPr lang="en-GB" dirty="0" smtClean="0"/>
              <a:t>.... is missing</a:t>
            </a:r>
            <a:endParaRPr lang="en-GB" dirty="0"/>
          </a:p>
        </p:txBody>
      </p:sp>
      <p:pic>
        <p:nvPicPr>
          <p:cNvPr id="17" name="Picture 2" descr="https://encrypted-tbn3.gstatic.com/images?q=tbn:ANd9GcRHh0e8vYeNQCyJFweqeDzNEjp2IqwtzRXfZbHDpIEEsoy06p3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437112"/>
            <a:ext cx="1675064" cy="1111027"/>
          </a:xfrm>
          <a:prstGeom prst="rect">
            <a:avLst/>
          </a:prstGeom>
          <a:noFill/>
        </p:spPr>
      </p:pic>
      <p:pic>
        <p:nvPicPr>
          <p:cNvPr id="18" name="Picture 4" descr="T-Shirt brow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437112"/>
            <a:ext cx="1532473" cy="1250504"/>
          </a:xfrm>
          <a:prstGeom prst="rect">
            <a:avLst/>
          </a:prstGeom>
          <a:noFill/>
        </p:spPr>
      </p:pic>
      <p:pic>
        <p:nvPicPr>
          <p:cNvPr id="19" name="Picture 4" descr="http://www.clker.com/cliparts/5/6/Q/R/P/I/pink-socks-md.png">
            <a:hlinkClick r:id="rId5" tooltip="Download as SVG fil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3" y="2060848"/>
            <a:ext cx="1368152" cy="1224136"/>
          </a:xfrm>
          <a:prstGeom prst="rect">
            <a:avLst/>
          </a:prstGeom>
          <a:noFill/>
        </p:spPr>
      </p:pic>
      <p:pic>
        <p:nvPicPr>
          <p:cNvPr id="20" name="Picture 4" descr="Gloves-Purple.ic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2276872"/>
            <a:ext cx="1296144" cy="1080120"/>
          </a:xfrm>
          <a:prstGeom prst="rect">
            <a:avLst/>
          </a:prstGeom>
          <a:noFill/>
        </p:spPr>
      </p:pic>
      <p:pic>
        <p:nvPicPr>
          <p:cNvPr id="21" name="Picture 4" descr="http://www.clker.com/cliparts/l/b/A/t/e/t/forest-green-tennis-shoes-md.png">
            <a:hlinkClick r:id="rId8" tooltip="Download as SVG fil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2060848"/>
            <a:ext cx="1658257" cy="1512168"/>
          </a:xfrm>
          <a:prstGeom prst="rect">
            <a:avLst/>
          </a:prstGeom>
          <a:noFill/>
        </p:spPr>
      </p:pic>
      <p:pic>
        <p:nvPicPr>
          <p:cNvPr id="22" name="Picture 2" descr="https://encrypted-tbn1.gstatic.com/images?q=tbn:ANd9GcSQepcbOL1k7iCfhOrDYB6ZkD-MyV1E2iosKfXmJpmfaYwxeKwsMw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19872" y="4293096"/>
            <a:ext cx="2088232" cy="1551371"/>
          </a:xfrm>
          <a:prstGeom prst="rect">
            <a:avLst/>
          </a:prstGeom>
          <a:noFill/>
        </p:spPr>
      </p:pic>
      <p:pic>
        <p:nvPicPr>
          <p:cNvPr id="23" name="Picture 2" descr="https://encrypted-tbn2.gstatic.com/images?q=tbn:ANd9GcRJ_zs9ngwNd3O2HztjGgT4PP9Arh-bOCw-GdOr6Vzz6UNKLdx2bA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1520" y="4437112"/>
            <a:ext cx="1427676" cy="1655093"/>
          </a:xfrm>
          <a:prstGeom prst="rect">
            <a:avLst/>
          </a:prstGeom>
          <a:noFill/>
        </p:spPr>
      </p:pic>
      <p:pic>
        <p:nvPicPr>
          <p:cNvPr id="24" name="Picture 8" descr="deserter%20clipar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304" y="4221088"/>
            <a:ext cx="1591377" cy="1702007"/>
          </a:xfrm>
          <a:prstGeom prst="rect">
            <a:avLst/>
          </a:prstGeom>
          <a:noFill/>
        </p:spPr>
      </p:pic>
      <p:pic>
        <p:nvPicPr>
          <p:cNvPr id="25" name="Picture 2" descr="https://encrypted-tbn0.gstatic.com/images?q=tbn:ANd9GcQgmlmlWdYWmzwLrd3RWPq1KBPEziJvfQis_EgRtVstyXyAhH6t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6296" y="2060848"/>
            <a:ext cx="1440160" cy="1376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404665"/>
            <a:ext cx="4038600" cy="115212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Was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.... </a:t>
            </a:r>
            <a:r>
              <a:rPr lang="en-GB" b="1" dirty="0" err="1" smtClean="0">
                <a:solidFill>
                  <a:srgbClr val="FF0000"/>
                </a:solidFill>
              </a:rPr>
              <a:t>fehlt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16016" y="404665"/>
            <a:ext cx="4038600" cy="1152128"/>
          </a:xfrm>
        </p:spPr>
        <p:txBody>
          <a:bodyPr/>
          <a:lstStyle/>
          <a:p>
            <a:r>
              <a:rPr lang="en-GB" dirty="0" smtClean="0"/>
              <a:t>What is missing</a:t>
            </a:r>
          </a:p>
          <a:p>
            <a:r>
              <a:rPr lang="en-GB" dirty="0" smtClean="0"/>
              <a:t>.... is missing</a:t>
            </a:r>
            <a:endParaRPr lang="en-GB" dirty="0"/>
          </a:p>
        </p:txBody>
      </p:sp>
      <p:pic>
        <p:nvPicPr>
          <p:cNvPr id="16" name="Picture 8" descr="http://www.clker.com/cliparts/e/U/a/p/a/b/trousers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1460024" cy="1296144"/>
          </a:xfrm>
          <a:prstGeom prst="rect">
            <a:avLst/>
          </a:prstGeom>
          <a:noFill/>
        </p:spPr>
      </p:pic>
      <p:pic>
        <p:nvPicPr>
          <p:cNvPr id="17" name="Picture 2" descr="https://encrypted-tbn3.gstatic.com/images?q=tbn:ANd9GcRHh0e8vYeNQCyJFweqeDzNEjp2IqwtzRXfZbHDpIEEsoy06p3J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437112"/>
            <a:ext cx="1675064" cy="1111027"/>
          </a:xfrm>
          <a:prstGeom prst="rect">
            <a:avLst/>
          </a:prstGeom>
          <a:noFill/>
        </p:spPr>
      </p:pic>
      <p:pic>
        <p:nvPicPr>
          <p:cNvPr id="18" name="Picture 4" descr="T-Shirt brow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4437112"/>
            <a:ext cx="1532473" cy="1250504"/>
          </a:xfrm>
          <a:prstGeom prst="rect">
            <a:avLst/>
          </a:prstGeom>
          <a:noFill/>
        </p:spPr>
      </p:pic>
      <p:pic>
        <p:nvPicPr>
          <p:cNvPr id="19" name="Picture 4" descr="http://www.clker.com/cliparts/5/6/Q/R/P/I/pink-socks-md.png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3" y="2060848"/>
            <a:ext cx="1368152" cy="1224136"/>
          </a:xfrm>
          <a:prstGeom prst="rect">
            <a:avLst/>
          </a:prstGeom>
          <a:noFill/>
        </p:spPr>
      </p:pic>
      <p:pic>
        <p:nvPicPr>
          <p:cNvPr id="20" name="Picture 4" descr="Gloves-Purple.ic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276872"/>
            <a:ext cx="1296144" cy="1080120"/>
          </a:xfrm>
          <a:prstGeom prst="rect">
            <a:avLst/>
          </a:prstGeom>
          <a:noFill/>
        </p:spPr>
      </p:pic>
      <p:pic>
        <p:nvPicPr>
          <p:cNvPr id="21" name="Picture 4" descr="http://www.clker.com/cliparts/l/b/A/t/e/t/forest-green-tennis-shoes-md.png">
            <a:hlinkClick r:id="rId10" tooltip="Download as SVG fil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2060848"/>
            <a:ext cx="1658257" cy="1512168"/>
          </a:xfrm>
          <a:prstGeom prst="rect">
            <a:avLst/>
          </a:prstGeom>
          <a:noFill/>
        </p:spPr>
      </p:pic>
      <p:pic>
        <p:nvPicPr>
          <p:cNvPr id="22" name="Picture 2" descr="https://encrypted-tbn1.gstatic.com/images?q=tbn:ANd9GcSQepcbOL1k7iCfhOrDYB6ZkD-MyV1E2iosKfXmJpmfaYwxeKwsMw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9872" y="4293096"/>
            <a:ext cx="2088232" cy="1551371"/>
          </a:xfrm>
          <a:prstGeom prst="rect">
            <a:avLst/>
          </a:prstGeom>
          <a:noFill/>
        </p:spPr>
      </p:pic>
      <p:pic>
        <p:nvPicPr>
          <p:cNvPr id="23" name="Picture 2" descr="https://encrypted-tbn2.gstatic.com/images?q=tbn:ANd9GcRJ_zs9ngwNd3O2HztjGgT4PP9Arh-bOCw-GdOr6Vzz6UNKLdx2bA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1520" y="4437112"/>
            <a:ext cx="1427676" cy="1655093"/>
          </a:xfrm>
          <a:prstGeom prst="rect">
            <a:avLst/>
          </a:prstGeom>
          <a:noFill/>
        </p:spPr>
      </p:pic>
      <p:pic>
        <p:nvPicPr>
          <p:cNvPr id="24" name="Picture 8" descr="deserter%20clipar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08304" y="4221088"/>
            <a:ext cx="1591377" cy="1702007"/>
          </a:xfrm>
          <a:prstGeom prst="rect">
            <a:avLst/>
          </a:prstGeom>
          <a:noFill/>
        </p:spPr>
      </p:pic>
      <p:pic>
        <p:nvPicPr>
          <p:cNvPr id="25" name="Picture 2" descr="https://encrypted-tbn0.gstatic.com/images?q=tbn:ANd9GcQgmlmlWdYWmzwLrd3RWPq1KBPEziJvfQis_EgRtVstyXyAhH6t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36296" y="2060848"/>
            <a:ext cx="1440160" cy="1376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Dictation</a:t>
            </a:r>
            <a:endParaRPr lang="en-GB" dirty="0"/>
          </a:p>
        </p:txBody>
      </p:sp>
      <p:sp>
        <p:nvSpPr>
          <p:cNvPr id="5" name="AutoShape 2" descr="Image result for hangman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68463"/>
            <a:ext cx="28575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Image result for running dictation gam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69674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9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holiday - </a:t>
            </a:r>
            <a:r>
              <a:rPr lang="en-GB" b="1" dirty="0" err="1" smtClean="0">
                <a:solidFill>
                  <a:srgbClr val="FF0000"/>
                </a:solidFill>
              </a:rPr>
              <a:t>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Urlaub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 pack</a:t>
            </a:r>
          </a:p>
          <a:p>
            <a:r>
              <a:rPr lang="en-GB" sz="3600" b="1" dirty="0" smtClean="0"/>
              <a:t>In my suitcase</a:t>
            </a:r>
            <a:endParaRPr lang="en-GB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FF0000"/>
                </a:solidFill>
              </a:rPr>
              <a:t>Ich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packe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In </a:t>
            </a:r>
            <a:r>
              <a:rPr lang="en-GB" sz="3600" b="1" dirty="0" err="1" smtClean="0">
                <a:solidFill>
                  <a:srgbClr val="FF0000"/>
                </a:solidFill>
              </a:rPr>
              <a:t>meinen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Koffer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38914" name="Picture 2" descr="https://encrypted-tbn0.gstatic.com/images?q=tbn:ANd9GcR0WdAPsMg0XEyKkNKHucrtEb5t1es1ZO52ueAXHPC28zyay_REF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84984"/>
            <a:ext cx="5010150" cy="3311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school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Schule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GB" dirty="0" smtClean="0"/>
              <a:t>GB - </a:t>
            </a:r>
            <a:r>
              <a:rPr lang="en-GB" b="1" dirty="0" err="1" smtClean="0">
                <a:solidFill>
                  <a:srgbClr val="FF0000"/>
                </a:solidFill>
              </a:rPr>
              <a:t>Großbrittanien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GB" dirty="0" smtClean="0"/>
              <a:t>Germany </a:t>
            </a:r>
            <a:r>
              <a:rPr lang="en-GB" b="1" dirty="0" smtClean="0">
                <a:solidFill>
                  <a:srgbClr val="FF0000"/>
                </a:solidFill>
              </a:rPr>
              <a:t>- Deutschland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0962" name="AutoShape 2" descr="data:image/jpeg;base64,/9j/4AAQSkZJRgABAQAAAQABAAD/2wCEAAkGBxQTEhQUEhQWFBUVFxgXGBgUGRgYFxwYFxgYFxgYFxgcHSggGBolHBYUITEhJSkrLi4uFx8zODMsNygtLisBCgoKDg0OGhAQGywmICUsLCwvLywsLCwvLCwsLCwsLDIsLCwsLCwsLCw0LCwsLCwsLCwsLCwsLCwsLCwsLCwsLP/AABEIALcBFAMBIgACEQEDEQH/xAAcAAABBQEBAQAAAAAAAAAAAAAFAAIDBAYHAQj/xABHEAACAQIEAwUFBAcGBQMFAAABAhEAAwQSITEFQVEGEyJhcTKBkaGxB0LB0RQjUmJy4fAVJDOCsvFDc5KiwhY000RTg6PS/8QAGQEAAwEBAQAAAAAAAAAAAAAAAAIDAQQF/8QALxEAAgIBAwIDBwQDAQAAAAAAAAECEQMSITEEQRMiURRhcYGh4fAyscHRBUKR8f/aAAwDAQACEQMRAD8AzNs1Mr1XVqkDUg5ZW5UgvnlVSZpwoAL8MunNp+yx94Qxr6wKmXOPun/Lr9KDpfIETp/W/WpLN9R90z1DGgwLLxAjn8asW+JH+jQ1MbO7tHRwGH41KrK3K2x8iVPwBj5VpgXt8XI61OnGj1oEbQ/fX4OPlFRmz++p8mlT8xHzrA2NJ/bJOxpf2lPOs53dwcif4fEPlIry3iDMfWgKNKuKnnVqx4qytrFxvV6zxCCDmI8qAo2WFwSmiWHwC6+v4CsthOM+cUXwnGl1k/1AplRga/Qh0pj4EVFa4wp5/Gp/7TTrQBRvcOFC8VgQN9KMYniqciKDYziU7fKsdAC8ThwKGX0orclvKqt22KWzUgPctnl/KoXt0RvVUcUrYxUKU3LVhlpuWgCILTgKflpZaAEtPBpmWnUASBqerVBSz0AXFeqPEEGdGaSp0Ov9f0KeLtNvsGUg861MwkOEtj7oPSelKm4XESoncaH3V7VbQpnBZPWndyfKrKrTwtSscqZG6Utehq5kpwSiwKOc05Xq6EpG0OgosCqHpwarH6MOlefoo862wI0uEbEj00qdca/WfXX51EcL5004dutFgW1xnVRPUSDUv6f1Lehhh86Gm23SmyRyNbYUXb2In7oHmPy2qMXoqqbteG7QBdGKNWnxjKF1OwJ6CdR8ooOL0GRy16/Krlnij89f8zD4QYFZYF1eNMOdTW+MseZ/Cqn6Sj+0mvmFb5wG+dTW7Vvlp8R9c31ofuMoJ4fEM25opZAigtggf1+RJq9YxVI0+5oRciKoYi5XlzEVWZqEBHcNQsKmNRmgCEimFamphFaAyKUU6vDQA2lSpUAeGmmvTTaAPCaY1PY1G1AEbUq8JpUWBmv7ZuQYyTrHhME8h7VE+J8QNrJAEtO88o009flQh+GyNGTYj2uoI/Zq1xKy1xbQBUsvtHMOawY6yadVe4+XT/oPTtBI0QE6bkgH/tNWBxqJz24gSSrZhHXUChY4c408JER7Qn515cw11ldSryVIGqFdVI3zefSqVjZz3M0l/HIjBWJkqWEAnQGOXqKVriNo/ej+IEfUUO4lhGa7bYKSO6ZSR1zKQPrVZsC/JGP+RvyrknKSeyO3HjhKNt0zSJdUgkMpA3IIgep5U1MTbJgOhPQMCfhNDeH4NjbvKwYB7eWCCNw8xPqKgtgECeaiZkax0J9aWeZxSdcivGtTVh8LXuSgXDrqrdQKB4yVMEEgZS06bCVFV8ZdIv3QJnNvJGhUEac9xVcT8RXwTnHS6NGUpjJQbhGJc3Qrs0agTJBIUnn/AFpTLXFLua4JBy3HUCOSsQOXQVs/LyEIubpBd0qu9kdKiwXEGa4EYDVWMifulB155j8KvstYnasJRcXTB6Wqnt269C1PbWssKHWrdW7SVEsASTA86R4hZXe7bH+ZfzoFexftipgaFHjmHG91fcGP0FMPaPD8mZvRW/GKZbmakGM1ImhOJ4v3YlrF8CYllVRO8at5GobPHGuT3dgmBJLuiACY3PnVFhnV1sba4sNGmUJfiF+QuSypOwa7J+S1LwfHNdRmcKCHZfDMaR1pXBpWBav3Mon+utMtXww1EHmAZ+tU+I3bbATeCQZlXUa6j8TVGxew6/4d5NVKkq4mDqYjYzr76EkYFr2KRTDNHPXT57U8XAdqEXscsqBnfLrOV2nSBJC6mpbXEAf+Hdn/AJV36lBWUASpVQONflZun3KPqRTRi7p/+ncerWh9HNZTNsvk02qFjHsbptNbKsAGjMDoc2v/AG0RW2x+6Pe38qKYWRkV4bZq4lh/2V/6j/8AzUow7dF+J/KijLBRsmlRQ2G/d+B/OlW0Fj8T9mlxDiAL89yiuDl9oEExv4Yg0sf9mV233394U91a732SM3t+HyPg3863GL42h/SCDJuWFAgeIEd4p9BqCek1XwPFzeNxbsFnsFVPpJ36w8zV6ROzmWO7JXrbBe8VptLdkToGjQ9CJqvjOzd62Cc6NFq3dMT7NzIANtwXE+hromJswLTOc5bBGJMkbRBI6E6cutZLimM7q07eIg2QpB6h1IA/dlAZ9axpGqTMo9p1gzz8vyq6LF4CZGjtbO3tLE+7X61Sw/Eu9ABQr94HdSOcH31awvFbZZlzTmcQdcpOs69dRrUihMvfdalRMRp+f86Ii3r8fpVvDjQeh+tbQMCXVxI6/E/nVMYm4+hVW56gHb1rWYtdT6/hWewSeM+jD5VjQJjO4uBw3dKHEwwVcwnQwY86iv4dpJNqCTJIJGvXTnWovrrNVseN6GjU/QEcNwsePKVOqgksdNM256gVbNWbf/t1/jcfJTVY70tBYP4hjDbggAyW3nlH51VXjNzkqj3H86k46minnmYfED8qrcMXxCam+aKLiyxi8S9zDX8/3e7jQDd9foKzeGw7OwVVLMdgBJ67VucTYBw+I/gWfc00P4Fw27ZvpcNsmJ0BUnxo2UxI05+6uzBGkyTasDXOF3bahrltlUmAT1iY+E1LgbX6xekj6itRxbENfsKoByI4c3G2hxAESTu45eVZ9bOVyvSQfUGK64u4U9ntt6bjveGrsbbtRk7rSHJug+Egn2X3AOw0FDuFYMMt7vP1IKqQziB4WDc+Xh1o3fW8GYjMLeZmM94fD0CiAPpvIo1jl/V3NPuHl5etSXUVi8OuTkePz67MQn6MjL/erRYGfCwlhOx8Rmq3ZgTauf8ANb6CspxzCkPd70v3qEg5jJELmTxc9Ch261sOxLB8O5EavOnmq1zyacX8UXUaJuC2VGHswo/w05D9kVbLVFwtP7vZ/wCWn+kVe/REySbhD6+EhQJB2zF5219mhRvgVsq95XhektliYAJ9NauJwe8RJtuB/CaaODJLhBaKOavVFEbfB35pdPoo/OrA4ao9pb4/yr+dV9lyd0ZqRkEScefK0vzz/wA60SW4oTh0/vj/AMK/6T+dH0SuVmjU91SGpQteNQBXNKnE0qAM2nHGkGOcnXcdNvXXzNS4LtRdtGRbt3JB0uE5YMSSFjXRf6AotwPgK3SRaW3dKCGg5gJzQTrpsBRPhHZF7bKWs27mYnKHggArMGSeQmq7i7GVu9p7ji0MqwqlV3255tfpFAu0fE2u2QoWNPu7kS2jfHfpFdFxPZpTbsh7aIgu3FzLo05mLBiNwIIHpXNcVeC3mHIs220Ax+VTm2h4JMH8PfOdBsJggc9N/jV2zhbbeBv1bNzEBY3kDkRpTbxRCXAMneNP62q9j2tW0s4hipAtKwT7zt7OQdASmp6Zqlp1cF1OnuSWb1yzNp2V3WDvJAYArm1mYNT2+J3IEAbHl51juA4x3xtt3Mtcuyx65yZ92vyFdcw2DGQacn+IY/hVVEi5GYv8QvdP+3oNKHWblzNoNZPLy1/Gt1j7IDN6r9TQWxYHfkec/FGNY0CZQN3EHkfgOn5VFf7/AO9PwFa97Wg9B/pofxJdPd+VDRqYKwIfuvF7Ocx/FAn5U6NanwmLttZKLcRnF0tlVgTlygTAO0868yUjNfIG42PAP4/wNUsCSCCPKiXHVOUdM/8A4mPxqnw861KXJSPAatOWsYiR/wAKfgwqLEYpGCNYe4EFxVYuzmM0Abk66mPXer+EXPaxCqCSbLACNzKwBVF/0csqLbv2VJJYCQTpEKATJn4RXThlp5v8vn+PeSk0pOyYBRcCjvgjnVcxz7A2/wDS/UaelBGQi4gcEHZyRlls+pE76ETRnD4u3lBv3St5WHsqwAABAg5J0k6etQWALtlHuKC+W4WbUHdgCAGidAZj7tW8bSuf7939f8N1Rn+m/h+5qbOON0N3aAgtcTMW6EqStWcfiMQLVzwIALbEn/IT+1QjBtcwuAX9WzMFZy8jws7M47xTGniAOhjyoPd7SvdB70ZxEKLaxrtqZ2idOdUeHTFyVUiGpN0UeB8IfF4PEYvE3S7uGys7EtFpWJgclzFhGm1ZPsVju6xlkzAc923mH0E/5sp91F7uPWPBdtgag6iII1HTan9k7+FvYhLSYdLZaTmaXMoM0LmJymAdR0rmoq3aRt+FiMPYPS2n0FEF4zdXQFQPJQPpVThQnDWP+Un+kUmSnjOUeGKXP7evfu+9QfrTDxYn2raN7gPoKpMleZKr7Rk9f2MoJ2uKKP8AhAejXPwYVft8eYCAGGn7dz/5KC2EX72b/LH41IgrX1ORrdhSBWFH98uei/6F/OjyigOCP98veUD/APVZP40fFcr5NH1Gxr2ajuUUAwmlUZr2igC+Ie77dtnLOiAAayqkECSerHc8+XIdx65I7xiEa1bt2oIVmJU5tclxtTIGsR1rL4HtXiEdHuYlFCEkEKpCyCDIVTpr50K4/wBqcZjb+QX7jpmyoF8KnmSRA3gGD5aU7mqFWO2bJVud4cyvItBiDI8Xg2UmAZI26jrWC4pcto2Z2yyzCD6/1PuotxDtacOAuIW5duxocwQFW3Y5lYhiRBMCYG8Vku0GOS9bW4q5JuGEzBioIM65RMkA7UsqlTQ8U42T47jNnLAzOSNIGUdPaO/wqHH4G7cw9lhbcsgeYB/wz4x8CXMeZNCr/EXZLdtoKW4yqABMbSee5+NdI4K/6jvL9y5bDBiqwxBQiMw1Gxn4VOVxqikFre5gOzN1VxVgttnA06sCq/Miu3WWgCVMBrmpBAhlA3PQ1wS3abMFAIdiABsZJ005amuzDBW+eUn0n5mqt0SLuPxqE6sswojMm6gefOh1tv1hfMvLYO2gXLyUjbzqZiiidhoJMAamBPlJrNcV7R5NLbB9paAACNfZknKfXrSOQyi2rDXH7rXEtpbZ1UMM5UMpyqOR35eQ0p+MQFMuY5YAzu34kEt8KyF7imJu3rbW5DIRAtgwG2JgzI1gzIipOMJes3QcUVOYh8qkxp4fvDbwgecb866JdNJ8NW1wZHIkuO/IU4DZw+GuwlwMGEszBYGUezrGssNp2olbInKWUmSfCQRlJJUgjT2YrP8ADeFPjiO6bDKACMvssAdzkCmRoNidhttVHHcNvYfENazhwoGqGYBy7iZG8a/jUJYtKW+/dehXXrf8mg4+ng/zr/pagdoxRWxdtXIS9iCiyNBbA0WY8ZYnaZ8O5qS7wuyU/U3hcusyi0gZWLArLFgFBWDm6gAannUpYpt8Gxkkh2DxwsrmVvbBVjIKhd2JEToAG36edLB8WAtCWWO9AlXFwT3ZgSG66xO+U0PvcKxiWcj4cBFJJuSphCWYggPrq0Tl2AG00N4y9y0y23e3IK3VKMdNY/ZGvhO3WrLD5NMWnb+n7C61q1NcGj4J2ke3bxA3OZWQkCAWhWEdNJ+NQf8AqV2u95cysF0yQAp6AkDNEmYmsecdlbPmBYn7upjYgT5fWieKuoEt+JMznMYGsGIUyPCdGkbyw6Vs8bxpJ/8Ah1dPPDKMtS3s0tzt73hZXbCMhHhGW6DnBGQsHBBA1MdYqjZ4ibzBFbBFiAqhcyEnYABGBLa9KygwdgL3me5IIIEKQSPMGRrPKoOE4kWrq3QudlLQsldSujBhroSfhU5auUzhlFSfNfAotbiV86v8AY27ougw1vxDzO0ekE17xPg92wFN1CgaMsjeeh200360Z7E8NF43wfui3HnJcx/2/KntNbA01yGsBxjEpaRO4Qm2iiMzZiAAAYA3OmlVT22uT/7df+px/wCFXsXhwGdGItMUBUvcGusgQNQTtrpHxoLx3EWbZe2uY3BuY0nnrO9EFJumjZqK4ZeTENcAxC6OpLtGY+CfZ9BsdBoJpw7bjnY+D/mlAbHEbgtdyGhWIJHMgSd+kmY2mKPcK4aLlvMRzInrHP4yPdVZYHji5N9xXk1UqJbfbZJA7ltejJ+MVes9qZGbuiVmNGEx1MwPdNVDwFelQYTha3P1K7+a5ApEBjmJ2mN+tc8pPsPCKfIQ4JihevX7kZFuFoDET4Usodj1U86rcW7QG1cZUUwhUFjnIJiSBlYfHXarV65h7EWALb5SdfaWSTmIOsyQTvVC9xFMpCsqBgQQoGkg6x1rJza27mxjfJquE8TXEWhcSQDoRroRuAefrQvtHxq5aDG2EOSM06trzjkKj4LYwz21RVCsFHhDyeQnQ8z1AobxvFMpaytsmQVBUa5ddJ1mNfnTSb7BGKvzFH/1zcG6ofj+dKsncygwdI0+FKtFDmGZblh4EsogFufMGJp/Bcdbs5w6M+Ye0hCuGAMQD4SvkRPPyrVWPso4i25s21mYa4WaPRVIJ99UOJ9mbuCtksQXZgpMER01k6b6xzquKMYRlau3x9wi1Oa81V3+xl+NWTedriy2UAEgSIA1LaAjWdTFDcTgSqBw6OubKcpaVYgkBlYDcBtRI8J10o3wfjN3CyEusAxJZQcviO+utOv4a9ibmcWbzZgB4VcgxMFjG+p6U8sb9El8THp5Tt/AHYGyy2luIoOYkSRPMiNf4fnVnhF+7fvLhyzKrNGUTlU7E5R5Ez5TOlG7li7ZtqMUTh1E5BAZmDRmhQ0gCBqYGsUzhnGMNh8VbvWbZuZJlrhgkEEEoswG138o13pYY8mq4q/T0BuNb/MVjCtavgojXzbJCkWm31BClSZ8jtXRBwe8VzC2SPIgn0iZongeK28RbW7ZOZH1HI6GCCORBBFEDxa3Zts110SNYd1WfISalk6l5ZLUt1z7zVi0rZnPe06XEskZSpLL7akAAGZM8tNayuDK4jVywtggwzCSYiBp4QNPcR51o+3X2jLew9yxZtwHOUXMwIKhpaBGxiN9jWC4ejZFA2yyfefnpWTg4rfk2EuyNR3t22ouWsXcs2xoQXzBeSkqQRG01ne0GNvXbk3n71wAskRIAmYgRv0otxnuBbYIACdN4OY7aEyB1rKXbxIjTQxp01gedN00qtv0NzJcItcLxxS4pQ3AwOndmDPrMjnzohjxcXVTB30In/eqfBnCg3IEjadfPb4V0vhdhUCh7JdnXMWySJOphttddBTvrckFpQscCnuVODcU4ZiLSd+tmzcgBwxZBmGhIIABB3351f8A7c4NhTKd1nGxtWy7dNGj8a5fxaLeIvplKqS0BhBWRIBHlMULxm/u/wDI1KUdW9uviGqtqR1jGfazh10s4e5c/jKoPlmNZviH2k3bn+HhcMnqmc/EwPlWaxGGQpK6SAw+hU/19Kq4awxkgHTRuUan8IrFhj2QObNJheJYrFyj3QiES2VERABGkKBm3Gk1W4hhHtQsEqre11gzMcuXyovwDhpXCG6yh7dy4VAI2yD2p6kkiP3adx90RARbdTciAzHKAkBgs+1EjzpHqUtKRaMVo1NmcxXdNbICOrxAMggnz9fKpOylm21yLhymDBy5oMiGC/eqa3cB8JtwgOYmQc3IDqBz3qDFYXxK1semU7/z3rqj0s54nJfch4kYzRoO1zh8In67OQ6hVa2UYmXkg7RlC6VB2Cxy4dbt+4QEzC2eZJylhlHM67elB+0OIa9ctlnLKoCiSfDsTE7bj5aneq+PtEnMBCnbIAF2A0WNDoJ51LFgcY1IbLkU5Wh+J4kXus50zuWI/iMxRzhfC7eIzNcxFhC2nidS45arIA9/vrKGRoAd+YNQke0OpEfEVfNNtJJk4qtzsvBuzeDtDwFLrftO6ufhsPcK0dvCCNAPdXEMJ2XuOGZXClBMQxPuj/atZ2X7G4gXAXvMLfWDB208RmN9R0rim1aU5bvi/wCB/FjHsdBxHdWxNxlQdXIH1rmfb7iQN8CxcBTKs5IyltSdR7WmXet5/wCicK7ZrxuXDEau4AHRQDpVTFfZlhDzu2//AMhPpIYGurFHHieq9/iiM86nt2MFw6yL1lmJIfYE7afhBoXxC0yFVaCTtlHy21rqFj7NLKwUu3ZGwJXLMbkAa9ao8f4FfsqDh7ILD76klhHMA6n41LJFvJqb2fr/AGdEMkJQpcowWS8gAPeW4BGike0CDv5Ein9neNvhu+ZR4nUIJ1WJkkjcnprGprR8V7aXxZyBclwaOdc0fuqfZ9dfdWGtsQD4oB+Ndix1Vx+vJKU9W9kt66pYloLEyTA3O9KobeGBEliJ9KVWqb4ivoJsfVnZzjC4rDpeURmGo5SDBjykaUH7b2gwWQI3JNcJxfbjGJbW3ZxTIoOq2sqDzgqoI+NCsZxZ7kd4128Z3usT8CxJ3iuCUrjRRKpWdVXFYWzJNzD2zvugb4DU0Pxn2iYS2SFNy6Rp4F8PxYiuTT4joAZ941Ox9/yFe4e6ASW18jzNTjhi3ux3kfYLdqeMjE4h7qqyhgsKzTEKBHltPvoWL7REkemn03p9iyW2QsTERMa065ZZRJSAN/Lyb9n31Xd8cIQjsXHDEo7IxUyVJBI3gnpoKalqXIc9ZJPORzPrRDA8FxV4g2rF1wfvBCFg/vGF59a1GG+zjF3CC5t2hJPjbM2sfdQEHUdam5RXLNUWzJW+D3WTPl0mBJiTvA0idOtEu9C20BGoUSDyOUT8xWgPZXFYVnNsrckFTChcynky7N1kmQQDuAay/FFKH9Yr22/eHhPpoPiCat0+aEZNmTg6GYrFNcABiBMaDSYnXeNKhxWAK21uKcw9k8irHr1BGaD5ctJgtXNaIYJ/bU6pcUj/ADfdPuYIfdT5d1qQq9CbhmHXKQeQ36sY/r4VpuEdpV7krfa6gtBZa2Mw3yrPQkwKzKtFtQdyJMdTE061iciXFQ5VuqEuAAGVzA7nYz+NY+hcldlI9Rp4QP46zO/fHa74t5jllJ6gAb0OKE61NiLBDEbx506ypIFR0uOzMbvcmwVstoWCgdefkNDHqat4i4ZyqAPLXX86ZbuoBlMwOkj1mNacqI2isQZJEmQPjrFeljxQ8PTtv79yLk7stpxS73K2O8PcjMwtg5QSxkywg6Hz06UR4lxz9Js2kKwcPaycvEDqTtvpHnHWg+Pwj2471GQOA2o67OvVT/Leqa2jOk5j7JEwaKUZqUff8/z7A7apltbpy5pOhAnkOg+gqyHDLpGaQZ21/rT317h8FplYkkjUHb0jl5EVoODfZ7iWQNeuLZJ+5GdgP3oIAPl/tTPJHpklN7MzS8j2BuC4VbviL17uiSCFCyJ6FiY+XTWrnCuzBxLXLStlQAjvgpYaHSNQGOnI6Vs+EdkLNkhmJusNs8ZR5hfzmtGiV5mbrqnLw3aa719DqjhWlalwc1b7Lrv3cRbbT7yMvvMMaoj7L8QLgF27aFsnxG2WLx5KVAnl5TXYEFBOJ48DM+4Ucucfmaj08pTlvwhOoahHbkWBwdqzb7u0sBd9szHzY7n/AG0q8hzfzrn9jjt5XLHUNrC6r5acvdWt4PxLvAZBVl3B1kfn5V4/WYMmXqPHkrhGuHul3+fw3ObDmjp0L9T+oZR4qUXQQZk/H59RURxaGACGIWdNwJ5026RGkCJ05119Knn1QyLyv07em38hPyU4vckt3DEAxUGNxgggkgD7wiR76iuknQRHOq97SdZr2YYIxxrHyqrfc5tb1agL2kSzcUZredgYzHQxtDGJnUeVc47S9mjb8dps1sEBtdVJiPUeldC7SorICScw9kg6T+8OdQth0Nte8IOeCQQNSddNo51xOGWGTTFrT6fnc745E8dtP0T/ABHMDAgDUARqDSo3xjAtbukW1lDBXXUA/dPwpV6ntGJbakhYwm1aRkiNKsoWchUBZjsFBJ9wGtdU7A8HwF8M9zCoGzQodmKnTXKhOUgdY5npXR8Pbt2ly2raW16W1VR8AK4fiVZ8/YXsxfFtrt+xetiRla4uVJ6Mp8cEjcD4zRTszwu3cuP36hFI0VYVpMagqdVHn+ddZ7Rp3th0bUGPkQZHnpXMsfwe5b8S+NRr+8Pd+IrdcH5XsNjbi75G4/g+FRwM1wqSRMjLI5c216g1n+PcSC3CltLaZd2VdWMbyeUERT8ZxCWjKog8ufKSOdOt4R7jSlkk/tMPxbWrrC4q3JIXJOMn5Ylzs520xVtxmuNdQCSlxjEHTcyV6iK6vwvH99aW6FKBhIDRMdRHKucYHshfuf4hyg8l3+J0+VdCwNhlUCdAAOu1cfUeCklB2/Upj19y1cFV7uHVgQyhgeTAEe8GrQppWuMqZTifYTC3dVQ2W62jA/6DK/ACsrjuxeMtE90wvLMiDlf4Ex866sq09Vp1lkhXBHAOIC7baL1trbfvgrMdNNfWobeJ11kcpGvxB5V9CX8KrqVdVdTurAMD6g1muJfZxhL0lFawx52j4f8AoMgD0iuiHVNE5YjmeHw9sidJ5zyovh+GaTHh6gafGrnFvs5xlgF7L27yqJme7eBv4Wldv3qApxe8oQFgwSYDCQAdYGuldUsuOSuBNRa2kGLnDEKsMskggE+Y3HSsQpKupG4hhOuo11HP0ra4Ti4e1ceINsEkb8pEfCsOxgg1kmtjEbbjPbFMVZyXAVcQV09lucH9neR0jnJFnh3Y3Em0txQoLgEIDDQY1KkeEagnXSax9sqYYqJG3P4jY0VwvbjF2R4LzMSSTnlhv8/joBFU8/TxXhtfU1yWR+c6JwbsIVKviWDEGciezPmx1YeUD31rstcmwv2s4kaXLaP8voB9aMYP7WbR/wASww8wdPhrXn5vGyO5Oy0HjiqR0IJUgrJ4T7RsC+7lP4hH4/hRrC9ocLc1W+nvMfWuZ45LsV1RfcvY65ltuein4xpWSxChrTDy0921aHjWIQ4e4VZW0HskH7w6VmbbSpA3IP0rt6ZPwpVz9jg6prxIp8GfvLlBkHN5ee+g3qxwXB3LjDW4EOskyJG25g7RvRDA3kQZmLJcmDAnbTY+X1q5w/GAJCiSCZAERqT7J1FZ0+PXGMm+exx5sWibj2QSwtoJIG3p+MzUwuVRN7zNVv05/wD7ZOvJl/OvSSS4J2Fjc0qviHHWPL/aqS4x49g7xqy7dahGIuPoMlv1OYn4CBWmMdjgpWCuaeX51meIYiT5CAOQEdPfR3Go6ox71Scp9lTO2ms1iWxB9a87r8TnTXb8+h63+L4lbNB/aaCP1gXTYgUqyz4Z7hLAEg+nLSlXl+w4f9pb/IaU2m0uDR9j8PfF22HFxEXKfFGUlSD4eYnzrqZuyJrO2BtFGA9ehCd2NNcHuJMiKGPhgaINUDVPJuNAojhVomSgnmQACfU1esYdF2UDz5/GvBUgFStj0PinrXiU9V60AeqtPC05Vpr4q2olnUD1H0FFBY8JUgSstxnt7h7IOWbhHTr/AF1IrDYz7Rb95woHdodNN9dvL3a1WOGT5EeRI6rxHidiwC124qx5j+h76xfFvtStJIw6G4f2jovz/I1guMOLjIznNrlMk/e2PlBFIcNtdD8T+dXjgiuSbyNlrH9ssXiWYXLhCx7KaAe/fn/KgF2+TpsKdiLYV7gXkFj3lPzNVrkBmjaTHpOlUqhAzwq0Ws3wu5yCOuUkx75ihzqp3kHYz/WlFuzeiO3Vo9yj+Zq3jL0kKsFj15Abk/StrYEzOIp23HlUTDxGjPELKqAFUSSTPQDU/wBfyqnhrAzuJ2A101kDqNq23VAVDbqJlrScH4Xbe7F1oWJj2R6TUHaG1at3It5SCPukED4Ul70Np2sFYXAlxMhR56/Kr/CyELZdJCb9YM/Oo1vDkI0puamFDeGxZzLqYkc61+ExQAMmDQTsl2fVwLuJjKw/V22YLn5Z2J2TX3+egJjGYPurzW3CsNwRMQf2TvoZHnFPiyJtpEOox7JktzEOGDSCpBEjpvBNNsvbcko+o0kSGE+u4qB8JcTxWzI31OsfCD8KrW8XbYFXCqRoQYBJ6gqI570mfIung51dvj8/6SxweZ0nx3CTYkrpmJk7nWPI61LaxUsV5isjj/A/guHXUidvWpMPxojRlDR97n76XB1kJ12LZv8AHyjFSi7v5Gwz+dRXbkfdLk7ACaG4LHd4sr8NKntsRJL3B7wK70090ee4uLpjrwvRmYLbHnq2nQVkMcBmMaCduvpWnxGIU+2xA8zLfyqjjWRoCLoNievWeZqOfHrXJ1dNmeNuu5Vs2gBHLlPSlXrNqaVcnseLv+5V5Zs6Ja0qyHqpbNTg1zpndRNmrxhXi0+I12HnWNgR93T0FUMbx6xaHicH0/P8qzHEe3e4sr7/AOZ/IULFKRrmkb0soEkhR1JihHEO1OHs/ezHoNP5/KuaY7jl66fE59BI+e/zoaXq8enXcm8j7Gr4l9otx3Nu0uQDnz+AM++fdWRxuObdnuMJ9nPCydZjWR5fSh9xouk/1t/Km4i7IiqpJcCNtk9+9miNANfy/H4VBbeOe9RZjSWgwmuvIIq7axBqgtW7KVqAgxWt2T0B+A/lVODV65/iadBTv0XWTr76KAZgMcU8MSJmKJ2JHib2m1P4D0FDltGegG3v6Cr9sAefrWoBXTqT1Ee6qGGMO3oB8NBRFzQ9R+sYeX5UMCW+0iqlwVPiNAaqo0isYDsxrU9l+zN26v6Q1sNbB8CNp3kcz1QH4+m67F9ljiCLt4RYU7bG4RyH7vU+7rXTLmIAGVRAGgA2AHIVx5+o0+WPJ0YsOpWznfFzce5+sV0JgEMZiBrlmABvA0HKn2+KIptrlPNGZtDP3JH8vfWzxKhxDAEedZPjfZ9DJUZaMXVJ7NUE+n22CK4kgZQAekmCPQ1n+LYZlfvBpJ111k/hSwvE8hFu/wCgfkfU8jRVtRG4PI6iu6WnJCmcUHLDktL4mZu3JMnfrUYceRq9xDDgNC6aTvURwvhnQ9Y5etcDx6T2IZIzimh1nG5RCCD6mPrM1YHGCWGdc0aRmb6TQw2hRHhFlgc0aDaevvq2KeS1GLOXqMOFRcpLcK28RPsoFnfKNfeTNQ3H91PvYhjvp6VDg8M1xgoPvOgrvm6R5MIkFy+oOpA9aVLE27QaLlpGYaEnf60q5nN+h0qKN5wjHrftJcSYYc9weY+NT4riKW/aJnoB/QpUq5lBObR0t7WZbi32hIhK21JYeX56fWsjxPtfib33sg8tT8ToPcBXlKrqKXBNtso28TnMtq3Mkk1MGpUqojBrXYqtcxfSvaVDYFRmk0mGlKlSgOVKcLde0qALNmxVhbYG9KlTICC5/jD0/OrLCvKVCAblr0GlSrQHzQ8t+t+HzpUqxgS3ta84VbQ30FwFkmWUGCQBMTypUqSfDGj+pHWcH2gsMFRAbcAAKV0AGwEaRVl68pV5E1TPSQwiortqd6VKlQALiXCA3Kg3c3bPsnMvQn6UqVdWHLJMjlxxktyni+IKSJBB6f7VPh7LESDAP9bUqVehWrk5fFljjSLWHwqrqTJ9Kna4BSpVSEUtkcuScpbtgjH8YUaLqflT+CcYABDzO8j8aVKlk96HjBUW8Tes3WzliCfI/lSpUqKs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372100" cy="3571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966" name="AutoShape 6" descr="data:image/jpeg;base64,/9j/4AAQSkZJRgABAQAAAQABAAD/2wCEAAkGBxITEhUUEhQVFRUVFRcYFxcYFxUXGBccGBgXGBQXFxYcHCggGBolHBYVITEhJSkrLi4uGB8zODMsNygtLisBCgoKDg0OGxAQGywkICQsLCwsLCwsLCwsLCwsLCwsLCwsLCwsLCwsLCwsLCwsLCwsLCwsLCwsLCwsLCwsLCwsLP/AABEIALcBEwMBEQACEQEDEQH/xAAcAAABBQEBAQAAAAAAAAAAAAAFAgMEBgcBAAj/xABGEAACAQIDBQUEBgcHAgcAAAABAhEAAwQSIQUGMUFRImFxgZETMqGxBxRCUsHRIzNicpLh8BVTY4KisvFDwhYlNERz0uL/xAAaAQACAwEBAAAAAAAAAAAAAAAAAQIDBAUG/8QANREAAgIBBAADBQcEAgMBAAAAAAECEQMEEiExE0FRBWFxgZEUIjJCodHwI7HB4WLxM1KiU//aAAwDAQACEQMRAD8A26gDxHWgAfiNj2m4DIf2dB/Dwp2KgdiNj3F92HHdofQ6fGnYqBGLwCNo6Qe8QaOGIA4jANbJNtiB0/lS6AR7f+9SP2gPwov1AV9UDCbbBh050UAD2tZZdSDqVH+oVGiSLTs1Z1oQMMWE0piJSJQA6FoGKigDsUAcikB6KAORQByKAEkUhHCKAEEUAJIoASRQAkrQAkrQMQRQAg0AIYikAy9wdRQBGu4pBxZR5ikBFfalkcbieopgMPtix/eL60AMttmxyafAE0UA0drW+j/wNRQGy1MZ6gD1AHqAE3bSsIYAjoRNAALam7iMrG2SpiY4r+Y9aBURF2RcW2AyBhHLtfDjUk0RpgjGbFTVkJRh0ooCLsyxcuMUuQwCkzGukfnUbAKWsIE0FJDJVu4gGrAeJFMB0Yy199fUUAd+v2vvrSA8Mfb+9PgCfwoA79cX9r+FvyoA59bH3X/hNACXxsa5H9B+dACDjf8ADb1X86B2JONb+7PqtFBYk4t/uf6h+VFCsScVc+4v8R/KigOG9d6J6t+VFAJL3jzQeRP40UB4W7p+2o/yf/qigI7e19oUNz7MyFA50UApsO3O6/llH4UUBHuYX/EuH/N+Qp0BHbCjmXP+dvzopCsibQwyqsiZka5m/OlSGCCZ40AJyDoPQUAJZR0FADD0ANYX9Y3cAKYE2gDcKCR6gD1AHqAPUAN4g9lvA0AKtHsjwHyoARiMMjiHUH5+vEUAD8JsVLTFlJIKxB/OgVEbEYaCdKBA+7hgTMDh0poQtLA6D0oAcFugDyL2vKgB2gZ6gBrFe6aAGStAjmSgD2SgBOXteVADmSgD2WgBSigZAb9a3gBQA6aAGnWgRHZaAB+2B2R+9+FJggIBSGeigBDigCO4oARgk7Tnv+QpgTMtAG3UEj1AHqAPUAeoARfHZPgaAO2+A8BQAqgDhoAZuW5FAERsNUkQGjYoA4bNIBi5bg0AIoGeoARdEigBJWgRzLQM7loENhe35UAO5aBnstAHstAA0j9I/lQA7QAhqAGStAgZtoaKPH5UmME+zpAe9nQA26UAR2WgDuAt6HxNMCVkoAviby4lNL2FPihPyM/OnwOyZh97cM2jF7Z6Mp/7ZooLCuG2hZue5cRu4MJ9ONKhkmgD1ACbvunwoA6nAeAoA7QB40AIIoATloENtbPdTsVCDaPdTAj37OtIQwbFAxBtGgQziWyKW4xQMrd7fGypgo/GPs/nTokoN9EvDbwK/BGp7RbWO3NrgRKnUx60nwSjjcuh5cUZnKfQ0UR2sbxm0TbXMRp4VGTUVbLMWGWSW1DGB2v7WcvLoJpRnGXRZl0s8dWSTfb9r+E1Lgo2Mr+9G22wqqwXNnJnNIiBSscYNuivpv65+wPjS3Is+zyJ2D3jv3fdQ+Qpppili29ib23b4uC2QZPIATUXKnROOn3Q3HcRcvOe0rGOHnpyp2RWNeo3dR4JKER8fCnY44k32O3dnuFnIeE8aGQjBN1YN2exuk5UJioQmpdGnLpfDqzzSLq2yhUk8DSc1dCWmTxuad0Bd5do3LV7JbYqAoMDvmpXRnhj3KwT/bN775o3Fngn1QRUigjX8DafRkU+QpUAMv7r4dvsx4aU+RUNpsC4n6rEXF7pJHpwothQ+oxyc7d0d4yn4RQHJ25tO8Ac+HI71YEekUwskYfa9ogSSpjgwI+PCkFk63cVtVIPgQaBijQAk0AeWgDxFACSKAGLw1qREaK0ANstAiHtJf0ZoAyja1qWXvcfOlPyNWDt/Bl43ZwSsrkjuqbM7H8RZ/Vj/EH41XPy+Jdg/N8Aso7qmUAvepf0B/eWs+p/Ab/Zv/n+TIm5dnS4e8Cq9J0zR7WfMV8Sy5dK1nIM7+lJJ9mJjU/hUJl2HsqS+ztJlUBnI1PEVXJxijXCEpu30GsDte4qgKiwBHE1S9YlxRb9hUnbY/hMUVuLcuDOToSBrHdWaGpby7pdF89MnicIcCseb7uHQlEJCjwJ51o8VzdxI44YoR2T5YQx+DNu4jOztaglonQjgTFXNNNW+DLhmpRcYpKXkP3sZhrqe8zg/ZBafNRrUnOEl6kVhzY5dV73VfUY2XYRLjlLd1UaMq5T0g8eFLHSukS1Dc4xUpJte8j4zDv9aQkELByzE980nfiKycXBaaST58yk7zYVnxDkCYgfCptMyY5pKmCDhm+6fSol+5ep9WWnkTU4yTRhPe0HWnaAXTA9QB6gBN3gfCgBPslIEgHToKAIWJwtv7KgGfmai5U6FQxjMNeUStwiCNOonhUgJmHvyNeNAJklWoGKoA4aAGbo1poixsimAgigCFtMdg0AZNti05ZQvvFhl8ahkTrg3aZxUm31RZtgYXEqO3eInWBB+MURhP8AMxZcuH8kAptdGVUZWOjc+vI1HNcUmiWjcZycZLtBixJAknhVq6McuG6G8XhFdYeSOMTUZwUlTJ4ssoSuPA7hMFbtiLYyzxiaIwjHoMmaeR3N2I2lfyWnYMQwUkePKllbjBtEtPDfljFrhszr6R2LCzPEqSfOKrlL7tv0LscUsrS9SsYKweAE1hnJy6OhGl2XjZWCsqqtA1AMsa2Y8WJRUn+pz8ubM5OK/QXtK5aYplI0kGBpWTVTwzapmnSwzQi7XY0ifWD7NZVEEsR15AVPHj3VzwDl4C3vt9ErCYe/bTLe/S22BmNWWT9rqI6VqSko1IoyzxZJXj4f6MFYK3bs4tfZNmVw2g4qeQIqrFUcnBsyLJm0zU1yv1D5Zlee3JEQRPHnWnxoSTo5UMTfDIt5i11SytKo3aIgaxwFUwmptMvntjjkk12uCl48Tef96r0Y0eApAbnYbxqmMfMLHyV6cKba8kM6L3Lupb2B5bvShZOEA8j8elXJ2IVcGhpgN54FICA2rLB+0PmKqTtkQndWRVxIiOmUE9BQKhzDXMygjmKBofFAHqAGrnGmiLEEUwEEUAQdq/qzQBku3LxVkYcmB9KhldJM6OkhbafoXTA4tIBJAkDvqe5GV4ZN0kP47aCshUA8tTpVGTImqNWn00oy3NhXB3iyhlQkeInSrIytWkZsmJRm02IxOMK8bVz0B+RqMsjXkyWPApPiaJljEZlDBSJE6xNWJ2rKZw2ycWxjalk3LbIAAWECahli5QcUWaecceVTfkZ39INoF7SMYhQPj/Kk0qSJQk97kiHs6+iwlsSToQOvOWquUoxdRXJZ4cprdN0idY2aR2rjBVnXU6edZpaRunJ8GqOrTuMFb/uEto4BVQPaUsZAhdZB509Ro4uNw7IabVyc9uRnsFsq+pFy26pm95SJnpIqWm0+XGuWPUarBP7so37whe2g9pkW6shzAZATr0K8RWtz2upGSOnWWLljfXk/3GcZsx3xC3reRMqwCROY9400pShLduXBbh1UIYnjlbv9Bu39ZYhmZJJiFWeHnVGKLW6NlsvAg3JJ/Njds3y7m7l0XQjxp4Mbj8CjURw7N0O32Z8y3Dec5tC7acedaEmZ241VBFRpTKzasNicg1VvQ1BNIQh8axn9GRPcag3yK2PO+oyg9oa6HnT6fA7Gb7uAQBBBg+lDiJtkzB3GygnUnpyqUVQ0TLvA1MZEOgM0n0Ij2bY0Os5l+YpJKgS4sKGpDGr6yp8KAOW0gRQA5QABx29llGZUDXCglysZRHKTxPcKg5pElFsg3t87WvZI6Hj1Exp0NR8ZD8JnNn752WbLdhJ4P9jun7vjwqcciZFwaLIjBgCpBB1BBkHwNWECDtn9Wf65UAjOAoN9B3N8qH2jVFPbItOAUd3pUilnNtjtL+7WXP2jfoemHMBbi2oH3RV8FUUYc7byN+8kNopJ5A0yCVuiPg4KIeoB9ajF2kTyqptDpAqRWZd9IaBsRaU8wo+JqnL0acEqtiNk7JtghlLAg9ax7mpWSlqJNUywX9mLdQhncjoCIq1SlN02RxZfDlcUh/AbNy2yiXHy8pglfA1oUaVJkp5VOe9xVnsb7SxZLC4WygRmUHnFJuUY9k8cYZsqTjV+gjaQS21u7exKpl1AfKAZGvfNScHuUrK454xhKG3vzB9vHDGu1q1iragRAT3mB4nUz6VGUZ5OLpFuHLp8CUttv3+QQwmw8RaEC8rAcJU6fGiGOcVVr6E8usw5Hbg18/8ARy5g7tsObrhpAiBEVKEHHtmbPkxSiljjRmWz7+YvJ4O3xJpxZDLGqYVBplRvRakM6X0obEJu3oUkCTFF8AZjvvtLEqTkmNZM1Tu55LlDjgh/RrvXfTEjD3yzpdMLm1KNyg9Dwjw76sTISjRsF3gamQPLEUAVbe3eW5hwRYshyObGB10A41XKdOiax2iDuh9IK4q4LF+37G63uQSVeBJGvunSpKVicaLtc4GpESv71vdyMLRK5VnMOsEwfSq5tronCKYI2Hib/wBTHt7pd7hJA+6vJZ58JM9YqLlwS28gfFILKnxJPfqMwPiJ9aqbosqyn4zE9mF1ymVPUEag9+gPmw50h0Jwj5hHmKl0Ro0D6Nttlw+HfigzL3CYZR3SQR4mtGN8UU5F5ln3haLLHuPyNWEYK5IyPaGOdGVlOuvfVOSbXKOzpsEZtxfQe2Ntm8VEkegqCyyJZNFiT6Ct3FM8Fo0FVzm5djxYY41UQ9s3Cr7INrMToTrWjHFbUznanLLxGil72b6X7JyW0AXUHMSSe7uok74K4Pa1JpMKfRvt2ziluKezdWJtnXs/eXqJ/Co4cW2yzVanxKrj9w7tjDWUBaWVokBS2v8Al6UZMcO+vmGHU5E6dNe9GdbVxa4zFh7WYpbhTIIJYTKgRqdaJtNFUOLJ+KW8tuPZ5RHEHteelUqcUSWJlL2hjr1tiQzKRwIkT499XKSZBxaCGxvpEvWoW8our191x4HgfMedTsjZbsRt/D4zD5bLdpmUFDo66yZXwB1Eilkpxotw5HCakikbW3fxd647QYB0Zjy6CagpUKSbdlcxNm7h7gOYq6mQymCO8Gpxl6Fco12ahuXvs161lvI73UMFkAOYH3SRyPGpPJXk/kWYtM8ltSSr1Yb2ltIXLVwhWWBEMIPAmmp7kRy4HjaTad+hjmAxWRsxEg8RVUXRpnDcqJ/9uNyUU/EIfZ16n0t7Sp2ZD3tO6gDzNpwoAzbeNAty2rCAVeR+02sk1RLg2Ylu6PfRzu5N84tirKmZUXiQ2gLHpoT61OHJDUUnRpdzgatMx4DSgCgb4XmEx2s1zKNOAC6k+dUs0QRTt3LH/mGHYgwtwk9dAY8pjypwDJHizZNp7RtWbZuXWCqI1PU8AO+rSGHDPNLZjVsE4baKY21eNpWCjsSY7RjlB4fnUJK0aM+mnpZRU2rfIGxE2LAzgSnZjUkkkwBHExVTi0V2pNsHY17d/DG6TAkcNDr4jpSkrXJKPdIqF61Zni8a6hSwEAEyeXEUlB0SbinQzawrI0jtKdQRSY9oa3McjaFqDAJYHoQVarcb5M+VcGk7zn9A/wC63yNXvoqx/iRjm1uI8azZejvaP8TDGxR2RVaNGTsPWxUWVFiF8rhQ6alEJjvitkfwI4uf/wA0l7zKd8TcuXirrDrbVmA11PvCeGlQ4sOaSBu4av8A2lhsgJliG/dytmnujXyqyL5KpI2fHOQtwiJJYa/siFE8hzqvJ2ycEDd19mItlr0CbrMUH3UmJ8WILE94HKko/dG394Y2kYBmsk0aYFE23aVydKljk0LJFMo+JtlWIPEGtadoxtUeweLe06vbOVlIIPh+HdTA17Dbd+s4S1dkB7lzIVH2SPe/MdxFVy4Lsasp2+OB1bTUajWSf66URfI5x4LN9GWxmTCtcDBWuPzEiF0H41ojdcFKcIupK/mGN4/aLh7puEEw0ECJGXTSjmnY57HKOz9TGRWc2I7SJH0WuB2hzxA/hX/61b4j/wDU5lA7bmNvYVC17GAcOyFGYzzjyNCyXKtpp0uknqJ7Y/UzzbW/WJvStu9cRFI1DFWOpBJIjjpU6s9TpfZmnxx5Sk/Oy9YHCfWMNYZ9QbFt/alpJ7IzyDqTNQlDczzmeezPNRX5nSXx4M92jte9bvXDhLl21aRsoysygkaFmA0J48akopLg9Bg9mw8D+ok5NX/0X36OMbexeGvPiL90m3cyg5o0yq2vqaaZ5rWYVCaUQXvBvstu49vDu7hNC5ckM0ZiF14QInrQr8zraH2KpQ35r+HoGMUjYjC4a5Mu9tHYKPtMAT6GRVdHMzRWLLOHkm18intvAMHfa2ba3CDJIOqNGizz041JKi7Do3qHfNEzDYrEY9mu3HttatBitrNHaiEDLHCTM91U6hz21Du+/cdSc8Wjj4cItN9y93uY9g9kYy3aCi5CtOdEuRJ5HlU9xZLX6PJLdKPK6bRZthhreFue2kEXNCxDEiBJmT1Ip3xZyddLFkzLweq8uAZvTct/V7aWgQrHMTB1JEidOhFVzfBRjhJt2BtnpCHiR05TULLthGceVITjRzZLsL6BDB9omo5doTPlPxqULtCaiouzT96f1DeDfKtbOfi/GjINrIZXQ+lZsp3tH2wvscdkVWi/J2GmvKoliAPz4UqbIRhKXSO4LFJeJso5k8QATGUhjPKI4+NXY4yXZn12mnDH4jVf7KbvxiUXFkoMp1DEMCD18Kl5s5iukPYTYj2Fs4yxLMA2YGQQ0EGI5a+lLHlUZXJWi7FCLyJSdLzLut24+zWvOZa6peOMaRA9KnkVq/UWojHHnlCPSImHx1u3ibVgC8AOwh7eTsQByiOGv84qtlVKgXtzbKveZAxgGBl4kzAAqrlst6VFexfs2UtZus5BhkeJ6GNJBFNrnlCT4tMre2rfZD8xVuN+RVkXmCCKtKS3fR1iF9q9p+BU3LYn/qJ3d6z/AAiq8nVluOVOiRtq473GYqQTy+cVWuVwao7W0pcIKbG3muWUCIVKgEKp5d9QjqJx4Z18ns3T5Krj4BPbOJe5s9mYy7q/d3VtwRnliku2cHWqGHO0uEjLmtMOIPzq2eizR5cSuOsxS6ZyT0PpVX2fJ6Fn2nH6m1b3bx3baEYW87tHEanvyiNTVe+uCzSY4bv6iszq/sfaOKJvXLdwyNbl3saT+1B5zwqW46/27FCO20l6I5f2CltUVcRae4+b2mpCW4jJ2iJ115URk+eCWl9rYkpqfC8vVkwbLuW7SE46y2QFVW3cZ4B1I5QJ5UWS03tLTN7XGvNt1y/IZTDEqltLb3va3I0ESzTGUnnHlpSm3X3XTNeXXYpJyhNJr+3vLVY2Pi8Fgr9q12mvOGOkFAF4B5hjoJFQhN/mRx8OowSzrJk8uvS/gZwSwuw4IJJBB6wQavTs9BjzKc010/2DP9p3VRQl10OXKcrEaeXCae0ty6bFkf34p/IH2EVnyz706nj1JJ68fShklGMeEiVhbIEXgRCvKjuVoUaa6kVB8mbNgjmVP9DQ92N4VxKXs1hVa0AwVWJzgg8J4HT40KKZ5XU6d4Mqg336jCbet4pXsW0NtiCwlpzFRJUd8D51HJHjg1ZdBLTrxG7X85CG0jdFmLwykDsqgRlKx2YLGSeE6CoS6MmOr+6rK1gbr5yCMqH7whvQEgVS6NF0+hrGXMqzSJZOgZsjaTvcBICdoARM6mST5fOp1Rlc93FFp2rbKOLxuXjlYMJU8tYBJ7q0LFb7M3icVRY9k7zLiPdtsNOeX860vFSMqyMmYjaCKCXUADqBVUqia9Ngy53UejMN7ttm8WKgKoKFY58wfHjVXme00ekWmxJXbDf0S4m2Hve1dULoQpYgcxmiePBakjne3YTnjhsTfLuv0/yQd6tzsTfvFrSLkP286hT36GfhS2uzzqlXD7JGFxf1R7OFdzdDyHnkMp1A6aAVXOC8jdh0uTLG0Dt1MbcuYtMNnuGznbskmAi5mKxwExTt9F2fEsGGUMkVu8n/AD9C7bXvqlu7ckFtVnppwBqiSMMfJFE2GhN9YOp1kagjxqPJKghvBZQPMdqOI/lStiop+2f1bVbj/EV5Pwldn5VeZiXsfGG1et3B9hwT4fa+E0MadM0/eHYd/EODbULaVc3tZEsfugcai47OSy9/BnmNwptOdSInXhrUU1JHX06/p7oumixbO26cRhThynbtgQRwYZhOnI1v0LUckb6RxfaUZSUp9tk/dvC2FJ+sJpkGWVJEyZ4eVdrWZJNLwmcXTY0m96Ct3C7PkwqehrCp6j1NW3F6FuwOwbBbObwJ5Q2WJ41yFio6UpT6oIY3YQuWbi5y0qQvbJAkQKkolTbM/fdjaMZfZWnHCSRMeNFCsS+52P427FoHqxHyo5AJ7u7oYi06Xr7XM9syFUh16aDlp3U9qfbJRm43S7DO2Wd11dlCkk5rbzBEECoZFGEXLv3DhJt1QFsbs4DGZV9pdW5bHCAp46kSO1rRhnGaumn6M3LX5sNKNUTl+jrBBYJuMfvFtfhAq1pvzJz9tamTu0vkO2twsCpnIT4n+dQ8O/NlL9qalu9xNt7v4a0p9lYtk+Ck/HxNQljflyR+25p8Skyvo+GsXGvJkkDK6qVJ7RUKMoOmrLx61HHafJpemz6mk7+LKHtLGLbvubRIKsWUzqIOkVa2d+MXsUJ88c/2NSF689iybtv9IbStcA+zmGmnLhqORquZ5dqCm9r4vgrN/DmSTp3VmdmyO3yAe3buVD1OgojyyGaXAEwOMFtkPHWT+PqdKtqzLH0L7tzfvD4q37MW7iH9rKV4ERIM8+laY5FfInop1xRzB49MHZzk5iydkrDLMaazrVuTNapG3Rex97ub+KKxtTem5dEyZHGBoJ7+VZ33yemx48GFUiNgtnXWsqzKQjuMhPMAGSO7Wk/Uni1WPJJpPldjKdhEcfYvMD4GkaK5oObM2zfw7H2IDo+pQiVmNGHQ/OpRlRj1WgxapJ5HTXmu69ARjscfbK7HNdZ1LkchI7IpNlyhDDBY4Kl/OQ5shfZ45WGnI/5oH4mozOR7WV4YyLds5ma29hggYAMc7R7TMxkr+yDp6VXBXE4UqUlJlRe8bNycg0P2SH9AO1z6VHbZJteTF7dnPrpIBjpNQQ2VHax0I61bApydACOHnV5nEKeNMRon0d7aYX0tO7Ml1CoDMSFYarAPDgeFVs6soxyaWLiuV3/Yl76bHGYsBVa+6yvT5tktzVrzKRg8U1m7K6Hh5dK04nyQ1tSja6Cw3ju1fycukcO8Nzv+FHIUjV1TF5zmsHgBGTMBE6iDxP4CqbNzhj21GQWwDtz07oiKZCSQzjtvtavNbEMAiNqyggtmka8fdB86aVlM6ikeXeRv7tvI2z8moohY8m8g5q/8Dn5A0UFj67w2TxMeIZfmKVDsSNoYZjOZCf3l/OikFij7M8BPnP40wK5i968OhgISZjkNeHPX4UDSGcRvFJCCEEtnA4wolgW5eXQ1W2dzS+ztsd81z5e4yx8WT7Q/fzT6yKgdmLSv5k7dy0t3aFoPqC+YjqVUvr3SoqcezJr5uGOUl3tS+ro1nevEtZy4hBKqIcfsnifERPhNGReZ5nE0+GByq4g5rXaDcIrO42+DXGe1clf3q2TAyqczjUx9noB/XOoOouhOW9FNv4BlgnSeA6AVYnZbp8TlMjssaDjzNSOqsW3hB3c3Fm3ibdtwGtXnVLiMAQQxyhteBEjXyp3StlGpxNQ9GuUXfHXUyNbsYZbaywClRB0MMAOOuhB5GayLWY5OrX1MDwzf3pO2D7OIv4uyi9hbllipzHIGQgZCOOvEeXfWuWVNK+zV7Nyw0znvTp1VEPFbp4hUZQqPmYMQrQZHGJFRWReaOzH2rgbTdr5AjF4PHABBh7iKNJAzE+YqSlF9F0NdglL8S+ZEtbEcublz9EiANDDtnLx7PLxPxpvshqNXHenDlevkS02ot13ZVKHIxmddOFRkcDVa55Y+G1wi/YDGfW8HauiAxUhu5gStyOgJB8iKi+FwYccqZVcbYWy5iM3M8/WqrsucmyDjsbmJJ4mhIV8FP2vfzNA4A6VogqM2SVsiIsk9y/zqZWRppkQxsLGZGDjjbYMPIg/hUJLk63s7JGpwl5p/2Nf22VvWw66h1DA9xE1XNGOPHBmO2sJDTzB+BqeJ8oJv7rQ1hkEa1sMA/wCwFMRu2M352db44lG/+MNc+Kgj41n3Iv2sr+O+lTBifZ2btw9TlQHzkn4UW/JBs9Sv4j6Ubzz7HDWEmJz5rnh935UfeHUSobxbbvPcLMwRoH6oBF6jsjjx48auVpU2VcN8IH4bePFggC83nEfKjcw2o0O3tcW7TMt67iBaE3LltSUGontDsiJ61BykdDw9Ko839XZE2nvjctMFgH7wcKfDUSKfPmiqUNM+pNfIk7I2+2JF+0bKI62cwKASe0oA0E86E0UTgl+F2DWNvCsXdsz5SMqAdgnQnPOpA6DjzqMpqqR2dF7OlFrJN/IrNzHtmbtTmVlnrmB18aqO08iuvIHoeA60jNuul/OidsbGezvLd5JdQn92SH/0k1JOmPUQ8WE16pf5NkwO2rV+wGtg3FYGARlnKSDM6jUHlVvaPKzxyxy2y7O7DwK27Z9nbVM3Ejp0Hd/RqmXC4JXb5YHwlySwgSzHjHEAkjwEN6Vj8jQUvHuVZ1MFi7LHM9Y7tBr1irMaOt7MinNtgW/lt9n3n4mNQPOrjrTcMcerY5u9jYxdhiBIvJAI0nMAvlMVOCTklLo42rnKcJNd0zYrt/EfbsT+6E/Ak1p+xaV9Sr6nnFnyoH3rqqZOHc9xTTTvyVNez8L/ADIk9ZlXkTdgbRGItFmtmySSMpnNA5+6Imss9PBSpOy1ZJtWwbvXtVcPbIta3OEkzHX3jqfWoSUV0i/Fbdy5Rl209rX7hOZvfIzaGTEaSfDlUUapyzbVBcJ+4jYMlUusdJAHqR+FHZjmnF0yduntrE27nsLTDJceSpExp2mXoYHwokrQoFr2rspgvtAcwbjPEGs6aNBW8XwNWEGVZwTcq5dGZ9nLVztk9abF5jLJqRRYKLY9YQqZ9aTZdHFOPKNF3Mx7Gz7Isrqvuaw6z9kqfhUXG+h7ueQZtrBXnY5bbRPHSp4o07ZXlnapEAYC6olkYAcdK02ZaFA0xDChWMDTvqnckbFhm+yUMEvNifhUXNli08V2xu7bVSMogFUPqAamujL5sDOl2/eyIC7FiFUceMAf81Om2Q4SN43G3Kw+Csg3QlzEMAXYgME/YtyNAOvE+gEabDckTN6Nq2MPbIFtCbisGSAA65SGzR0JHrHOjY/MW/0Mjx+zDfZDYChGX3iQqW8uhDngAOHUxpxrHpckluwzfMfP1Xkza8DytSxrv9GKvX0w8ph3JYqFuXgQGuDjlUA9i3PmY1rQ5Hd0egx4Fumrl/YC4i+T1161WasmS+iC5pmZ8HLZ1nl+NFEIqXickrDDsnvYfAfzoN+JXFv3ov8A9G12bZSdVL6dBof+6rI9Hm/aWPblL0l8KcpPaImPHl8CarmzHFAraGykVGZmAZQTx5sNYHn8axzjS7NMJNvoyy3dP1kCCZPA8tI8o7R41dD8J2tEqyL5j218OEHYAjnIM+PfVh088pbG0Ddj4VruIsomrtdTLHcwM+AAJ8qcTiZmlFt+hsWJ2tibbuht5sjRIiDoCCOHEEUVm8mjh3j87G//ABK49+0QBxJEAd5MwKHPMu0vqNRxvpkHa2+6Lb7GUsRoc2g7/HuHwprJJrlUSWNepnWP2oHZiWktMny4DuqumdXDqce3Y+AK2JnLOsVJRKZ6pJR86JON7NtV+8wn0Jpowu5P4kjc+6LeMs3H90XBm7g3ZJ8BM+VNPk6ENFOWOfuX+zSNt2gjNZfSO0nLMvIqeccD0PiJy5IuEqM2OSkrKsmz2u3MiKXY8l1gdSeAHeanG30KTS7K1tPAnDlrTj9IrHMePA6FTzUiD61eZwNdSDTsFFtjxtmJiolyg4c0JD0USeXizxQxmnnp3UWHgtw8R+bNB3O28HUWrzZmA7LtxI4EMeokaniD3TVsJGXLBxZbmsDpUyor2J3UVmJVyoJkLExTsVGe2LpFV0dagkboKGD2jCjxYxx86e0hKVKyVtdQtyBwAT/aKm0c5Oy5bCwFrBYdysNdeLjPz0IYKOgGtbY4qMUstsPNvET7vOpeEkrZBZG3SAG07VzFP7QAMAIAdiixzLMATx+yOmp5VgyTt8He0egW1Ty+fkgVew93WzcNkgrNrIFhGHLLlGhHPqB1rmaxODjnj+Xv3xf7HZTUEnjjtr4lKuu0kMIIJHTUca0qSkrQnmcn94bYmpE4hHZWxLl3K7Blsl0UtwLZmC9iePHjwrRiwufPkZdZ7Qx6eLj3L0/f+WWHf6ylpMNZsoEtqLjQOZOQSTzPHWnqIqKUUY/Zc55d+Wb54X9yrWTAj+v60rOj0un/AAUWDdTGG1ekcGWDrx14D0+FF0zm+1sG5KZc8PtH2mJ/R6hF7XiCPwbWqcr9DkrA441KXmMbUxTM5RmCsupnTQ8BPCeNZJW3bNGOFRtdAfYtm2bt18o7IQBhw1nQddAutacPR0dPHj3gPeq0VuZg0q3COXdVrNOeUtqF/R9jkt7QsF+DMyA9GdWVfiQPOpQ7ORrFuxOi9737xWsPfcF+0bdvsrBIIa4DInTTLxrRGcY3uOPHBkyU1wvUz3bG8d2+RLEIOCiB5mONZpSbZ1sWjxRXPPvAWJcnWaEV5dJFfhZEaetSMrwSQ5hE7Unlr+P4UMg4NEraT9tB0YfD+UVEu06/qL4odsrqe+hHrtPFLcjZtjrb2hgrXtkD5QAxJIcOkAlGXVSes8DVtKS5PF54PDmlFeTZPVEt5rVpBbAgwojNI0JPEnxmmklwihtvllT3r2Taa21y6BOioectoADx7/CajNcWa9NB5Z7F72/gjKcZYKNlbgOB6jlVfYJbZUxdy+CoUHxpUbp6iCxKEfmMP2joOgp9GeOKWWVtfIexWFUDs/OizfqvZ2PHC49jaJkIIZlPUGD60bmZXo4LzLzulvaoX2WJeCPccjQjoxHAjr/RsjP1MebSSXMOS2Dalg/9Rafiw9TLsl6GQiyajZ1bQ/hsJeuutuyjXLh1CgTw5mdAO8wKafJVnf8ATZbNrbsYzOSLDkAKBGU8AByPdU9yOcGk2ViSApR9REZW6V1PFx12jl+HPd0w1s3c/EFAZW0xAnN2iOoyj8xWXNnUlUTVgwOLtnb7EGEHDQDl51hbPW44rbyBtobMdjoUGsro5aRrOYMYM/s0NJqmWqUa8wLjtzL+JxK+yUKWXPcBYLGWAcs8ZkR5TWHRp45y08vLlP8A4v8Abow58ixrd3yHt19ynsvdbE2FOoFsEW7kADVgQTxJ566V2caxo42bVaiXG5/Lj+wX3isfol0Ii7Z5f4qVpjJPowNMqv0kWNbfcp+dY9RzI9R7Ex3ppP8A5f4RQi+tZejpxyuLHsO5JgGOh6UrLXNZE4y6LZ9GGIJvtJ0CxrxJYzI81HmRUGjna5XiVeX+AptLLcuXQnvDT95ZgN59eWtZmnZTjk1FIgv+jGTOqJoSwyljoAFHHKAAJkTJgda044tLk62mShC2uX+hWNsYkFoQll6kmfiBU2GozWq7BD3TmUoSpBkFSQR3gjUGhcHLy1Okjvsuca8fHrSsl4SrobZoplSk48CGemJzsQQaai2UTmo9skYDn0APxEU2qMzybujuNMv5z8f5VE0aaPNku2daR6zE/vP3mofRXi/0V61OqvnA7mCj5r8atg+DzXtrFtzqa/Mv1X8RZdoHK7HiWyAehqZxzPN79sC7fCIZS1ImdC32iO4cJ8eVU5Gen0OkeDTSyT7kvov9/sU/HXJuDuH5kfOq0ZdFW9N+pBxZ1pl2rUXNtI5acATzoHhmorf5is5yyetBZvbxbn3YlbXM0EY4G1uYm/0FBVnVOkeyMNMxHnTKZYZJ0zWtjfRsohsVdzfsW9B5udT5AeNSOZLP6F32ds+zYXJZtqg55Rqe9jxY95oKZScuyVmoInJoAUCKQypbUw7+1YTlTjPDQ/lrR2eg02WDxJ9sl7Gt2/Yi5YIuZgSGJMQCVOU+R176PgYtXqJSlsfCB22sUtspetOVdDljWdRqGHSqckbaku1/PoV4YSlcWuCTb3vzm3Cntg59dFImQNNdRVyycpFMtM0m35BS3tRWq0y0Ct4MOl4rmVWEcwD86GX4c08a+62vgwPb3LsXjAtgdSCygehqqbUFbLlq8r8wTt3dHCYdc5bEiPugZf8AUJjvquMm+1Xz/wBG/TTySdbl/PgVa1irNqfZo7Ezq7mIPEZUy/Emp2ja5Rra3YrE7dvMIBCA8QkqDPEnXWlYlOlUUkDXuk6kzSE5N9iC1BFsYU6+tSM0Wt5Ytj4ZLg1n4Ujt4ccHjuhG193SO1bI1+ySB6f8VJGDUaTndj+gjBbCAWbhlypKieyIiJ5nia1LT1G3zweey6qW7bVc077BW1B2iNBrypSKFzyLKZVRft3CPyHzNQyRpL1JwfZHxBhz5R4RNUHTwtRQ/afQeFI7WDNwn7ix7pbY+rYhLhnKey8dD8+RqcXTKva2PxcG5eXJb9/tu5Bktt2roVgw5IVILA9TwHnU5SpHM9k6RZJ+LPqP6v8A139DNmu/h86pZ2NfnvE0vMiXm7RPf8tKSOZhW1Jke60mmhzlbsbNMrY7YcEQeRmgtwZYtbH6kl+6g6blKf4UNi3GranpQL7P4a35O/Qba25160GKWLLJ7qN9Te/Zx/8Ad2R+84X/AHRUzzqhL0JVjeDBP7mKw7HuvW59M1ITTRMTEW2924h8GU/I0CHglAEb6/azZA4Z4kqpzEDqwHujvMUJWSSbAG++BuYjC3UtQHK6axIzAsC3eAR01qxY6OhpGscuXwyHu3iWt4bDq6lGFkJGhHYlSSQSNYzT31TK0+QyYrk69Su7dYe1csZJOaek8pmq2joYopQXFEPAORqpgyeMc6nii933l8P8kMrjJUHcJdbqa2KKM3hY/QKWixgCSSYHfUqSFtgvJBTHYv6smRTmuNqY5fkKxZpq7Mr/AKjuuCmbSxrXJzmRWe22WR+70UTGWcrEd+lXG/Fl8Re8jzQXCSaQWcVGbRQTSclHsz5MlHbmzbidoiRzjlSjmjLgzY21K2TsDtT2NtiAC2gWe8xPfViZ2Ptfh6dvzX+TWN1tlYXEYS1cdEdnQF2YBizcGme8cOAqG2+WcLNnnOVydjOJ2ZhLWJWyLCDOrZSJUTxjKNNY+FCyzhLbFkHFTipSIeJ2JZvK9n2NpL1rtCEAzjk2mp6GoeJkfN8j2QXlwAdo7sFk+uWolLbK1mQPZuoI7J6azHfWiOdyVz54pMrlip1Eqe0NlXVRSbVwFQATlaCDqDMaxJFMvxyThXmv7A61cgAcxIqLNuLJUUTLV7l1pG+OVTjtfTHr2NZwMxJIULqZgLoAO6m2PC4xgsceK7+PmMC7r4CfTWosx6ydxY3btM+iKznooLH4U+iMnSomW93cQZLBbf77qD/CJb4VHxImdzBuNwly0ctxGQ8pBE94niKmmn0RcrITvrpUjJknzwFMOxKiTqaex1Z1dH7Rj+DJJx9/kKyd8+dROzDHCfKnfzEG2eo9aRGWHntfUL3N37o4HMPX5/nVm9Ps88/Z2WDuEv8ABFu7OZfet/D8eHxpVF9Mi3nx/jhf89UJXZ9s8iP8pPxAiovGxxz6WX44tfz3fsE9m7JtkQzwOnLzFLZIbhpHyp/z5o0rYO3MDhcP7NRkBHaeV7TdSTHpyq2PHkZnijdrImM7Y3ks3LLJYcOzQDEEAHjqNNRp51bCW5mvFgkmpOqK3Zusvukj+ulTcU+zZtT7I+Iwi3PfZx+7l+MifjVXgRG1Y/gdmr9h57jofSpKFFU4hzDbPeJlVH3m0FKUlHszyklx2EmvWsNa9qXLu2iQI05lR66mqsmW0Z5uUntql5laxW0XuoGjKpmTrLa8ydTWR8jqgcxpCKpcFy9cuFEZltkglVJCweLECB51a2ox5NmCMUrT5ZyxgLjcFNVSzQj5ljypBLCbvsff9KzT1foUSyNlgweyVUcKxzzNlZOOBBHCq94gJtPdVXBydkn09K049bKHfJO+K8j2w7ePwiG0kNbLZokgqTxytyB6VfPW45rhtFcYKIf2jiGu2bFxyUuq+TXjKkFWnwy/GrIT3xUk7oapNryJe8G1ArYe/b/WwZA4MBo6+Bg/Cr+3uRWlw4sG7U2kGvX7doRbe2WYd6QQ3j2o86W2hp9ErZW009mgJMhVB06CKk9Zjhw7+jKHgk3fH1Jd3H4dtHAbuZQfnSesT6xzfwix+E1+ZL5kX+y8Dc1XCg99u0V+KRUXqpf/AIz+iX+S2Mpx5WRfWwbid0cIZyW8Qk9C3/fmpePlfWGX1RbHNJX99c+4gDc1VZWU3CAwOV0RgYIMHUaGIqDzanyw/wD0hSywkqcv0ZZ9s4lbeFuEgKbr8IURHASPA+tSh4ko/wBRU/Tsi5Rb+70kVLBI4dLlxSqqc0NGpB01nUVKVdIA7t3BpiLJe8WLkdhenTTlUFJp2h19DNcZsV0aP90g/wA61RyJmbwnff1HrQAABPDpV3iKkXLQN9yR1sn/ADVbdnUwY4YY05OXx/x/2Iyjovr/ADpF26HojX7X0YYgH/1agfuMT/uFT2I5cPac1+KN/wA+Y1vJutcwWGa97f2pUqMvswJkx7xcxpJ8qWwsj7TTdOPHx/0Um1vCjGGRSe9RUaaNsM+HISbm00yk+zSAOSr+VK2TcMaV1+hVcY3tm0ESdANKkmzmZ44pc1XwRYth+ztWwk6yS3Hia1Y+EX4tiilEKreU1YaEdLCnQxp06Go0DVjuHvE3bf1h3a2GGYSTI6HqJie6qJ412RcKg9nDDOZcTfZCZJ0CwQAOQHQAVVHHuVyMcMbxx3yIG0cNnY2rWlu0Plx9TVW1vryKscd7bZHu2g1yFEAASO/SopEYx3Jlmv7Ya8htgBBzC8DNXS25Y7ZIz845WC02dl007q4mpwyxPnovjk3jowtZdxKxYsxQrfCCx63ZmtENHmn0v1RW8sUSFwtXx9mZH20v1/Yi9QvIfGE8B5VdH2XD80m/0/ci9Q/IgbYwltkylyCCGGnMeC1uw6CMVUF+pW9VT+8VLbWLY5QbcZA0ZSIOYkzrBHH1rStHOKI/aYPoif2krPcYiC4Kx0BjmOPAelSjp1XL5F47T4R1cW4AGZoHKSB6VojGMekZ23LskWcTVymVOAQwmNZDmRiD3fiOdNqMlTErj0Fre3p/WL5r+VZ5af8A9WXRzV2TrOIVxKmR5is0k4umXJqStHTbUkFlVo1AYAweRHfUJx3InGW1grKMrYjEakMVROIUr9o9TPDp48Mco1wbE76GcLZcgYi8ex7yINc3RmPId3/FJxrgLsC7axPt3mOHCpRjRGUisbQwuXtDzFWJhDI4Mg56kbFO+T2YUD3n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714500"/>
            <a:ext cx="5372100" cy="3581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68" name="Picture 8" descr="http://i2.dailyrecord.co.uk/incoming/article2915236.ece/alternates/s615/School-childr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276872"/>
            <a:ext cx="4176464" cy="4111749"/>
          </a:xfrm>
          <a:prstGeom prst="rect">
            <a:avLst/>
          </a:prstGeom>
          <a:noFill/>
        </p:spPr>
      </p:pic>
      <p:pic>
        <p:nvPicPr>
          <p:cNvPr id="40970" name="Picture 10" descr="Teacher Gabriala Schäfer with children at the Erich Kästner School in Bonn. Copyright: DW/A. Berger&#10;***NUR ZUR EINMALIGEN VERWENDUNG FÜR DIE REPORTAGE VON HERRN BERGER***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276872"/>
            <a:ext cx="424847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tamtam-erlebnismusik.de/WebRoot/Store8/Shops/62679254/MediaGallery/Mein-Hut,-der-hat-drei-Ecke.jpg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print">
            <a:lum bright="90000"/>
          </a:blip>
          <a:srcRect/>
          <a:stretch>
            <a:fillRect/>
          </a:stretch>
        </p:blipFill>
        <p:spPr bwMode="auto">
          <a:xfrm>
            <a:off x="395536" y="332656"/>
            <a:ext cx="8208912" cy="6192688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Mein Hut,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der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 hat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drei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Ecken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</a:br>
            <a:r>
              <a:rPr lang="en-US" dirty="0" smtClean="0">
                <a:latin typeface="Comic Sans MS" pitchFamily="66" charset="0"/>
              </a:rPr>
              <a:t>My hat, it has three corners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Mein Hut, der hat drei Ecken,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drei Ecken hat mein Hut.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Und hätt‘ er nicht drei Ecken,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so wär’s auch nicht mein Hut.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/>
          <a:lstStyle/>
          <a:p>
            <a:r>
              <a:rPr lang="en-GB" dirty="0" smtClean="0"/>
              <a:t>My hat, it has three corners, </a:t>
            </a:r>
          </a:p>
          <a:p>
            <a:r>
              <a:rPr lang="en-GB" dirty="0" smtClean="0"/>
              <a:t>Three corners, my hat has. </a:t>
            </a:r>
          </a:p>
          <a:p>
            <a:r>
              <a:rPr lang="en-GB" dirty="0" smtClean="0"/>
              <a:t>And if it didn’t have three corners, </a:t>
            </a:r>
          </a:p>
          <a:p>
            <a:r>
              <a:rPr lang="en-GB" dirty="0" smtClean="0"/>
              <a:t>my hat wouldn’t be my hat.</a:t>
            </a:r>
            <a:endParaRPr lang="en-GB" dirty="0"/>
          </a:p>
        </p:txBody>
      </p:sp>
      <p:sp>
        <p:nvSpPr>
          <p:cNvPr id="44034" name="AutoShape 2" descr="data:image/jpeg;base64,/9j/4AAQSkZJRgABAQAAAQABAAD/2wCEAAkGBxETEhITEBAWFhEVFhkaFRYWFxkWHRwaHBQXGBoXHRgaHCggGBsnHRYVITQhJyorLi4uFx8zODMtNyktLysBCgoKDg0OGxAQGywmICY0NCw0LywsLCwsNDE0LCwsNC8vLC8sLCw0LC0sLCwsNC8sLCwsLzQsLCwsLCwsLCw0LP/AABEIAOkA2AMBIgACEQEDEQH/xAAbAAEAAgMBAQAAAAAAAAAAAAAABAUDBgcCAf/EAEIQAAICAQEFBQMKBQIEBwAAAAECAAMRBAUSITFBBhNRYXEiMoEHFCNCUmJykaGxM0OCksFT0RUkc8I0RGOTorPw/8QAGgEBAAMBAQEAAAAAAAAAAAAAAAIEBQEDBv/EACgRAAICAQQCAQQCAwAAAAAAAAABAhEDBBIhMUFRIgUTMmFx8YGR8P/aAAwDAQACEQMRAD8A7jERAEREAREQBERAErO095TR6txzWi1h6itjLOUXbt8bO1vnRYo9WUqP1MBHLK9oNs9NM9Duqh6w1feMEZQMuCpyq8AeOJ1js/2k0+rXNL4cD2qmwHXzI6jwYZB8ZzarY3zq+mgMVZa7bEbwdVVVyOoy+COoJlTsfYwFr1C06bUozGveYhVcDeenf51nGXUj2WU8QcS3nhHc68F7UwhvaXFHd5G2hr6qENl9i1oObMcD08z5TlWl+U/U1I1ViJdcuQtg6gcC+6vC9eXGvnnkJH1FNl9I1ut1O/vnFFasu+zH6o3crp1AyWxlwBxYETw+2/JWWJ+f+/gtds/KHbbqK6dGe6Q72XdQzt7JI+jI+jHDqd4+Amz9hdrX3fOU1FgdqnXdbdC+y1YPIcOe9OcaHsyU0i60jCLfWa8ZG/3jiuy9s8cHfwoPRc9ZuPYK3d1l6fbpRh6o7Kf0dZ6yhH7ba7TPeWOH2m49pnQIiJWKYiIgCIiAIiIAiIgCIiAIiIAiIgCIiAIiIAmjfKFtEs9ejT3SBbefuhx3af1MpJ8k85vM5Pq9T32p1V3MNaUX8NX0Y+GQ5/qnvp4bp8lnSY9+RX45MS6q+ixdRpgrWorLuPwDq2CRke6cqpB8sdZV6zZes2glm0GRW3SAwIG8AjENu6cZBZeJBsJPgOUt590Ost0tvf0Dezjvqs4FijqOgsA5HryPDldzYm/nHs0NRgb+cOyw7F17NbR2jU11mytA2ossO8XTmtyseKoegXG6eAmm6bs3fq7Lm0VR7lMnddyrhW3d2oseFrMoyVbiAQN7jMfaLUUXXudCClRyyMwIFduRvq6fVpLlRhuAccBynSNndotJpdn1nTITYSUWlj7Zv5v3h8cneZvDj1Epu1yvJQdx5jfJr+0e1l2opfZ9ul7u/Cb7AbqogYHJQ8Vb2fZAyp8eE86bXHTX1aoDKpvLaBzNT43iPNSFb0UjrMVStlntffusO9Y/ifAeCgcAOgEyS7jwJQcX5NDFpksbi/J1em1WUMpBVgCCORBGQZ7mkfJ5tLdL6Jz7gL0Z/wBIthk/oYgejL4Td5mTi4tpmPODhJxYiIkSIiIgCIiAIiIAiIgCIiAIiIAiIgCIiAQ9r6wU0XWn+XW7f2qT/icn2XQUpqUnLBF3j4nGSfzzOg/KE+NBePt7if32Kv8AmaSZf0S7ZpfT4/kz5ERLxpmPSsaLLLKqksW1d3UUtgC1eIHHHBxk4PI5wehEHZWyxWzWMPpH4DjvbiZO7WGPFsDA3jxOJZRPNY4qW7yeSwwU96XIiInoepis1JpavUr71D7580xu2L8VJ+IE67W4YBlOQQCD5HiDOTMoIIPI8DN67AXltBpwTk1g1E/9NjWP0UTP1keVIy/qEKakbDERKRnCIiAIiIAiIgCIiAIiIAiIgCIiAIiIBqvykf8AhF876P8A7VM0+bp8otedDY3+m9Tn0W1Sf0zNLM0dH+LNX6e/gxERLhoCIiAIiIAm5fJwp+Z56NdeR6G95o+sv3Ed8ZIBwPE9B8TgTpvZrZ50+k09J95K1DHxbGWPxYkyjrXwkZv1CXEUWcREoGYIiIAiIgCIiAIiIAiIgCIiAIiIAiIgEbaWiW6qymwexYjK3owxOT6QWKDXd/GqPd2ebLj2h5MMMPxTsM5Lbra77b76ldUtfI38AnCKmcc193keMt6Nve0XtA3va8CIiaRriIiAIiIBn2No/nGsoqx7CfTW+iEbi/Fyp9EM6nNB+T4Mup1ICgo6KzP9ZGXCqn4SCzAdCG8Zv0ydS28jsw9XJvK7ERE8CsIiIAiIgCIiAIiIAiIgCIiAIiIAiJq3a7tOafoNNhtUwySeK1Kfrt4nwXr6TsYuTpEoxcnSPvaztR3B7jTgPqmGePFa1P13/wALzPpxml1gge0xZubMcZYniWOABknwniindzxLOx3ndjlmY82Y+P7chMs1cGFY1+za02nWJfsRET3LIiIgCIiASdg7T+a6pbGP0F2K7vutn6Oz0ySp/ED0nUZyK6pWUqwyrDBHiDNq7EdoGJGj1DE2qv0Nh/mIOhP+ooxnxGD44z9Xip70ZWtwU/uL/JucREpGeIiIAiIgCIiAIiIAiIgCIiAIia52u7S/NgKqcNq7B7Cnki8u9fH1R0H1iMeJHUm3SOxi5OkY+13abuPoNPhtW4zx4rWp/mP+uF6nyyZo9FO7kklnYlnduLMx5sT4/sMCKKd3eJYtY53rHbmzHqf0AHQACZZqYMCxr9m1ptOsSt9iIiWC0IiIAiIgCIiAJi1NO8BhijqQyOvBlYcmHn+/ETLE41fDONJqmbz2R7RfOUKW4XVVY71RyIPKxfuNg+hyJsM5Ed9XS6lt2+vihPIg80bxRsYPwPMTpHZzblerq309l1O7bWeaPjip/MEHqCDMrPheN8dGJqdO8UuOi1iIngVhERAEREAREQBERAERKntJt2vSVb7Dedju1Vjm74zgeA6k9AISs6lfCMHavtEulQKoD6mzPdV+OObt4IuRk+YA4mc+qRss9jl7XObHPNj6dFHIDoJ9zY7vde29fZ7zdAByRR0QZ+PM8TPveLvbuRvYzjrjln0mpgwfbVvs2NLp1iVy7PUREslwx6i4KMnj0AHMk8gJ7XOOPPriQdI3eubP5a5Wrz6M/wAeQ8gfGT5xOyKd8iIidJCIiAIiIAiJC2ur7gdMlq2D7o+sACGXzyCceeJxujjdKybGl1VuntGoo4uABZXyFifZPgwySp8eHIzxTarKrKcqwBB8QeU9zkoqapkZwjONPo6bsjadWpqW6lso3wIIOGUjowIII8pNnKtlbTfR2m6sFqX/AI9Q69O9UfbA6fWHmBOnaLV121pbU4atwCrDkQZk5cTxypmHmwvFKmZ4iJ5HiIiIAiIgCIni61UVmdgqqCWJ4AADJJPhAI219p1aap7rmwi/mSeAUDqxOAB5zmGo1NmotOov4ORhEzkVJnO4PvHgWPU+QEzbX2q2tuFpBGnQn5uh68MG5h9o8cDop8SZimjpsG35S7NbR6bat8uyPr9WK03sbzEgKo5sx5KJ42doygLOd61+NjefRR4KOQH+88U1GyzvW91MioevvWep5Dyz4ydLS5dlxcuxIO03LbtKHDWZ3iPqoPeb1OQo8z5SZY4UEscADJPkJE2ahO9aww1nHHgg91fy4nzJh+jsueCXXWFAVRhQAAB0A4AT1ESRIREQBERAMOr1K1gFs4LKuR0LHAJ8skTNMepoV0ZGGVYEH4yLsq9iDXZ/FqO63mPqv6EfrkdJy+SN80ToiJ0kVmk+hsNR/hWEtT5Hm1f/AHDyz4SzmLU6dXXdb1B6gjiGHgQZ50txOVf+IvPzHRh5H9wZFccEVxwZ5n2NtW7ROzVL3lDnNlGcEN1evPAMeqnAPPIPPBE5OEZqmRyYo5I7ZHTNj7Xp1NfeUPvLyI5Mp+yynip8jJ05FVv12d9p37u/GC2Mq4HJbF+uv6jJwZvvZjtOmq+jde61KjLVE5yPtofrp+o6zMzYJY/4MfPppYn+jYIiJ4FYREQBOe9t9r9/YdJWfoKyPnBH135in0HAt6geM2jtftVtNpXesfSsVrqzyDud1WPkM5+E51pqAihQSepJ5kk5LHxJOTLWlxb5bn0i7o8G+W59IyyLrbeKVr71hx6KOLN+w9WElSv2f7b2XdM93X+FT7R+LZ+AE0X6NaXosBET4zAAk8hxMkSIOv8ApHSke6fbs/CDwX+pgB6BpPkPZqEhrG96073ovJF/Lj6kyZOL2Rj7ERE6SEREAREQBK/aVTKVvrGXQYZftp1HqOY9MdZYRONWcatHii5XVWQ5VhkHyM9yrb/l3z/5ew8f/Tcnn+Bj+RPnLSEzkXfYkPX6Vm3XrO7anuk8iOqN90/ocGTIhqzrVmDSanfHEFXHvIeYP+R4HrM8gbZUCtrAzK6DKsuM55BcHgQSQMGRf+KW092uqrJL8BZUCwLYyQU5qefLPKR3VwyO+uGXMxXU726ysUsQ5rdeDK3iP8jkRwMif8ao+2fTcfP5buZjs1Ftw3aVatDztcbpx9xDxz5kADzhuLVdnJSjJV2dS7HbZbVacWWKBYrtW5X3WZDgsvkf0OR0l5NQ+Tzaimr5o4C20DhgYD159mwefRvPj1E2+Y8lUmjAnHbJqqEREiRNP+VDUImkrLtj/maMef0g/wAZPwmqy1+UWxb9RXpm4111M9g+9ZlE9CFWw/1CavVqLahu3VtYo5W1jeyOm8g4hvTIPlNHSJxhb8mtok447fTJO1LitTlfeIwv4mIUfqRM2moCIqLyVQB8BiVi6o6ggoCtFbZdmXBZkPuBTxABHEnwxLcHPEcjLSduy5F27Eq9vajC92G3S6sXbnu1qMu3ryUfilpNd1A721h0ssWof9Or27PzY7s5N8HMj4otdi6lrKK3cYYjiPAgkY/STZB2b7LXVn6rll/C/tA/3b4+EnTseiUehERJEhERAEREAREQDzYgYEMAQRgg8QR4SsSw6b2bCTp/qOeJr+6/3fBvz8ZazHqLVRWZyAgHtE8sSLXkjJeTID4colBo9HcW3tOx09GOCOu/vHoRWSO6Xyz15CT+61fLvqR94VNn8i+JxS/RxTb8HzazbzUVdXsDEfcT2yfTIUfGS9bpVsQo3I8iOYI4hgehB4ysGn+b2rYWZxbhLHfiQ2fYPgqk+zgcMkS5hc3ZyPN2Qtnapjmu3HfJjexyYdLF8j4dDwk2Q9oaMvush3bk4o37qfFTjj8D0nvQawWA8N11OHQ81Ph5jwPWdTrhnU64ZlffVkupOL6jlD0PRkbxVhwPwPMCdO2DtZNVQl1eRvcGU81YcGQ+YOROayRsTax0d/eE/wDLWkC8fZPJbvh7reWD9WVdVh3LcuynrcG5b12jqUT4D4RM4yTk+q1He6jVW/auZR+Gv6MfqrH4zHdYFVmPJQSfgMzBs6tkU128Lq2ZbR9/eJJ9DneHkRMO3m+gcdX3U/vYJ/3TYx1HGq9G/iqOJV6Pexat2isEcSN5vVyXP6sZhS8ac7lhxUT9G55Lnj3bH6uOhPThLJVxwHSGAPAjI8DJ1wem3hURtfrVrrLjDNyRQc7zH3VHqZX7H02LCCc9ygQnxsc95Yf1SWFOzqEbfWpFYdQoHrIuw707sMXXftZrMEjPtHI4fh3R8JF9qyDT3KyRrqG3ltrGXXgV+2h5r6jmPP1kim9W908eo6j1HMTJIuq2dVYcuntfaBKt/cpBk69E6a6Pes1iVLl2x4AcST4Ko4sfISEmia729Svs/UpzkAeL44M36D9ZJ0uzaqzvIntfaJLN/cxJkucq+zlN9lVbSNNiysYoz9KnRQf5ijpg8+mMnpLUGV23hvVd3/qulePIsN7/AOIaeKrfm7Ct/wCAeFTn6p/02P7H4c+fLp14OXtdeC0iIkz0EREASswL7vGmk/Brf8hP3PlPWs1TOxpoPtfzLOlY8B4ueg6cz5zNNp1rVUQYVRgf7k9T5yPZD8nXgyxESRMxaqhbEZG91hg/7+sj7JvZkK2fxazuP5kcm/qGD8ZabG2XZrLWrRzXTXjvrRgtkjIrTPANggkkcAR1PCbtzsSdMG1Oke23CjvarDvkquTvIcA7wyeBzkcPCVpaiEZ0VJ6rHHJt/wBlXIOv0jEi2nAuUYweTr9hv8HofjJlVgYBlOVIyCOoPWepYastNJoj6HVrau8uQQcMp5qw5qR0MzsoIIIyDzEga7TMrd9SM2Ae2nIWL4eTDofhykrSalbEDocg/Ag8iCOhB4YnE/DOJ+GbT2D2yVI0Vze6M6Zj9ZBzrJ6snD1XHgYmp91dfgaOqxrlcd3aFKojq2N42NhSBxBAJzxHGJl54RjP4sxNTCEZ/F8G29uthsG+eUKWIXGoRRksg5WAdWXjw5kegmkbQtV/m26wZXuUgjiCFVn/AO0Tts5x272Lp69RpbaqwljvYX3SQpPd43ig9ne488Znpp8zXwZ66XO1WN9MrIiJpGwQ9sXFKLWX3t0gep9kfqZj02xNPXWK+6QqAASQCTgcyTxzJG0dN3tVlecFlIB8D0P54kYalraFCjFtpFQHhYzd2fyJJ+E85Unb9HlJpNuXr+z1s3T3VV0G05q1Cs2nY5JADHFbE8zubrA+BPhJ833b3Z5btH83TCtWqmlvsumN0+hxg+IYic90t2+oJGG4hl6qykqynzBBE8dNl3qn2V9Hn3pxfaMsREtF0r9R7WpqXpWjWH1b2F/Tfk6ysMCrAFTwIPEGVWy7wbtRvgiw2bq55FERcBT1xvZI+9LeQi0+SEGmmytGjuq/gOGTpXaTgeSuMkDyOZ6/4jYPf0to803HH6MD+ksIndvoba6ZXnanhp7z/QB+7CeSNRbz+grPPBDWHyyPZT4En0llEV7Y2t9sxaXTJWoVFAUf/iSep85liJIkJj1NwRHc8lUn8hmZJE2v/Au/A37TknSs5J0mzpfY/ZnzfSUoffI37D4u532P5nA8gBLqYtN7ifhH7TLMNuz5xu+TnXaPs1Zpne3TVmzSsSz1pxepickqv16zxOBxB5Ag8KXT6hHGUYMOuOh8COh8p1+U21ey2j1Db9lIFv8AqITW/wDeuCfjLWLVOCp8ou4NZKC2y5Rz6VW0K3pY3U7uGwLQxIUdBdwB93r4j0m+29gEz7GtvUeB7t/1ZMzJp+wGn/n3XXj7LsFU+RWsLvDyM9pauDXF2WJ67G1xdl72e0C0aailG3glajf+0cZLfEkn4xJ1NSoqqihVUAKoGAABgADoMRM8yj3NZ7a7Ct1AqsoINlO9ituAcMACA31W4DB5TZonYtxdo7GTi7RyCnUBiykFLF4PW43XU+anp4Hkekyzom3ezun1QHeqRYvuWod119GHTyOR5TUdX2Q1tf8ACeu9Om8e6f44BVj/AGzQx6uL/Lg1cWui1U+GVM9/J3s43a7UWEfQ6a0kHobnpQYH4V3j6uJMo7M7RsO6akoHV3sFhHmETmfUib3sLZFWlpWmoeyMkk82Y8Wdj1JMhqc8ZLbFnnq9TGUdsGWE5x2y2d3Gq71RinVH2vAXBf031X80850eQNu7LTU0WUvwDDgw5qwOVYeYIB+EqY5uElIo4sjxzUkc0iYqt8F67l3b6ju2Dz6OPusPaHr4iZZsppq0b8ZKStHrZekrsvbTWndTVDNbjAZNRWpKup8SgI89zHWY7a7abW0+oGLl4gjgti9LE8vEc1PDwJx6mwqaXHvJfSw/95AfzBI+M6dt7YlOrr3LQcg5R14MjfaU9PTkeRlLJkeHLa6Zn5cjwZrXT5ObxPe1dBfpG3dSM1E4TUKMKfAOP5b/AKHoek8S3CcZq0XseSORXFiInrZ+kv1Nhq0yr7P8S187ieC8OLufsjkOZHDPZzUVbOzyRgrkeYl8/YfVAZXWVluoakgfAh8/vIT9ltpA4Fenbz71l/TuzPFarG/J4LWYn5K4nHE8pJ7P7IfWupAI0aMGewjHe7pyET7SZAy3LGQPK82V2GywfXOLMHK0pkV+rZ42HyOB5TdFUAAAYA5ASvm1W5bYlTUazctsOvZ9iIlIzxERAEREAREQBERAEREAREQBERANa7X9mjqALqMLqkGFJ4LYvPu38vBuYPkTNDXUjeKWA12j3q7PZYf4YeYyDOwzlHy8/wAKn1P+JYw55Y+PBa0+pli47R42bp/nOpopr9oLYllxHEKiNvjJ6FmVQB5nwnWpoPyMf+AH4z+wm/SGXI8krZ558zyy3M8XUq6lXUMrDBVhkEeBB5zS9f2DKknRXd2v+laC6D8LZ3kHlxA6CbvEhGcou0yEJyg7i6Of6XsTq3ONRfXXX1FG8zEeAdwAnrgmbtszZ1WnrWqhAla8gPzJJPEkniSeJkqJ2eSU/wAmdyZZ5PyYiIkDzEREAREQBERAEREAREQD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-3204864" y="-243408"/>
            <a:ext cx="2628900" cy="283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The Clothes – </a:t>
            </a:r>
            <a:r>
              <a:rPr lang="en-GB" sz="6000" b="1" dirty="0" smtClean="0">
                <a:solidFill>
                  <a:srgbClr val="FF0000"/>
                </a:solidFill>
              </a:rPr>
              <a:t>Die</a:t>
            </a:r>
            <a:r>
              <a:rPr lang="en-GB" sz="6000" b="1" dirty="0" smtClean="0"/>
              <a:t> </a:t>
            </a:r>
            <a:r>
              <a:rPr lang="en-GB" sz="6000" b="1" dirty="0" err="1" smtClean="0">
                <a:solidFill>
                  <a:srgbClr val="FF0000"/>
                </a:solidFill>
              </a:rPr>
              <a:t>Kleidung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 smtClean="0">
                <a:solidFill>
                  <a:schemeClr val="tx1"/>
                </a:solidFill>
              </a:rPr>
              <a:t>Memorise and say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sentences about clothes in German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</a:t>
            </a:r>
            <a:r>
              <a:rPr lang="en-GB" dirty="0" err="1" smtClean="0">
                <a:solidFill>
                  <a:schemeClr val="tx1"/>
                </a:solidFill>
              </a:rPr>
              <a:t>der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Kartentausch</a:t>
            </a:r>
            <a:r>
              <a:rPr lang="en-GB" dirty="0" smtClean="0">
                <a:solidFill>
                  <a:schemeClr val="tx1"/>
                </a:solidFill>
              </a:rPr>
              <a:t> und give ‘Lob’ to my partner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ask and answer questions such as ‘Was </a:t>
            </a:r>
            <a:r>
              <a:rPr lang="en-GB" dirty="0" err="1" smtClean="0">
                <a:solidFill>
                  <a:schemeClr val="tx1"/>
                </a:solidFill>
              </a:rPr>
              <a:t>ist</a:t>
            </a:r>
            <a:r>
              <a:rPr lang="en-GB" dirty="0" smtClean="0">
                <a:solidFill>
                  <a:schemeClr val="tx1"/>
                </a:solidFill>
              </a:rPr>
              <a:t> das?’ and ‘</a:t>
            </a:r>
            <a:r>
              <a:rPr lang="en-GB" dirty="0" err="1" smtClean="0">
                <a:solidFill>
                  <a:schemeClr val="tx1"/>
                </a:solidFill>
              </a:rPr>
              <a:t>Welche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Farbe</a:t>
            </a:r>
            <a:r>
              <a:rPr lang="en-GB" dirty="0" smtClean="0">
                <a:solidFill>
                  <a:schemeClr val="tx1"/>
                </a:solidFill>
              </a:rPr>
              <a:t> hat das?’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memory games with German vocabulary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Der</a:t>
            </a:r>
            <a:r>
              <a:rPr lang="en-GB" b="1" dirty="0" smtClean="0"/>
              <a:t> </a:t>
            </a:r>
            <a:r>
              <a:rPr lang="en-GB" b="1" dirty="0" err="1" smtClean="0"/>
              <a:t>Kartentausch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268760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268760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/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Das war </a:t>
            </a:r>
            <a:r>
              <a:rPr lang="en-GB" sz="3600" b="1" dirty="0" err="1" smtClean="0">
                <a:solidFill>
                  <a:srgbClr val="FF0000"/>
                </a:solidFill>
              </a:rPr>
              <a:t>fantastisch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Fantastisch</a:t>
            </a:r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Kein</a:t>
            </a:r>
            <a:r>
              <a:rPr lang="en-GB" sz="3600" b="1" dirty="0" smtClean="0">
                <a:solidFill>
                  <a:srgbClr val="FF0000"/>
                </a:solidFill>
              </a:rPr>
              <a:t> Problem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9992" y="836712"/>
            <a:ext cx="4038600" cy="5289451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That was fantastic</a:t>
            </a:r>
          </a:p>
          <a:p>
            <a:r>
              <a:rPr lang="en-GB" sz="4000" b="1" dirty="0" smtClean="0"/>
              <a:t>Fantastic</a:t>
            </a:r>
          </a:p>
          <a:p>
            <a:r>
              <a:rPr lang="en-GB" sz="4000" b="1" dirty="0" smtClean="0"/>
              <a:t>No problem</a:t>
            </a:r>
          </a:p>
          <a:p>
            <a:r>
              <a:rPr lang="en-GB" sz="4000" b="1" dirty="0" smtClean="0"/>
              <a:t>X2</a:t>
            </a:r>
          </a:p>
          <a:p>
            <a:endParaRPr lang="en-GB" sz="4000" b="1" dirty="0" smtClean="0"/>
          </a:p>
          <a:p>
            <a:endParaRPr lang="en-GB" sz="4000" dirty="0" smtClean="0"/>
          </a:p>
          <a:p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z="6000" b="1" dirty="0" smtClean="0"/>
              <a:t>Which colour is ...?</a:t>
            </a:r>
          </a:p>
          <a:p>
            <a:r>
              <a:rPr lang="en-GB" sz="6000" b="1" dirty="0" smtClean="0"/>
              <a:t>Das </a:t>
            </a:r>
            <a:r>
              <a:rPr lang="en-GB" sz="6000" b="1" dirty="0" err="1" smtClean="0"/>
              <a:t>ist</a:t>
            </a:r>
            <a:r>
              <a:rPr lang="en-GB" sz="6000" b="1" dirty="0" smtClean="0"/>
              <a:t> ...</a:t>
            </a:r>
          </a:p>
          <a:p>
            <a:r>
              <a:rPr lang="en-GB" sz="6000" b="1" dirty="0" smtClean="0"/>
              <a:t>Or</a:t>
            </a:r>
          </a:p>
          <a:p>
            <a:r>
              <a:rPr lang="en-GB" sz="6000" b="1" dirty="0" smtClean="0"/>
              <a:t>Are</a:t>
            </a:r>
          </a:p>
          <a:p>
            <a:r>
              <a:rPr lang="en-GB" sz="6000" b="1" dirty="0" smtClean="0"/>
              <a:t>The shoes are</a:t>
            </a:r>
          </a:p>
          <a:p>
            <a:r>
              <a:rPr lang="en-GB" sz="6000" b="1" dirty="0" smtClean="0"/>
              <a:t>is</a:t>
            </a:r>
          </a:p>
          <a:p>
            <a:endParaRPr lang="en-GB" sz="4400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z="6000" b="1" dirty="0" err="1" smtClean="0">
                <a:solidFill>
                  <a:srgbClr val="FF0000"/>
                </a:solidFill>
              </a:rPr>
              <a:t>Welche</a:t>
            </a:r>
            <a:r>
              <a:rPr lang="en-GB" sz="6000" b="1" dirty="0" smtClean="0">
                <a:solidFill>
                  <a:srgbClr val="FF0000"/>
                </a:solidFill>
              </a:rPr>
              <a:t> </a:t>
            </a:r>
            <a:r>
              <a:rPr lang="en-GB" sz="6000" b="1" dirty="0" err="1" smtClean="0">
                <a:solidFill>
                  <a:srgbClr val="FF0000"/>
                </a:solidFill>
              </a:rPr>
              <a:t>Farbe</a:t>
            </a:r>
            <a:r>
              <a:rPr lang="en-GB" sz="6000" b="1" dirty="0" smtClean="0">
                <a:solidFill>
                  <a:srgbClr val="FF0000"/>
                </a:solidFill>
              </a:rPr>
              <a:t> </a:t>
            </a:r>
            <a:r>
              <a:rPr lang="en-GB" sz="6000" b="1" dirty="0" err="1" smtClean="0">
                <a:solidFill>
                  <a:srgbClr val="FF0000"/>
                </a:solidFill>
              </a:rPr>
              <a:t>ist</a:t>
            </a:r>
            <a:r>
              <a:rPr lang="en-GB" sz="6000" b="1" dirty="0" smtClean="0">
                <a:solidFill>
                  <a:srgbClr val="FF0000"/>
                </a:solidFill>
              </a:rPr>
              <a:t> ...?</a:t>
            </a:r>
          </a:p>
          <a:p>
            <a:r>
              <a:rPr lang="en-GB" sz="6000" b="1" dirty="0" smtClean="0">
                <a:solidFill>
                  <a:srgbClr val="FF0000"/>
                </a:solidFill>
              </a:rPr>
              <a:t>That is ...</a:t>
            </a:r>
          </a:p>
          <a:p>
            <a:r>
              <a:rPr lang="en-GB" sz="6000" b="1" dirty="0" smtClean="0">
                <a:solidFill>
                  <a:srgbClr val="FF0000"/>
                </a:solidFill>
              </a:rPr>
              <a:t>Oder</a:t>
            </a:r>
            <a:endParaRPr lang="en-GB" sz="6000" b="1" i="1" dirty="0" smtClean="0">
              <a:solidFill>
                <a:srgbClr val="FF0000"/>
              </a:solidFill>
            </a:endParaRPr>
          </a:p>
          <a:p>
            <a:r>
              <a:rPr lang="en-GB" sz="6000" b="1" dirty="0" smtClean="0">
                <a:solidFill>
                  <a:srgbClr val="FF0000"/>
                </a:solidFill>
              </a:rPr>
              <a:t>Sind</a:t>
            </a:r>
          </a:p>
          <a:p>
            <a:r>
              <a:rPr lang="en-GB" sz="6000" b="1" dirty="0" smtClean="0">
                <a:solidFill>
                  <a:srgbClr val="FF0000"/>
                </a:solidFill>
              </a:rPr>
              <a:t>Die </a:t>
            </a:r>
            <a:r>
              <a:rPr lang="en-GB" sz="6000" b="1" dirty="0" err="1" smtClean="0">
                <a:solidFill>
                  <a:srgbClr val="FF0000"/>
                </a:solidFill>
              </a:rPr>
              <a:t>Schuhe</a:t>
            </a:r>
            <a:r>
              <a:rPr lang="en-GB" sz="6000" b="1" dirty="0" smtClean="0">
                <a:solidFill>
                  <a:srgbClr val="FF0000"/>
                </a:solidFill>
              </a:rPr>
              <a:t> </a:t>
            </a:r>
            <a:r>
              <a:rPr lang="en-GB" sz="6000" b="1" dirty="0" err="1" smtClean="0">
                <a:solidFill>
                  <a:srgbClr val="FF0000"/>
                </a:solidFill>
              </a:rPr>
              <a:t>sind</a:t>
            </a:r>
            <a:endParaRPr lang="en-GB" sz="6000" b="1" dirty="0" smtClean="0">
              <a:solidFill>
                <a:srgbClr val="FF0000"/>
              </a:solidFill>
            </a:endParaRPr>
          </a:p>
          <a:p>
            <a:r>
              <a:rPr lang="en-GB" sz="6000" b="1" dirty="0" err="1" smtClean="0">
                <a:solidFill>
                  <a:srgbClr val="FF0000"/>
                </a:solidFill>
              </a:rPr>
              <a:t>ist</a:t>
            </a:r>
            <a:endParaRPr lang="en-GB" sz="6000" b="1" dirty="0" smtClean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 pitchFamily="66" charset="0"/>
              </a:rPr>
              <a:t>Der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Schuh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Schuhe</a:t>
            </a:r>
            <a:endParaRPr lang="en-US" dirty="0">
              <a:latin typeface="Comic Sans MS" pitchFamily="66" charset="0"/>
              <a:cs typeface="Arial" charset="0"/>
            </a:endParaRPr>
          </a:p>
        </p:txBody>
      </p:sp>
      <p:sp>
        <p:nvSpPr>
          <p:cNvPr id="20482" name="AutoShape 2" descr="data:image/jpeg;base64,/9j/4AAQSkZJRgABAQAAAQABAAD/2wCEAAkGBxQSEBUUEhQVEBIVFhYVEhAVFxQWFxgVFBEWFhUUFxQYHSggGBsmGxUVITIhJSotNDIuGB8zODMsNygtMCsBCgoKDg0OGxAQGywmICQsLC4yLS8sLCw0NDQsLDQsNCwyLTAsLywsLy8sLCwsLCwtLCwsLCwsLCwsLCwsLDQuLP/AABEIAMIBAwMBEQACEQEDEQH/xAAcAAEAAgMBAQEAAAAAAAAAAAAABQYDBAcBAgj/xABFEAACAQMBBAcEBQgIBwAAAAABAgADBBEhBRIxQQYHE1FhcYEiMkKRUmKSobEUI3OCorLB0TNDRGNys+HwCBUkU8LD4v/EABoBAQADAQEBAAAAAAAAAAAAAAACBAUDAQb/xAAzEQEAAgEDAgMGBAYDAQAAAAAAAQIDBBEhEjFBUWEFE3GRofAigbHRFCMyQlLxFcHhQ//aAAwDAQACEQMRAD8A7jAQEBAQEBAQEBAQEBAQEBAQEBAQEBAQEBAQEBAQEBAQEBAQEBAQEBAQEBAQEBAQPijVV1DIwdWGVZSCCDzBHEQPuAgICAgICAgICAgICAgICAgICAgICAgICAgICAgYrm4SmjPUZaaKCzu5CqoHEljoB4wKxR6x9nNUCCud1m3FrmnVWgX+j25Xcz64gYtubd/KAaVAkUTpUr8O0XmlL6p5v3e7nO8t3T6WbT1X7IzZDiq1vmpQJpuNezXRKjEgBGp8GLHC5xva6ES3qMNJrNp7+aMTLpMx3QgQG1ekqoxSiBXqA4c5xTTB1DOAct9UZPfu5zO+HT2ydu3m8mdkeemwpEflSJTVjuh0qAnP6NgpPku8fCTy6W1PGP0edULE+16CqrtWpKrgMjM6KGVhkEZOoMqpNulUDAFSGU8GBBB8iIH1AQEBAQEBAQEBAQEBAQEBAQEBAQEBAwX14lGm1Wqy06aAs7sQAAOZJgcO6xete1v7Kpa0KbfnF3jVrjdAKMGVUVN7ecleZA8Z7EDmlM3NW2FKndVHoFqdNbR62A1VjnC0N8gKp132AEnGPeOHm60bH27u2wYbQr0rpMK9tXC1EZl+FVYDdBA1OcjnyzZjPFKdU3nePDuheYrG8wtHRnrFt2qUKl2hpBahSoww1IVN0hagwckAkHUYGc5JUTll1tc1Yp2nvt9/ohTJXr6fHbdeLvp5bXNTsbS5RtPaKtuux+imcHAGpK/MYOZ6XFS872n8nW0y16tRiCGq1cHIINargg8R700fcYv8YQ3lrpZqAAN5QNAA9QADuADTp0wIW42Ka125qHeorTWmAdW1O8VX6J7244IA1GRQzaL3+eLZOaxHb1cb4oveJt2jw9fNI3FgEpbtBVpAD3EVQCAOHDul2a7RtV2R9jtrsslg45mrbns6vmQPZrYHBXBlDLgraN47vJifCVm2J0lr0ryhQr1VvLa6XetbsKqN7hZd8LhTnGNBxZe8gZfVaL9M9p5iXPHntOTot49pX6dVogICAgICAgICAgICAgICAgICBhuLtKeN90p5zjeYLnHHGePGBzHrG6z0S2ens5mq1mZKYu6YBpIzMDhWbR2Kg43cjXOdJ7ETPZHqiZ2UrpfsTaLUXr3V4l4tKkx7OqhCr7JBZKYG52gycMRmXLaW2OJtvE8HVuhdnbarU7SjRe2trykFDIMneXOWG8TlQ/tHQThbW0xVit9pccmfFSfxWQ1jsnfpoKqKm5vg4GHfeYEF2B1A1AGky8+u4iuP5qeo1+3GP5ty22TSRiFUuTj2CN/nxxjTzMqzny5I/wC+yrbUZ8sR6ePZDbasmWqd9hTUe6pB0B4AKoI+WkuYL7V2iN5+/Ff0+Tam0RMz4+vru06Fm77xoh37JTUd1XdCKupYkHTzl2kWtG+3ZdrM7cpTo/UsSd2/SuC2oro5IweBZMZ9RnynbHOP/wCm/wAXs7+C0G/Ozd2rY3iXtqfes3cGoo71HEeYAxpkGd5v7n8VLbx5TKMzHit+zemlo6l991DkMB2VUkfm0BBKqQSGDDTPCdf+Q09Z2tbaXG+WlZ6bTG6esb+nWXepOKgGhxxB44ZTqp85bx5aZI3pO8JRMTG8Kvtgii1Qn3Vy2PDGQB88ThkmKbzPaEt/GXx0tY0KdhQVita3oI7MOKVWKsCM8wyZx5T5nWZZram3eOfmydTlmt62jvHPzdf6J7aF7Z06+ArMCKij4aiEq4HhkZHgRLtLResWjxbGO8XrFo8UxJJkBAQEBAQEBAQEBAQEBAQEDnvSfresLUFaTi7rDI3UzuAg49qpgjl8OfTjI2mY7Ruja0xHEbuQ7Z6U0do7QSptKqr26Um3KdJaqqrMf6MYG/ngScnUYzid8MUi38yePTf5PI6tuULtdbGtWp07Gk6Llu0d2Y7wABGFJJA468dZDV5cVK9VI7OebLOKk2lnOyRu7na1t08V39D5jGJlfx+X0+v7sv8A5DL5R9/mkLWkcBaYLBQF04DAxqx0z98qzW1p6p8VaaWvM2njdI0dl5/pG/UTIHq3E+mJKK1hKK1r25+P7f7Zrq4p26aDGhIRRqcDU/6mTiJtLpETaeVOu7hrtGFKjWrOWyXVCQG7vZzgY08sS9g0uWL9UdvKN5XsOmyUydczG3bZJbK2ncrZXFpRtKaGnTqG8qMcVN3DBmKswJIGmmcaaazVpe8Umla/Fe25RS0q91b0UZqYpUgVpndG/jeOcsBkjJOmceEzc+uiv4JjsqZtbTFaa7TMtqn0fpboDZLDiwJGfSUJ1mTfeOyhb2hl6pmvbyb9qqKoRCMDkDk8dcyveb2nqsq5Jvaeu/i3LW5ek4emxRxwYcxzVh8S+B/HWdNPqcmnt1Ul7hzWxTvX5LFY7VpXFwr3QFOnSQ1Xp5yK1Wnjs6a88E+1g81A14zZy+0seesRPHjP5eH5tKdZjvXb5/sgNo3r16r1ahy7sWb14AeAGB6TByXm9ptPiyr2m1pmXTupS6zSuaWfdqJUx+kQp/6Zp6K2+Pbyls+zrb4tvKXSpcXyAgICAgICAgICAgIFT6TdP7a0Y0xm4rA4alTxhT/eVDovkMnwnHLnpj7y4ZtTjxf1Tz5I+h1hORk2mVPBqdYP+KKPvkI1VfKXONZSfCfp+77uOsmii5e3uU8D+T6nuB7We/xWOI3knWY4jeVA6U9OLi8yg/6egdDSQks4/vH0yPqjA113pTza21uKcQoZ9fa/FOI+v/ihXGxlzv0j2dTXXiDnjkHh6TzDrb04nmEcOvvXi/MfVj2VblGqNVVELEBQMY0GpHnpGe8XisUmZS1OSMkVrjmZ23TNG2d/dU472yq/eMn0BnCKT4qsY58UjQ2Uo987/wBXgvy5+p9JKNo7JxtHZvquBgaAcAIGjtbaiUF9ojePAHgPE45fj+EqUm3ZOlJt2Vk7col9Wdyxw7KmWx3KpIHkOGs749Le9495xHo7U0eW9om/ER9/cpHof0pq2lKtQpWtSuqu1UFzuGnTKgA1PZIHAHiOM3sOeccTWI9WtMeLR2pcXF3ddu1FLfeUJUCk+2n1xnU4wOA90d0y9Vr6ZN9p59FHNrMXRNYnn0fOwUKoyHXccgEeIBx56zO1Uxa0WjxhQ1sxa0XjxhO7Pse19pv6Icvp/wDz+PlxhSvTzPdDHTp5nv8Aoma9sjrusoI5Du8iOB8RJ7y6RMwi62yGHuMGHJX0P2hx+UjNKz6ITjpPo0a6MhAdSpY4XgQcceB0HicSE45iN3O2GYjfeHk5OS/dTNzu3tWn/wByhvetKooH+a00dBP9UNX2Zb+qvwdimi1SAgICAgICAgICAgV3p/toWlhVcOKdVx2VA5AbtKnsgoOZUEt+qZDJbppNnPLfopNvKHARMGZmZ3l81MzM7yzW109M5RmQ+BI+Y5z2LTHYraa9pSQ6QMy7tenTrr4gq3oy8PlOnvd+LRu7e/mY2tG4osqnE17Y/q1UH4NH8qfOD+Tbzj6lXYikZo3NCsPos3Yv9mrgffE4o/ttH6E4Y71tE/T9UPubrEglW4EgkcPI4kYvasbIRktWOl9ds/03+ce8k97b0+R2r/Tf7Rj3k/cHvbenyhp315uDJd/El6hABOASAdfLn8yOuPrvP+nbF7zJPH6Qh7/aFJ6Rprvux13sZORrk5+XgD6S3gwZfedVl7Bp80ZYvfhbej/TPsLOmKOz3fs1C1KyjdQuOJLhDqSc68zN3HqYpj4r28V+YiO8oa6u6tzfNcNRFAOoWou9nO6Buk959leXKY2u1lMsT0zzPkz9XqMdsU1rblvTHZDZ2fY9qcnSkDr9c8wPq959O+d6U25nusY6dP4p7/f3CeAxw0HdJJvYGjtDaIp+yvtVO7kvix/hxP3xO0RvJO0RvKFYksWY7zHix+4Ach4Tja82V73mxIILP1aXO5tSh3P2lMnwNFmH7SLLuhnbJt6L/s622WY84d5mq2yAgICAgICAgICAgfnnr32w1Xaa0QTuW1NcDuq1PbZvPd7Mek8mImNpeTETG0qrabVRhh/Ybx90+R5esycukvWfw8ww82hyUnevMJAGVVIngQEBAQMVRzndXjxJ5Ad/ifCTiI23lKsRtvPZiuLRXp1ENSnTwhdnqOq5YDKjU6sxXAH8BL2iwXy3699oj72he0eO98kZPCPvZP8ARTp1ZW1jSR8rVRSHp06ZJJDH2t7AUlhgnXmZ9Hh1OOmOInu15rO6rbHuCzVlQOlsajVaNNtAu9kcBoW3d0eGD3zB9oZt46KzxvPDO9o5PwxWJ+MJSZLJZ7CzNU66UxoT9Ig6qPDvPoNc470ptzKxjx9P4rfL/v8Ab73sCqAMAYA0AHADukkx2ABJIAGpJ0AHiZ6RG6HvNqltKWg51CNf1AfxPoOcja0V+KNrxX1lHquP95JPMk8z4zhMzM7yr2tNp3l7PHhA2tkX/wCT3NCqTgJWpE+I7VQw9VJHrLGl397Gy1opn39dvvh+lptPoCAgICAgICAgICAgcx6z+rD8tdrq0IS6IHaU3JCVd1QoOfgfdAHccDOOMDhG09nVbeqaVem1GqvGm4wcd45MPEZEDFQuGT3GK+HL5HSc8mGmT+qHHLgx5P6oSdvtr6a4+svD5Hh98o5NDP8AZLOy+zZjnHPz+/2b1O/ptwdfInB+RlW2DJXvWVK2my171l699THF1+YP4TyMOSe1ZK6fLbtWfkwNtakOBJ8lP8cTrGjyz4fV2jQZ58PrDGu1wzBURmJ0GSAPuzpJW0c1r1WtGydtBaleq9oiGS82eaiYDlGzlmHxEjmM8O6c8eaKW323ccWojHbfp3hHWWymoOXalRuwCPzTmopOfiAUgHxBJ8pq4dVimvXO3HhP3y1sesxXr1TOzPsRD2lXNLshvFqakH2QxOVDHjoF+Uqa7LFojpnjnhT1+WLVr024TMzWY9tlV2IZ1RFPtksASeO4NdPE/LXhYx4p26phZxYZ26pj4fv9/wC5g7TooAFO8AMKtMEjA4AH3R85KfWU587T9/q1K213PuKEHe3tH7I0HzMhN6x6uc5KR6/Ro1WLnLsXPLPAeSjQeeJCckzw52y2njsTm5kBAwXd2tJd5zgchzPgBOmPHbJO1XTFivlt01hVNqbVasR8Kg5UDjnvJ75rYNPGL4tzTaWuGN+8v2ba1d6mrfSVW+YBlhaZYCAgICAgICAgICAgRO39hW95T7O5opXTlvDVSRjKOPaQ+IInrxyjpJ1Mrq1lXK/3FfUeS1VGR6g+cbG7ne1uh19bE9rbVCB8dMdqvnlMkDzAjaTeECeODoRxHMeYnj0gbtrsyo/LcHe3H0Xj88Srl1eOnEcyp5dbjpxXmfT901ZbPWnw1bmx4/6CZmXUWyTyy82XJmn8U8eTZKzlurzWYeQiQPcQ96ZNyN0uiTEPNojxeQiQEBAitp7aWnlV9t+7kPM/wlvDpbX5niF3T6K2Tm3EKtc3LVG3nOT/AL0A5TUpStI2q2seOuOvTWC2oNUdURS7uwVEGpLMcAAd5Jk037YsqW5TRTxVVU+igQM0BAQEBAQEBAQEBAQPlxA1K6SUIyi7qlJRKMwqHSy2oig9SvSSqFGQrqpyToqgkaEkgesla0VrMz4Odp6Y3coo2iKxYKoYnJ3RgDPJR8I8J89mz3yTz28mJl1N8s8zx5NoGV9nkWh7PEt4Mw83h4SJ7yjNqvN6NnnX5Q83p7sjN5eQjuQEBA+XcAEk4A1JPdPYiZnaHsRMztCr7V24z5Wn7Cd/xH+Qmrg0kU5tzLZ02hrT8V+ZQ0uNBdOiPVjf35DCn+T0Dj8/WBUEaaouN59OGBjxEDvnQXq3tNmAOg7e5xg3NQDIyNRTXhTHHhr3kwLnAQEBAQEBAQEBAQEBAQMVRJ68adejPYl45t1sV9ynQpcO0dnPiKSj2ftVFP6sq668xi2jxUtdM1xTt4uczFYhAQEBAQEBAQEBAj7uwr3lZLW2Q1Hb2n5BVzoXbgqjx8Oc0dDi33u1PZ2KOck/CFx2V1GkhTcXWD8aUqeR4gOx18930mns1d3SOi/VzYWWGp0RUqD+urYqPnvGRuqf8IE8F0RZ4PuHpAQEBAQEBAQEBAQEBAQEDG6Q8cb/AOI2gRbWjjTFZxkd7UwR+6Ynk2ieJcXttu1k0yHH1hn7+MrX0mO3ht8FTJocNvDb4JCj0mHx0yPFTn7jK1tBP9sqtvZk/wBtvm3aW3qJ4sV8wf4ZnG2jyx4K9tBmjw3/ADblK9pt7rqfDIz8pxtivXvEq9sOSvess85uZAQEBA0tpbSSiNdWPBBxPn3Cd8OC2WeO3msYNNfNPHbzVm52zVc53ig5Kun38TNOmlx1jtv8Wxj0eKkbbb/F+gepWxU7MWuV/O1nftavN+zqMieQAGMd+TxJlila0rtV2rjrSOmvZ0elRnu6bYVJ49fcBAQEBAQEBAQEBAQEBAQEBAQKt1kdFf8AmWz3oAhaoIqUGbgKiZwD3AgsueW9nlA/K229hXNm+5c0alBtQN9SAcc1bgw8QTAjoCAgTGwdqdmdxz7B4E/Cf5SnqtP1x1V7qGt0vvI6qRz+qeba1Ef1g+8/gJQjTZf8WZGkzT/axnblD6ef1W/lJfwmXy+sJ/wOf/H6wxP0hpDhvN5D+Zk40WSfJOPZ+ae+zSuukhIxTTB+kxz+zO1NDG/4pWMfs2Ine8/lCCq1CxJYkk8SZfrWKxtDTrWKxtHZPdD+h11tKqEt6Z3AcVK7Aimg57zczg+6NZ69fq7o9sVLO1pW9PVKSBAx0LEe8x8Scn1gSYED2AgICAgICAgICAgICAgICAgICAgYrm2SopSoi1EPFHAZT5g6GBSNt9UWy7jJFE2zn4qDFPlTOUH2YFI2r/w/nU214PBK1PHzqIf/ABgVa+6lNqU/cSjX/R1VH+YFgQ1fqy2qnGyqn/CUf91jA026CbSH9huvSi5/AQPV6B7SP9hufWk4/EQN+26rdrPws3H+NqSfvMIFm2T1EXtQjt61G2XngtVf7IAX9qB0To51MbPtiGqhr2oOdU4TPhSXQjwbegdDt6C01CIqoijCooCqB3ADQQMk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4" name="Picture 4" descr="http://www.clker.com/cliparts/l/b/A/t/e/t/forest-green-tennis-shoe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2204864"/>
            <a:ext cx="576064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 pitchFamily="66" charset="0"/>
              </a:rPr>
              <a:t>Der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Handschuh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Handschuhe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458" name="AutoShape 2" descr="data:image/jpeg;base64,/9j/4AAQSkZJRgABAQAAAQABAAD/2wCEAAkGBxIQEhUUExIWFhUWGRcYGBgYFxcYFRUYGBQWFxcZFhYZHCggGBwlHBQXITEhJikrLi4uGB8zODMsNygtLisBCgoKDg0OGxAQGywmICY0LCw0Miw0LDQvNDg0LCwsLC0vLCwsLCwvNC8sLCwsLCwsLCwsNDQsLCwsLCwsLCwsLP/AABEIAMwAzAMBEQACEQEDEQH/xAAcAAABBQEBAQAAAAAAAAAAAAAAAwQFBgcCAQj/xAA9EAABAwIEBAEJBwMEAwEAAAABAAIDBBEFITFBBhJRYXEHEyIyQlKBkbEUI2JyocHRM+HwQ1PC0oKispL/xAAbAQEAAQUBAAAAAAAAAAAAAAAAAwIEBQYHAf/EADgRAAICAAQEAgkEAQMFAQAAAAABAgMEBREhEjFBUQYTIjJhcYGhscHRFJHh8CNCUnJDU2KS8ST/2gAMAwEAAhEDEQA/ANxQAgBACAEAIAQAgPHOsgK1jfGtLSO5ZJWtJ2vn8l7GLk9EtT1JvkOsF4np6oXika4diCvDwmwboD1ACAQqqpsYu42QFUrPKLRRP5HTMBGRz08eiqUZNapHqTe6LJhmKRztDmOBBzBBuCqTwfIAQAgBACAEAIAQAgBACAEAICPxPF4qdpc9waBqSQAEBUJvKrQNdYzDxzt87Kpwklq0euLXQsWDcU01ULxSNcOxBVJ4TbXA6ICu8dYv9kpZJN2tJHyXqWr0QW5gjS5xL3nmkfm5x1JO3gNLLf8ABYSGGqUYrfqzZcPTGqCSO4JHwvEsLuSQbjR1tnDcKLHZdXiYPbSXRlGIwsLV7e5uPAfEra2BrtHaOG4cMiCtGnCUJOMuaNelFxejLWqTwTnlDQSdkBiXlB4ofUzOgjcRGz+oWmxJ2YDt1KzOU5csTLjn6q+ZfYLC+a+KXJFRZGGiwAA6LcIQjCPDFaIzsYqK0RaPJtizqerEN/u5AXAbNcCL27G9/gtTzzBwqsVkFopfUwuYUKElKPU3VjrgFYIxwhVVrIxdxAQFPxXymUUDi10zbjKwNz+iAdYLx/SVR5WSNv0vY/IqqUZR9ZaHrTXMtcMocLgqk8FEAIAQAgBACAEA1xKo83G53QID554hxd9fM57zeMOIjZ7NgbcxG5JW15PlsPLV9i1b5ewzOBwseFWS5jCSMOFiMv8ANFnbaoWwcJrVMyMoqS0ZKYEI5HhriYagf05o/RMgGzxo5w6HVcszzL8Tk9vmUtyqffp7C0lhq5vgmt+j/vUveCcZy0r2w1gABIDJh/Tf0B9x3YqjB4+rEr0dn2MViMLOh78u498p8gqKJ/Ib3afor9PR6lsno9TIaaTmY09QF0aixWVxmuqNorkpRUkKKUrJfg3GTRVbTf7uUhrugfo0/HT5LWM+wej/AFEfc/szEZjR/wBRfE3+knD2hw3WtGKKd5TOI/ssBDc3u9Fo6uOn8/BSVVStmoR5sqhBzkorqYvCywzNybknq4m5PzXQcNh40VKuPQ2aqtVwUUdqckH/AAoC6vit7DST/wCRAH0K1fxDanKFfbcxGZzWsYmxcQ8WxUcQ5jdxyDRm5x6NAzJWtOSitWYtJt6Iz7Faqaqa6WseYYBn5pps4jbzjhufdHzWBxGazssVOFWre2v4RlaMvUY8d37FNk5XuBEbY2N/pxgD0R1d1cR8l0bIMj/Rw8298Vr569PYi+rqXraadl2/kJIg7XUaEZEHqDss/dRXdHhsWqJbK42LSSNR8lXEckodBK7mdHYc27mn1Se+3wWi4/C/prnX05r3Gu4mnyrHE05WZACAEAIAQHEsgaLlAVXF+P6KmdyyTMBGovmPG2i9UW1qj3RjOt4vpayB4hmY42PquBOnReHhidK6xezdjiPgTcH9f0W65LiFZhlHrHb8GfwFqnUl1Ww4WXL05kZftbMEagjQjuFBiMPXiKnVYtU9imcVJaMteA4s2qYYJw0vtmCPRlb7wHXqFxjPsktyq/ijrwPk/seQlxf47Of1Oa8y0bHNuZKU9c3wfH2mfRT5dmiu0rt9bv3/AJMTjMA6/Thy+hSqOQNkfHfIkvZ4HUD4/VdFyHFawdEum6+5Ll12sXWx8tiMocyxhwIO/wCnQqO2qNsHCXJlM4KcXF9TVPJxxXz0xZKfvIrtd3tofiLFc+xNEqLZVy6Gs21uubiygcVYua2rc+/3cZLWdCdHO/b5rYMhwezxEvcvuzJ5dR/1H8CMWymVOZHhoJOgFyqZzUIuUuSPJSUVqxThSudG4vY3nnlJ5W9BsSdmgalc4zHHRc532PRf3RGuS48Ra+Hmy50tCIrz1Dw+WxLnnJsY3DBsP1K0nGY63Fz4I8uiM5h8LDDx4nz7lUxfE3Vb7m4iafu2nf8AG7v0Gy6Z4X8ORwUFiLl/kfy/krWtj4ny6L7jVbmSggLH5L6xrJ5ZXEBuQB2s3f53WiZriFdiZOPJbfsa7jLFZa2umxoU/lNoGO5TPHfs4H6LHpN7Itkm+RY8Hx6GqaHRva4HcEELw8JVACAEBQPKpj76aHljNnyEMB6X1PwF1PhaPPujX3ZJTX5k1HuY8IhYg531JzLr6kndb/Vh66q/LitjZIVRhHhS2HGFw05cIpm8t8opmnlewnRjnDUdL+BXPPEWUYjAyeKwjfB1jz0/gtp4er1Zrbo+3sGfEuBVNE/zzbyxj1nAelb8YH1Cssl8QKNqfJ9V0Zayw9mElxw3idUlS2Voc03B/TsV1DD4iF8FOD2MnVZGyPFEVUxIeOabgglrmm7XDVp6hWmNwVWMplTatUyicOJFy4fxoVLSx4AlaPSbs4e83qD02XE87ya7LL+GXqvkyquzi9GXP6lW4v4VfCftFKCWtPM6Mat94s7W2WRyTO5VWxVj3XJ9/YzHYjCOqfnVdOaGdPMJGhzdCLrsNNsbYKceTL+E1OKkuoopSsZS1kkclonWdIOR3hrzfD91r+aYSOJugo+ty+H8GMxdKtnFLmO4ow0ADQLO11xrgoR5IyMIqMVFHSrKhjV08tVI2nhFyfSedmtHvHYLVfE2aV4ary2+fP7IsMXxWtUw5vmaFgWCxUUZzu613yOyvb6NHRckxeMsxVmr5dEXeHw8MPDb4srWOYuat1m5QNOQ/wBwj2j+HoPiuj+FfDPkJYvEr0nyXb2nmvmvV+r09vt/AwW/EoICLr6h8rxBA0vkdkeXPlHjt4rW88ziGGg64y0fV9vZ7zH4q+TflVbsskXD8dJAHVby/ZsLDZrnWyad3n9FzmOOxOOuVGEjz69ff7CivAQqjxW7vsRbY7uLy1rScg1os1jdmt/nddSyfKIYCrTXWb5tl7VUo7tb/wB2JThvFXUVQxzDZj3Br27G+QcBsbq1zzAw8vz4rRrn7SxzDDx4fMXM+haGbnYHdQtVMOOEAIDIvLVGQI37McCfDQ/oVdYK5U4iE3yTJsPPgsjJmfgroRsx49gcCCLgqmcIzi4yWqZ40mtGWHhnG8xTzG98o3n2h7jvxfVch8T+HJYGzz6F/jfyKK5OD4Jcuj+w3x/hPzZM9ILHV8Psv6lnR31UeQeJbMFYo2vWLI54d1S8yr4r8e0g4Jg8XHgQciDuCNiuu4fEV4itWVvVMlrsjNaoUU5WeZghzDyvabtcNj+46hWOY5fTjqHTatn8iicOL3l1wDGm1LeV1myt9ZvX8TerSuJZxk92W3uua26PuV12cXoy5la4hwkUsvMwWilOmzJNx2DtfFbt4Mzvj/8Ax3Pf/T+CHh8qei5P5P8AkiKuoDASVvmIvjVHVnttighLD4Dm93rO0Hujp4qLB0y3tn6z+S/vMoog/XlzY9V8XBzI4gZC5JAaNyTkArbGYqvC0yuseyKJz4VqXbh/CW0kR5iOd3pSvO56X2aNB4LhGZ5hZj8TK2XV7IqprVabfN7srmPYyao8jDaAHXeUj/h9VvnhbwxwaYvFLfon9WRt+a//AB+v8EcuiEoIDylpZap/mocrf1JPZjHTu7stW8Q+IqsBXwQes38i3nOU35dfPq+38lwoqCmwyEuGXvPOb5HfuSdguTztxOY3qPNvkkSwrrw8NV/LKpWVj6iTzkmWzG7Mb/2O5XXvD2Q15ZTq97Hzf2RTGLb45c/oJrYyU4tzSwsGrng/Bpvf6LC57coYfg6yf03LDMZqNXD3PpDA2kQtv0C00wRIIAQFT8oGCipgcLXNigMDpi6Jxgkyc31b+03+QtwybMFbDypv0l80ZzA4njjwS5odrOGQOZGBwsf7g7EHYqO6mF0HXNap7FMoqS0ZaOG8f5rQzkec0Y7QSD/v23XG/EXh2zLrHOtN1vr29jPK7HF8E/g+/wDIcRcM+dcZoLNl3afUlt73R34lBkfiG7LppPeHVHllL4uOvn26P+9yrMkNy1zSx7fWY7Jw/kd12HAZjRjqlZTLUV2KfsfY7V8SHgJa4PY4te3Nrht2PUHorDMcuox9LquW3fsUThxb9SXrOJYZ6d8U4DXkZgaE7Oj7321XJ78ixmXY2Pl6vf0WiCy9OLhPn/eRWKOkc4h8uo0b+579tl1PCYe2xRtxPPt92eVVSlpKz9iRWULsEBKcNU7OY1Uzg2OO4jLrAF2jn5629UfFcv8AGGbTxNywNG6XPTq+xDFqUuOT2XL39/sJ43jTqr0W3bD00dL+bo3tur/w14T8rTE4tel0j29569bee0fr7yPC6CSgUArheGy1psy7Ih60tte0V9T30Wk+IPFdeFTpw71n37FvxStfDDZd/wAfku0UcFDBYWZG3c6uPc6ucVy1u/GXdZSkXCUKYdkUzE8QfVP53izG/wBNnT8TvxH9F1zw14djl9fm272P5ewiSc3xy+C/vUbrbCU5kkDQSTYDUqmc4wi5SeiR5KSitWT3k2wZ1VUefc0hoyaOg/krQ8wxjxV3F0WyNcxN7unr06G+ws5WgdFYluKIBGpnDBclAUDGfKjQxlzC/mtcEta5zR1u4CyrVc2uJRenuKlCTWuhmvF81LWHzkEgEgzAPou8bHNU1WuMlKD3R6nKD1WzIXDq3zgs7J7dR+47LecuzCOKhv6y5r7mfwuJV0faPFki6OZIw4WP9wdiDsVHbVC2DhYtUymUVJaMn8C4jLLR1DrjRkp+knT8y5T4i8KTwrd+FTcOq6r+CmNjr2ny7/n8kvj2Bsq2gg8srR6Eg+h95p6LW8rzW/L7lZW/eiu2pT3Wz6MpDuZjzHK3kkbqNnD3mncLs+U5xRmNKnB79URQt1fDLZoaVVWb8rBdx26dz0CnvxLcvLrWsn/dyiy168MeZ3S0QaeZx5n9dh+UbKSjCKD457y+nuKq6VH0pbsdq8JwQAgExA3LoNASSB4A5BWdeX4Wux2wrSk+um5GqoJ66CivCQHG2Z0XjaS1Yb0H2A4I6sIfIC2nGg0M38M+q5v4m8Vc8NhX72W8U7/+P1/gtuI4jDSRi9hsxjdXW2aFoeDwWIx1vl1Jyb/u5cznGtafsik11ZJUv55Tp6rB6rP5d3XYMh8OUZbBSe9j5vt7iFRcnxT5/QSWykoE21XjaS1Yb0I2JwqZPScGwtNySbB3c9lp2bZl+ol5db9FfMwWMxXmvhjy+ppWCcd0FC1rGknLVrHEG3QgZrCw1m9I7v2blkoSfQ0Hhri+nrh908G2o0I8QcwvZRcXo1oeNNbMsi8PDPvK7ij4aYtYSC8hlxqOYgEj4FS0Vqy2MH1aRXXHimo92ZCyINHKALDKy6JGuMY8EVsbOopLRchzQ1TI/u54xJAeou6Lu068v0WieIfDU1risDqpc3FfYhlXGO0lrH6HuN8FOynoZObK4YTe4/C/cditVy/P7KLF5u0l1/KLWzAuD8zDv4EdSVJddr2lkjfWY4WI72Oy6vluZVY2rjg1r1Rd03KxaPZrmhysiTgRfIrxpNaMNakhg2OupfRfd8O274/D3m9tQueeI/CSnriMGt+sfwRJur2x+glxZicVXytis54sQ8ewN7nv0WH8NZXjf1HFDWKXPUgtl5zSr59+397EdS0rYxlmTqTqV1WjDxpWi59X1ZcV1KC2FlOSAgBACAEAIDujijkniZMQIiSTc2DnAXa0nof2Wp+MMRiKsD/h13ej07EFujlGMuX92LZivEUUA5Y7SSWya0jlb3cRk0LmmVZFi8xt0jFpdW+RLK5L0Ybv+8yoyPfI8ySO5nnfYDo0bBdiynKMPl1XBUt+r6sphDTd7s8WVJAJsvG0t2BlFh9RiDuSFvLCPWldk13Ye8PBaL4g8SUw1phLb2c3/BjrXZiXwV+r1ZYpcMpcOY0Fvn6gj0Q7Qfi5dGt76rUMFXjs4u8ur0Y9dOS+JJDC1UbJcUvaRJLnOL3nmedTawHZo2HZdXyzKqMvq4Klv1fVlzCHDu+Y+4erDT1kL2m3O7kd+IEEi/gR+qsc/oi6lb1T0LDMq1wKfU+iqOTmYD2WqGGM98sdC6SnJbqMx4jMfRVQk4SUlzW57GTi00ZNTzB7Q4bhdFptjbWpx5M2iuanFSXUUUpWPMHxZ9Id3Qn1m6lnVzP3C0bxJ4Wjik8RhlpPqu/8kW9b1jy7fj8FmxHCaevY2QH0rehKz1h/I7Fc5wePxWW3awbTXNMrnVC1KS59Gio1tJLTO5Jhr6sg9R//AFd2K6zkfiSjMYqEnw2du/uKFOUXw2c+/Ria2YlI+pkc93m2m3U+6P5WNvnO2zyq/i+y/vItbJOcuCI8p4GxizR/JPUq9pphTHhgieEIwWiFFKVggBACAEAIAQHjmg5EXXjSa0Z40nzBjANAB4LyMVFaJBJLkeqo9OZJA0Z/Dck9ANyor766IOyx6JdymUlFasmcJ4WdPZ9SC1moivYu7yEf/PzXLc/8XTxDdOF2j37kaqlbvPZdvz+CXxvGmUrRFEGmS2TR6sY6utp4brBZNkmIzS7baPWRJOzh9CHP6FQzJLnOLnuzc46n+B2XZsvy+jA0qqlaL6+88hDh956r4rF8DhM1bEwex6R8Tk391rHiDEJ8NK97+xicyt5QXvPo6hZysaOy1oxIy4iw8TwuaRsUB85YlSOoqh0bxZjjdp2B6eBWwZLmCqfk2PZ8vf2+JksBiVB+XLl0FVthmgQC+G18lK7mjzaT6cezu7fdd9VqniDwzTmEXZXtZ9feROLg+KH7d/5LpS1MFbEbWe05OaRm09HDYrkl9GIwN3DNOMkTKULYlQ4kwg0jS9hLouhzez4+0P1W/ZF4tsnHyMVu+kvyW1rdK7r5r8kRh0Ba3md6zsz26Bb5gqXCHFL1pbv7I9ohwx1fNjtXhOCAEAIAQAgBACAEAIDqCJ8jxHG3mec7bNHvOOwWJzbOMPltXHa93yXVlEp6PhW7LfgnDzIDzvPPL7x9VvZg28dVx/OM+xOZT9N6R6RXIqhVo+KW7/vIaY9xHykxU5Bfo5+rY+w9530WQ8P+GLcwkrLU419+/uKZ2uT4Yfv/AHqVdjLXNyScyTmXHqSuvYXC1YWpVVLRI9jBRWx0rgqEaupEbbnM6Abk9ArbF4qGGrc5/wD0iuujVHikaD5JeG3C80g9J2ZWg3XSum7J82a3ZNzk5M2ECyiKAIugKB5QeDW1TCQ3NAYpOJaN/m5geUaOtmPHqFsOXZy4aV38uj/Jk8Lj+H0bOXceMkBFwQQd1tMZxkuKL1RmFJNaoC8dUc0hxI5jrDE7zkb+R/XZw6OG4WFzfLMHmFfDct+j6ohm468SejO6/HXVpDC3l5bF9jdrraAb67LVsj8NqjHazalGO/4IVN3T4X03PV0UvQQAgBACAEAIAQAgBACAkeH8WZSuk52OPPykOaOY5C3KenX4rn3i3IcbjcTG2hcS0007ESk4Tba117HuK4/NUei0GKPfP7xw6Ej1R4ZqnJvBUa2rcbu/9q+563OznsvmRjGACwFgugwhGEVGK0SK0kloj1VHo1rK5seXrPOjRr8egVhjcwqwq9Ld9i3vxMKVvz7Fg4K4Olq5BLMMthsB2WmYvGWYmfFN+5djA3XztlrI3nCsPbAwNaLWVqQj5AeF1kAzqq+JoPM4IDHvKLilHKSxg85J0bt+Y6BXFGFtvelcdSWumdj0ijOKbDJWk2eGtPs+tZbJgssxVK08xJduZlaMJdWvWHIw4n1pXHwsP2WQWAb9ax/DRFz+nb5yZ23DItwT4uJ/S6rWX0Lmm/e2erDV9Vr7xGNpjfYNY3m+QaFBBOmzRKK1+SKIpwloklqSQKyievIuwQAgBACAEAIAQAgBACAEAIAJQEfPWOfdsX/7Og8Oqx1uKnbrDD/+3T4d/oWs7pT9Gr9xTAIm08nPUMLxqXN9Ijxbr8lrmKynFxbm/S+v7GLuwVy9Lmb9wnjFJJGDE5pHb9+ixDWmzLEs8czXaFeAUQFQ4/xt9NGBHbne5rGk6AucBc+F1FdZ5Vcp9lqV1w45qPczviDDpnQSPNTM+RoLsiGtsM3NDWjcXz1WAw2dTliYeYlwarVfyZqeW1Qg3u2ipQtaAOUWBz+a7ZVCEIJVrRF5CMYx0itjtSFYIAQDOtpy45N/Mb2JttqrHFUOb1ive/sW9tbb2QtSPJbmAOgHRT4eTlDdadiSttoWU5ICAEAIAQAgBACAEAIAQCc87WC7jb6nwG6ituhVHimyic4wWshiQ+b1vRZ7u5/Mf2VhpZin6W0e3f3/AILfSd3PZdvyP4og0WAWQrrjBaIuIwUVsdqQrHGCUZkqWta97BZzpCxxaXNFgAbdyM+y0nxliK8LRGcEuOT5lpdhq7bIpovNDiU9FLFed0sT3hha+3O24NiHAC+m607LczniJ+XNb90WONwMaY8cWavTyczQeqzZjDPPLFA7zHO3VhDh4tIcP1CpnFTi4vrsexk4tNdCPgkbNGHey9oPwcP7rn0ouE2uqNui1OOvczp1OYXOiOsZt4t1afku6+H8wWOwMLOq2fvRb1bLhfTb8As0SggBAcyMDgQdCqZwU4uLPJLVaMZRAsf6pzyFzoNyrCtOuz1eey17dWW0U4y5D8FZBNPkXQL0AgBACAEAIAQAgBALUFHLUO5Ym3A1efUb8faPYLW858TYXLk468U+y+5HxuT0h/B3VcCzgl/2ljjtzAtA7DPJaRDxfKdnHbBt+/l7kW0sJbxcTkm/aQ9YZaU2mDbaczHte39Mx8Qtry/xNRfto170Uu+VW01+w6gnDxcFbVVdGxaovITUlqhVTFZYuCaT+pOfa9Bn5Wn0j8XfRcg8a5isRjFTHlDb49SilcUnP4DrGnl9XSwjYukPws1v1csdkNW87PcjH5tZtGHxNpoGWjaOy2QwxD8a0HnqdwtsUBl3B1VeIwu9eA8hH4dWH5ZfBadm+H8q9yXKW/5Njy67zKtOq2GfGlDYsqANPQk8CfRd8CbfFbD4LzX9NiXh5v0Z/UmtXDJT+D+xX11wrBACAEA2rIm2LjckDIX/AM3Vpia46Ox6t6ENsVvJnNHKBZgBva/8nVeYayKSrSep5VJLSKHavCcEAIAQAgBACA4llDRcn+T4DdUWWRrWsmUykorVjd8b5RmSxvQW5j+bp4K0sqtxMWm3CL7c/wB+nwIpRnYuei+Y9bNKGhvn5A0ZBrSGAfBgCxUPCmWqXFKHE/a2z1U6LTV/T6CLoQfWLnfmc531KyNWT4Gr1ao/se+TDt+4CBg9lvyCvVTWloor9ipVxXJIY00YZK5rcm2BtsCb3t8lYU1qrEShDls9O2pbwioWuMeRI+bc8tjZ67zyjtfU/AXK9zjMI4DCTul8PeT2SaWi5vY0aipmwxtjbk1gAHwXBLbJWTc5c3uXEIqMVFEZwWz7biEkwzY20bD1DSbkeJutyyzD+Th0nze5rWNu821tclsbUwWCyBaCdREHNIO6Aw7iymOG1onA+6f6MlvdJ9b4HP5qxzHCfqKXFc1ui6weI8mzV8nzJ6ohZNGWu9Jj22PcELS4TlXNSjs0bNJKcdHyZnclO6F7on+szf3m+y74j9brumQ5pHMcJGxestn7y3rb9WXNf3U8WaJAQAgBANamIgufzWsP0Gas762m7eLTYhsjo3PU9o6gEAXu61yqsNcpRUW9ZaCqxNJa7jlXRMCAEAIAQDeSoueVg5nb+63xP7K2ne2+Cpav5L3v7EUrN+GG7+R1DT2PM48zup27NGwVVdHC+OT1l3/C6Hsa9Hq92LKckBACAbVVYGZD0nbNH79ArW/FRr9Fby7L79iGy5R2W77HFFARdzs3OzP8DsFRhaZR1nPm92U1Qa9KXNls4Nw/mJqHDK3LF4e0742t4Bcw8ZZwsViFh636MOftZLUuOXH05L7secYYmYohFGfvZrtbbVo9p3wB+ZWuZXhPPu1fqrd/gix+I8qvRc2XnyaYAKaBuVjYLczWy8IAQFU47wBtVC4WubFAZhwjXOjLqOX1484yfaZ08W/Sy1XOcF5c/OhyfP3/AMmey3E8cfLlzQ54swsysErBeSMHIavZq5vjuFN4cziWXYpNv0JbP8l5dF+vHmvoVJjw4AjQrt0JxnFSjyZ6mmtUeqo9BACACL6rxpNaMNajGqaWEvBtezQAP87lWGIjKtuyL010X9+pbWJxbkn7BxT1AdcC+Vrkq5pvVjcVrsSwsUthZTkgIBKeoaz1jbtufAKK2+upem/77iidkYesyPmrHvNgxwZ2IDnfwFjbcVba9IwfD8E3+PqWs7pzeiT0+Z5FilgA2EgaDMWVNeYqKUYVNL3o8jidFpGAv9tk/wBr/wBgrn9Zd/2/mS+fP/b8w+2Sf7X/ALf2T9Vf/wBv5/wPOs/2/M9+0zH/AE2j/wAj/CefiX/oX7v8DzLX/pR4YpX+s+w6Ny/XVeOvEWetLRezb58zzhtnzenuF6ejazQfz81cU4WFfJEsKYx5D2goTUyiIZDWQj2WdPE6fNYHxRnKy/C8MH6ctl+RPWT4F8fcX+R7II7mzWMb8A0BcYSlZPRbtlw3GEfYiA4Kw5+JVZqZGnl0jafZYDl8TqVu+Cwqw1SgufX3mr4m93WOT+BudNCGNAGyuyAVQAgOZGXFigMe8pvDb4ntqYMnsPMCO2x7HRR21Rtg4S5MrrnKElKPNHWB4o2qibI3LZzd2uGoK0bFYeWHscJG00XRugpIq/EeEmneZWD7l2brf6btz+U69jddA8I+I4xisHiZf8W/oRSXlP8A8X8v4IsLpJKCAEAIAQDCqbyG4c67jnboP8ssdfHy5apv0n0/vwLaxcL1Te4pJiLGs5jcagD2nW6BV2ZhTXV5k9l07s9liYRhxSIuorKqUfdsLW/N3z2WuYnPLrNq/RXzMXbmFkto7I8w+oa11pmFrj7RzB8ScwrjLsfRKXDatJPq9/mSYXE1t6TW/ckKqcXsLixFyNCDvkVl77lrwx1WjX7MvrJrkug7p4A0W1zv81eU0quOnPqTQgorQV5VLoivQLJohoFl7oeggPMyQ1jS57vVaNT/AAO6sMxzGjAUu256L6lE58PvLzgGFCmjsbGR2b3dXdB2GgXDs1zKzMMTK6fwXZElVfCt+b5kFxFUOrZ20cR9BpBlI3OzPAan4LKZNguFefNe78mJzLE6vyo/H8GxcI4I2liaAM7BbAYgsCAEAIAQDHF6Bs8ZaRe4QGF4jA7CKsuIPmJCBIB7OeT7dt+yxuZYL9TXrH1ly/Be4LE+TPfk/wC6luHK9uzmuHiCD9QtN3i/abJs0ULGsMNLJYf0n+ofdO7D9R/ZdZ8I5/8Aq6/01z9OPL2otUvLlwPl0/H4Ga3clBACAEAlVSBjHOOwP+BQ4iyNdUpy5JFFklGDkyX4B4FdVESyjLvnYdFz222VkuJmszm5PVmzUHB1OxgHI35KMoKzxh5O4pWEsaAfBAY8ygfSTuhffMejftt/ndbHkWJ/yOqT6bfgymXW+lwNj9bSZgEAIAQHMj+UX+QGpJ0A7qG++FFbsseiW5TKSitWXPhnB/MM53gedePS/ANQweG/Urh+e5zZmWJc2/RXJHtVbXpS5v5ew54rxr7NGGszmk9Fg6dXHsPqrTLsE8TZv6q5/gixmJVMNub5E75LuEvNMEjxdzsyTqScySeq3RJJaI1lvXdmoNFl6D1ACAEAIAQFV424cbVxOFhexQGS4BXvoZfslQfQJtE8+yfcJ6dPktezfLuL/NWvevv+TL5fjNP8U/h+C0YnQtqI3Rv0Oh3adnDuCsFhcTZhrY21vRp6mYsgpx0Zn74nRudHJ67DY9CNnDsV3XJs0rzHDK6PPk12ZBCTez5o8WVJAQAgE6akNVURwjMAhz/+I/dazn2L5UR97+xicyu5Vr3s+iuGsMbTwtaBstZMSS6A8c26Ax3yvcOm3nox6TTcfBSU2yqmpx5oqhNwkpLoUGmmD2hw3HyO4XQsPdG6uNkeTNnrsVkVJdRRTFYIAQE1wnhnnX+fePQbcRjq7Qv+Gg+K5Z4yz3zp/o6X6K9b2vsRwXmS4ui5fkseNYrHSxGR57AbudsAtIw2HniLFCBJddGqHFIiOBuH5a6c1NQMzoNmt2aFu+Gw8KK1CBrF10rZuUjcKSnEbQ0DRTkQugBACAEAIAQHjm3QGd+UXg1tSwuaPSsgKNwxjj2P+yVJtIMo3n/UHQ/i+q1bNMt8t+bUvR6rt/BncBjeNeXPn9SS4jwT7QA9lhKwZX0eNeR37HZMizuzLL+JbwfNF9bW2+KPP6+wpoJuWuBa5uTmnUH/ADddpwOOpxtStpeqZTCakeq8KziolDGlx0AUV1saa3ZLktyiyahFyfQvnkh4eJvPIPScbrnt90rrHZLmzWbJucnJ9TY2iyiKD1ACAieI8OE8LmkbID51rKM0lS+E5NcS5vjuP3+a2TIcXo3RL3r7mVy27d1v4Ha2gy4IB3hGFuq3ZXbCD6T/AHvws/c7LSfEvieGEg8Ph3rY+b7fyRb2Phjy6v7IulXUxUkPM6zI2AAAdhYNaOq5VCFmIs0W8mTTnCqGr2SKvgeGzYvUiWRpETf6bNmjqfxHdbngsFDCw4Vz6s1vE4mV8tXy6G6YJhbaeMNaLWCvC2JJACAEAIAQAgBACA4kjDhYoDMPKLwOJmmSMWcMwRqCMwQUa12YKrwzxC7m+zVWUwya46SD/t9VqmZ5Y6n5lfq/T+DPYLHeZ6E+f1JXG8DZUi/qSAei8DPwcPab2UOV5viMut46nt1XRl9ZUpbrZ9ymVcEkD+SVvK46Eeo/8p/bVdfybxBhsyh6L0n1T+xGptPhls/r7hClpDVVMcI0BDnfsP3Vvn+L5UR97+xjcyu5Vr3s+i+G8OEELWgbLWTEksgBACA8cLoDHvK9w8beeYPSabj4KSq2VU1OPNFUJuElJdDPoqlrmB97Aj9enjdb/Xiq5UK5vSOmpssLYygp9Ccwfh189nzAsi1DNHv/ADe63tqud5/4xc9aMFy6y/B6oyt57L5v8Fqq6mKli5nWZGwWAGQ7ADr2WgV12X2aLdsmnOFUNXskVCgo58ZqA5zS2Fp9Bn/J34rfJbjgcDHCw7yfNmt4rFSvl7OhuPDmBspowABor8tSbQAgBACAEAIAQAgBACA4liDhYoDL/KHwI2YF8Ys4ZgjUEZggo1qCo8P8RujeKaryfoyQ5B/QO6O+q1jMsqcNbaVt1XYzmCx6l6FnPuWbEoI5I3CVocyxJvtYXuDse6w1FlldilW2n7DJWRi4vi5DPyP4DzEzOB9Iki+tts/Cy6DKydnpWPWXVmqWTc5Ns2ZosvCg9QAgBACAieJMPE8LmkbIDEeGsJjirJ2PbdzPTjvo0E2cWjre2fdYXPcReqYVqT4N9vaZfK2pNxl03RZcWxSKljMkrrDYbuPRo3K1rD4ed8+CC3MtbdGqPFIqWHYdUYzO18gLYmn0GbDuerrbrcsFgYYWGi3fVmt4nFSvlq+XY2/hvAGUrAABeyvS2J1ACAEAIAQAgBACAEAIAQAgOJYw4WKAzvjrgNlS0uaM/BAUGn4Yr32p3yvMINrHUjoXakdlaxwVEbPNUVqTvE2uHA5bG08KYSKaFrbbK6ICcQAgBACAEB44XFkBk3lB4VlMonpyWyDQjXuO47KO2qFseCa1RXCcoS4ovRlawfguqrJhJVPL7aXGQHYaBUUYeuiPDWtCq26dr1m9TZsAwOOmYA0DRTkRMoAQAgBACAEAIAQAgBACAEAIAQHhF0AkKVl72QCoCA9QAgBACAEAIBOWEO1CA5ip2t0CAWQAgBACAEAIAQAg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0" name="Picture 4" descr="Gloves-Purple.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348880"/>
            <a:ext cx="4608512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Socke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Socken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434" name="AutoShape 2" descr="data:image/png;base64,iVBORw0KGgoAAAANSUhEUgAAAO0AAADVCAMAAACMuod9AAABC1BMVEX/////qv//AH8AAAD/AIH/AIP/r///rf//sP//AIX7AH3dAG7xAHj3AHv7+/u7AF309PTpAHTHAGO1AFrVAGqjAFGsAFaLAEXPAGflAHLCAGHw8PBYACykAFKPAEfi4uJmADNEACJwADh6AD0YAAxLS0ssABaenp40NDTHx8c2ABvT09OSkpLe3t6tra1gYGAjIyNSACm6urrwoPBaPFomABN+fn6xdrFSUlLhluFwcHAYGBibZ5swMDBVOVVqADWJW4kpGylpRmmTk5PAgMBIMEjPis9BQUEOAAc5JjkeAA8SEhKDg4OWZJZ5UXk9AB4dEx1VABovKTmOAD4AGBcfHyofGSQ+LUJvUnc3InLUAAAeCUlEQVR4nN1dZ3vbupKORFISVSyrF8uyiiPbsmNF7iVxi4tcYmd3z7nZ//9LFjMAySFFUgSo3PPcnQ/nJLEl4AWmYwb49Ok/ktbWNnYP9rd+nFxMzp62v16+vr5qjF6/fn/6PDn5sbV/sLuxtrryT08zLq3uHmxdnH3XItH3p7OLt/2DjX960gq0snGw9zkaSi/9+KfnLkm7W5OvakiRJv/0/KPT6s5JDKCcnv5DRPjLyesiKLPZ7Hg87Q27tVq9Xmw3q61Srlou1ob9mf07F/80jih08DQP7qXfGzRqxWazmsuV8oWsbphABifdJvjnXG0qPrX1T0NZSAfb7j0cD2rtUpbBc6FK+pORXe9MGzkz1+OfXvuTM40vKBtUA/cb5VzW5CC9uHwBG81N/OBQN3N/ipdXVjd29vcm3y9ftcvvk4M467nlQO0VC7phw7TBif8b9ab9LzZuvWR9uKObw/ibu7r2ZXd3Z4c5NHtvbycnF4wmT14z8aa8xRf2rhbzJt09vVk0+B8K+K96VtOsnwysFWBLYM8hZ7TkJHdldXV1jaHbAW/tbXK2fRmoIL20q4R1xeLiQSubzRouFh1sCmwf/N+zm5rYXKPz4eztsTWDvG724f/bi8bcPdi7mEyYI7rQCiwZ7kTsa67CdMysRgXT6GhV+Lsx1PjmGlOtK9ZDL1dtps42Kx38Et3a6NWQAde2fLT/Ijrud64Hw0Zj0Bnb//ZFHuwe/2QlLzYoS9E2tDqA06tambNyWRtYu++wvGHkOFj2MyHEO4HjrV5ocnQ86LZbpYIh7J6ZLNU/+E/OpMF+4R+s6gLskLIyQ9nme9otcWx6f2pSXgdTqxc7YmK4JPhF+0HjHTgwxlO2W2y7hoNeZzr9GDn+ifULnW4xZ5lAZwsY4gr/hQNZtCi0o4JZ45/vuS2MMRIoDUtJ56cGYASPgo2q51v1nj27a1gpA/8eZIMssMNiKZ+0vBT4JkPP5vOlVq5ZrNRrzFGrtFvwC7ZxsJfXbDNhE8rwSRLsLn6qJJSL1vXYU71KGRudpixzmwqtZrm4zmSoT7dilBUyzuiz/3Ab/DfrhjFny/Vs1l5FsZ/Jgv3TvGUC82zIIoNbxi+SDDBRiKpG0sSNbZlJD9l2FyZRKFXr3d5mgHwNdcH08JcApXyGq5I3vMMk0Y6VPAuQPRaKUK8XBYvlNnGxUF+GCYw/WaJqwrf0mrim7t3EtU5Wi91e/yUAJ3JxVTA7R/vV1/ijkpjlmaPtXU5QgJuUj4DMaZ3/osH/oAuFD2aBKVBGJ1JgdzgfWx9myCu5UlK4/aapF0q5dq3R8UFHObgzLGdN29dAtK++Jgj1f8WsTG31oOftP5WnXs4y1jsC7UcF5qgP+YCgOTlwuWAahh+aOKqjEUfTTq93PehNP8bzuzkbdxpMi6yv1+uVYrvczOXzWRdDGFzf+fqOoBLHoBB7FjC9aK9SZeplcD3HnDP+B4O5s+2RYCNUhpUQgQmgiVgpcIhG4TuILNTMOvGeHRt5NqQRjBZ+UDOYezCyP3RtQWSeTNYtRGwEbbMKelk3jXzN8io6XBmuy6OFMK8gNEGy0vcB2OkOrGUYZPkeuuDp3g0xBoGcvAI/aaFBrvPNZapVsLJZZItpWuEys22tcnfYYQw3qFSr7cbUnpClDIfSaFdYZPFhC45htoqN3pjo3I+yDjtZxL/0uBqyIwX+oUrdA1fHiflqqTX2g02DG+Q2sIZRGDELD3/gY/SaBeaq56uV7jRAI46bQhmaqEykDC6g7dCYB9RvNltglGQM2bHULEatYhP0gtYkKrWpNTxw0Zf67jccWNuOqXNT2VmvVuvwu2O2eZWpPzgPXVtY2ZyQEaV8x9VLIfNi6tUpyARnpraNjy0kU4C2xjRHxDBCDJh3iVtBC1x0QFszBBPK0rjRtD06GAYXVSptsPaqOV4+bpTNl8y7JzpS/7BjH5js2JFdplzsqIivGM7N1zQAWhjAsiSRgQ5rzZLbExDBhxxa9oGp8x16G5be+su449g/Zt0qhvNnEjswFSxiXz2Xte2g9haEFgMHsz0OxgY02zweffQ7g8Z6pZkHsZ7zM3PBwwQRcPIx+YoyQWt26N4WHLQ4kM3Lus3xerXvuCm+Lh0sLvcFDb3acAOeffSGjS4Dl8u1WiVmxCGPafj402JYrjnlsptggRwrxzi5QjZtVnAGMvsOj4Nk1ih28SFda+lJEV74x2LsBzm+MqgQ87lmGZK3rVLSY8KD05vW7GohwwTRk73aYuaO/mHOSot6SITHmQK1913PzizRN0ZsRXRuwPyzKOwH+J0i7zEHbRFGghb905CkgR9NhN4QgyWJfmVsXaHquuvs+hBce1tfjyzBNXrMJIv8o3+mxhIBY7buExcw3mpHhct9GMnUFJz6UKVM0ZaoJdXzDlqUGZsjwFkoWe6NLlSy5j/cK5dx9kvOV+tlEvpo627jbVD0rowZRyuXmdpnnzgm/DpqkpXWRiQo0R01jGrK5giQIKF6GixS5trj0n+4bY6WseGHwykdZ4XZD1oufLUi+WuVrISw2XLRPEZ8OWe0a7K2pu1C4496lAU0Z3MgGOHQ2VyLIuMTkLo4E+El2xhn7UYO+7JNd+XFGKYaWZYcmU5XAS3YBMI9RpcMxnwzstNGw4FujqmaylnQ2S7XzUaY1b/gSwtonZm/dAlA1wqDzDhyZjRGZHIVBU7GGKzjrHNzTDyKoUbmoVcc6MhGdoRasL6Boa2YgzCrz9QEfAt83mHRzb4zJvPZmhRtjqDVK+RDwruQTKBjHtuWf72lkeXrknVgyoTwFMSWzh6MBF+y9c6Fo30TeYcukYTs7MWBx9ahStG2KNoc3Ze8gr1FpSwy4/glm0SI69om8TxKTiIFoxh7D0Api1hwZgjtEcDJe9wTgc/bbimz1yWqplxoSyREg/QKUWjoxezJof2hUY3j5L1w8hrNAhqzrDOuZqU8+Az5LPRcWRdoA+LONxEV5ElYnRxTNbnuRluYkbML44OqGFQQkkUeqJTHznfUnACQsRERFKaiHd+48EJMEHjKfIrMFbKiuUC0OF9Qc9Y26X2NKOUigQ4DbdLt7GmEv5ohXkwQ8YMR28jpxZkzVH6TqimjU6FhnvMjUBjORoszB3/1cSI+Br9ljckwEKe06tnbTaK1gImcnxkKgruKJ4r2FjJBcYkGUZdGwxXmURdM8wRIgcHJRHyMsg0zR8MwtI5ogdVxfsq9KUlW3nYLbpIwr61+xK5tutSUE/0yviT6mp+/+c/iu5UCIdkBtnI9qnebHrQNlyIhaqWowMpnHovbJ95/jToBDKGtoSE/M6U7TbadT+K771kB6AhEy5jS4g2m+p18K0NLQhFE67AXWPaB1wbJnY28wUdmhD/6LkVA7HmLLDuLYsfOnMpko0UWztengwzriylQHZvOKBRt14P2hXruWp+ozV6IjxpA+zg36iY5Qycpj7OVJfxa18ZZ8hNyqBESZ4NKFHbMtJ0xkHTbU3G5ExwttcZTV+6hLe8qowlyVB1DW6JqisQC5rRHoY+yREUTtILD/Ko7cay8FR2K1QKpaBIt+UHlNvviUkxDjcZIuibtYPADXHtx2RcSW9/QRs7QRpf+ZfBC0NaJ7hZ5bb/TN+Qjkaop2vNmSs6x3Xnix8I3j6higgxfhehNtO0BwaU/fZnb2yaVIuIOM85xxfrkJwUX+xWDlDLqCOGIOFqADWkrOT276TJB4IY0qMam4b5wMGSyNWtzckuOOpg5IUq5QCdi1EjSXHc5QK0g3xGrdzhItomWR8J2jMT2xy41BTk9qoZnrrAsuxnERUG0MoeWGF82EeI7Gh2aSXBlkFwJh1zQ3mLAJY4Us5sWWrY6JMvVJ34sdyFIwpttNeUiHnDJsDLu7YiKKs1TFehO06AvhLhS9tFSq5eO30bRsijI5g3j2qWIQFJn5KuHVPsraOVdj3dRpCaNxSQu8+dKGgUQTF7zPb/lJSZFLycDQnsZwRemC1ylSgXgfVC0SVlfGUt6htS0kG9nf68HZf2CwOqdID+ZK0TuKzH2tdGyFXbyPm269knwwd1nbGNarsAPRyVs0L7HT2aeX14SIP1to9QPDAoOCFrGoo6RzTtOAx5EkDN6iD+obuz1XWjRBkkcfWGxLmVXo1aWQ0ixFlBmn/yTY7wuuG15F86WMQvtbPSU5lJwJWjWt0y1lAjpJdC+efaWfYW3kCcaUt0wc8NQR51XVPK5m8caVX8kYbvuWfyiRg8QsjREEkVTEmixPKwXRdeGATX0QrnB6zOeAiuxcWEFX5rajKqb/ofjX2iam1vrlSDJEscwEgd9P9yeowREUThmGqVqfWhXEoTUBly40FJ+YtO2+ZrF7C+FSJpD51sr40zxqKCXjLi7FsZsIV9qFuu1RsddeORfFcbpjKA1ei6W1FskZTKcKwEMAMsFRyqg58Xf47I5d/49h9E04ci1WBv2pkHFVWHr/ETQUnh8BOfPRj3Kuht5UTwrVf23I+Y5rlUL9nGxQGjV5bKNLNdrw35QQSfQM/wntH7pM0EbelS7eGfZtOxmBrmOjX17wpudQbfdbJXyWR0QtqCLa70xCC/n5FB/nqfg/6EKg5f0V2JpRAE1X7OHlu0uOFDvZJjdPhzdnD4mMql0Bv4eegrFtVQ3DlqskC5USJmpfCvF6l40bAza+83Nz5/fvp3e3z+en58fHiZSDGg6wSjzWwtKmgviFmioiJZXSLfaDaoyttX6fXd9+m1/3T5cHd3dcGiH6QxSKsXQWZQglHpfVHbI1/TYVypJ0bmr1sT+R73VrA+8IhWj+3VXMPQt4GPbxjYuDejmgflS6mbR6KKnoKrPbZqpl3LVdn2dUc1q/swBVduV9Vp32PE3AbG6I3mK6i6TioTOD224DyeaCobUUwKN025MFxSL+ZNcQc0c4XecywNFSv9caPpE01PZ9hINvdqNUBZN6OiGSdUp/lG6PcZDkFt4VsPK0H5b6J9b7TFFIYrVxnEgLB+6Oz1PoGCdw99i94EC2puUKtrTxQW01v0Ko0at1u15up1+3TIKAPr8fnqezljydQj/FPv2BVBTj4qMjGh9q5IJbfhjuWVYDu0vOjy/Pz39+X708Azwn6/eT+8PExmXJmF+21e54y4fgpEP53FERxtubz/ZfXQuqD/PLZNtfRNQKmNRak5lZu5kz3+C0KpuLUe70GddO/Ow6GM6JT0kqH+5/okAtM+ZWGgj+HE7FO9dQmV10/dRFnYBQWr5QR0tTCGSvV87OBF94Q+KKvEw2sKG0kZ8tJFdOe5F3ivKTeaXdPHQHIEvdRUP7WXk3v1JHJUIgit1trd8tI9SVvAgDtqoOmIRWnVOTiQYe0Uvg1iLZe5AcGM6UzuxdHIi8y4juKtfYxn3h9haGdDeqqNFwdUiC+7nGFoqkWIhiFx7jC/aXzE4OQFoI4dhYHZPld3UR6mVDUL7GgNtijl00fOdgPabsueGWbBY0TzmWtXBclZ+jToamCDlgIsrCf929Yh0EBMtj8SiGgbIQB7Fs+6xAvrYaDMPEqw8iYWWr6zsfRdLRQvpC+01InsB2jt1tKkrmK3CTTXLQ/sooZXP4qHFlY1zn2JstNwGRfRxwN6+K2upBE9Oyd/Ls0S0aIOimcEVyFH9VEfLbVAMkwvHX7M43gX31qP5ylj0rm5v+dlEnNBgK56fnEinMqgpI6WMMCpQ9qUSluCqOxh7cSK+dOrw9P2ZpySihH07caJ5HBAtrvpJ0Im63khnHu+cbFOUBcdyIuV0bsIyAF+V0V4oS1Lq/EojFCUfiE1mqqcwQBnkZMkuCkITVUkSA08H1tUvEVgZjw2U41s25jkfSllNfVZb7XTiiOnybss0DDM7xClEyJBpcdCmU6lTca6i7CpvK47PvONGQVxiw3uSFp2QiEMDxRO2dPr8RkpH+BFcbHKrMPhvTWvbd2lh30ME/kJP5kpBJaZTidMHoiPkbg9zCNLJR9Ljg/tELyXi9z4tTKKgkpJ3k9Opx3eOcjq81iT81DkCCygdXoOCargO2/FWnoXJXjwekR0tbev+YYkpCWyiUA36thTMPfjmx+5qLgPXfEE+cFVTcKVS50cc63ULJcc8jmFwTxRUcvq3m4+TVv/+Al+ZH+TKORcpXoCgvViXTBlYNqUYF4CbLgv2nnZgCFYuRRCnfQUDJAT22r4GmJewqqEF5pKOCW7J/TwWmaPF4vQDJy4zWloo4opzvUkctApKCh3zuepafvFGuOCikvotg5arp5cWVf/IyWqu45u8kko9e+rEOSs3F1tcTVIlZ3jMMXWVacdB+1lakDBZMt8QxR2MUDXF2+miRyA8urMuN7TR9pTRgtg+SIHlhzE+DVFYEx7q0e1KqmRMErCFdY8Vydb5E4itZHCbYuZnPIdVNJOHenSSKjmDbnF97ppWdbQn8mILK37tU3+LZeGh6Rr0G2+lBtKKcwqCy60SWvigFFaePPCrrUZXOdTHwTKEyAcFmNub21nr8hYVtLsyw4tJQAzv1xeGTZphnvLKVymVnD7yFL5a44xV0Z4ouK3v/kqKa6mwsz7uJUeWG2Bkv84K40UR7YpCXQCexPh17qD2CEPL21Si+uQgMb6Nv/zuFgVfChlZMv5KQcFp3gct3rIbhpa3L0bdWhBb/8ZfVbQX8oycSEENjU9LnJ6FSCwsWYN+Y+TMNdMPYz+wvGM98um4Q6sya70QLQZBYRZIzpNiTkzPR0eJPnKF6k5grXfZ+Ac52YfF+A0QISHfFzlPKnUzd0UzEg+kFU75vkv5cdYsIJPQ9HEcMQYKOVlFT2oWWScytL4dU9KN1YJARz4oVQn79amZaAZD8rwTKbEFufXf2w81tGfyXmNCBCbznVv8co+Q44IVObEFnezXDS1ajaVLxDZUdFSCW/35qIBfdxFS3CMbADF72/dDyy+7kM6en0gttUMYYs+5F3p/AYPx0mQJ437oa9bFtdSy50Cwtb9UTkQwmvdcimtdDBdSaoJOslRw+az53DTM71uSdhxxa5WObWFzxx60/EavkOYRWUbGYebVg7iRTTadjFKrglVsrtsGia0NOeRDRv6X1DCn5EpeG+100UC+pCq1QJmfrpsOk9a1QGH8hYwsV0xz6LpGk66qLCNDQuxWDSuj9LPbnTL4BVchrgVnZDk1kXnQvO/LCIGR9aRU4gGClkVj1+ROuCxvQwyJS7CdXDLcAsuec6cb+esdshoZlvo5To3WDW0fFnwc4ketSesooEPNGxjwhl1ZR+qziofsol8Ol4kLq8OqetBHlm56gjWl2tB6YU5SauGIPEZpZYJzmfX6FjcKoUWsqKOkvdT0oeveSkNcnC9Zc6GSoPFS5ki4OkJDhdawYgHCszwvgWWnD74oWR+wfacxpBYIjC4Ilcn91nA3/Ulpa4Vltx4oUhRabFOMJbRAkHssG9bFyaE2Ac2P0ojQRzAVZTu9hdrBlyDSi1OOxgms0HFOXLl0GXoIdaaikDlBwFUz4b4IRbCgH9W7NhzKkG730NJ33No7tRGxDqFp6NmpEhtj6u1XfKz24epiLYnXpSjfMAGJoVJ+vFg5+NIktqm10B5ZYMPL/DFp/lO5JBh4+YODlS+AO1gSHyd4NwHQgro0qCxUvk7DqalRqW0EPr5dxs6KkvfFiuNAXUVxyjwsNugBtDw+tpZ8QYE93sIqnbR2KJ3g6uFV4VqPrTgi5JrEowDrf6+7Q3vxlGLqXGh+BbBflsXH6UMB9nKBh76m6EVZYB+jDeNH6B/H9yuALFu7aBbx2vZS9xGH8SP1xJuHbFO7iL/Q+qg3jsfYWdSOca4DcMDeRASL1xspxx/p86jD+NBaHJfGNQtLQy1MmPyIt76/Ig7jR5/jrDOlw6hgN2Ktr2XQlRomwPioVPTPz+IuqrXHHnlll1EYdKXuUwxEDpfAx6ILKALYmBdpRPLU/AmNzzL42FIdEfgrlr1LcU2odi3NSSy7R+k5Kti9OPbOWlSlnvHl8TFXHRF6bddi+W28P16xpWt7WXz8GBUsng6o363HnSi1rh+we0fL8xijRNXATYrZGUCL44Rnu4JoY2l8jKojUr7kKc6QYmvVGjGX5VdwPo7UQgfWR/0ygPRz5FWdI0gyXi2Fj2ES0U4Tt2VKo+bA4tYu7vj0o9Vl+cfIx9Ea6HbiWB9sSlG9SxdM7c0STC03gdEUxzZc0GXfuanQSqaqjyFfsZT8MfJxtOALFPLt0dURo7ub0/vHQ7xaO+o4KUy7qV2IFuuyLkJQbBGVuy40Lz3f3J8nMpGmwXWh3POCFoEESfWSBc3hPKKh/WSV1Gsvw1qtNnSuhX6+O01EuH0Vs/KKt8uexXFpKNrf0eMRLDL/aPLLoc1C+9q5HfruftEOc/Wgdk3yDlFRSipDEPJxVNcG/NRrux1N141sqz6wHrT49X4eusGY81K8fxRcmtvbv//6+1+3t8+/r/732+kjUwPSkHHBo7o24LpN3b13OtvjVnEobnW/egzGiyNFv+nURbtCgMq5vKFn89Xi//yXpv39/u0xosaw5/Bb4swJGNmvOF039FaN3wTyEIgXt1bxNgtI576Uk4b9YophZJvdmaa9Xp0eRr+wGfIV0SuyzjTX46nuPTbzRexMuzv0dT5waxWvAACe6nreAIIlrg5xgb+dR7QJ5xJCi2XXIW+o4OMowNLf/OQJk16K17K8MbCmX+uOka2jZbi6j3JLNfBxdD8OFKNfv5ALcLXHDOP53PbiuireZcFWeRTw6g7b4DYW6N+eLsSbWfwkASUmtqOFL6LpRuvaJzDLXMlwkZsOAnrDOBlGm+vIBXhhvcNesvLSxPOQYBjedzc3oxulegXNxL/hzsGr85eUnh/DnC3oLpZRkt/923N98JrVzf92R/y3qoEed+AWDGtkeZn+XXCaARrHZSQJsm/R0ELF1/AvEotiSKn6aAqL4v26Lrzri27dLGh7kblkJAlMfOSH/nSz7oTeOJTyVY1nkV5c0kUXxk3A7sou94EMWqwJteFC6k350lEt4mtaRhMv5PJ9MgHsn9zhBHhSH5HBJpNmRcDFyijli693o6IF8UFlNS+8WL4jZxHwGS+ZRxyNwV8wMM9nKl/CuRUZLeNmVM7P3t3F8grJuBor33ISaPWCdptI88M09ZuRJ9HRMn7CKuPf3r19llcb+G6z1Ot7THHccbAxbpOFKNO3y9F/yBYEoHeuzcV4RDauxkfRBjJo4d1mXgGm/tQR9kRKvIKnF6BMlB4u4xUt0ofFiHYm8/gqPO2LFONaZEwORXHh7EGTANcx9li+I9+xzZ+18r5HF46WX9Ko6kUBYSA/kuKobJ+0RPH8kLz5k39I0trbOC+I8NslpN5zxIv7RIo/fQgVLQr5IX7Pw6bMsOW4fGyhjfSArk3YgyL29rcSH9tveHk78MJGRWsf78UunpKSfGgcWv159fKDGh9/Er0/2jQgVzNPogc93mMpHG1dipV5M++h8OIU85yclf2uTQhY4U48vwKJt84FpcMCh+5iRgHBKr6PJk4KvO2VQWTizRGq96paxO8gOJZ8dhws/W/RMaAajohndcuR4HKfNcYbr4L4C8oyHmtStI/xIiG1c6dP9uYGpcRcw/FGxDiWVhDeSxaWmApEixTjRSnxTOhiR04EX69xH9n7ZD8pLye4uuiDjGcQJkJRLcoTlT5iiYyL+JBZOYvLExkxX+dcEc8M+t8PZQ2V7PLfivugIKc9eVbm1yDHtn6Wi7EZnEXXTZHfXRJYYYMW5O096817A+O/MsvFSBvnfddaN5JlcRH+61LYGIjb+ehxkG4O+Qxig7U11Sw3P7pu5GvWif33JSgoi7bxG7sRFZWe5XeKXy4BrPN+87pO8eq6mWwOLL2vXcR6f81DgpcbRgRm1s0cf9b9LPbzwZx2BaJRPcnfkmf/TZaK15s2VnWTHjpix1983Nw1FMu9tMHXnixU17VKs1ysDXsEKVvWpfAQJaEttLoesr+6YZaE5Yn9wLmL3rRgel3qSIKsJ6OPayXDDzAwWL4uGsK1z0tUGkC720FY95cpsQ6tTqwROsWcYaIECcL6nma386fkCGj/qw/Wpz8wkD3gqz3MbFqrlHN5Ts16bTAmczhZknry0MFnN9Sve0szsb60uhciPxZd/Lk5bGyd8R1+fbrYX7Ks+NHK1vdQqK8nf3gSKxsbXzY2/gzz+NHOJBDr54N/3zT+fXRwMb/DXy/+X0LltLaz9TbZvnx9fb18mrxt7awt2xD8H7lmAvX6Amy0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1624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6" name="Picture 4" descr="http://www.clker.com/cliparts/5/6/Q/R/P/I/pink-sock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276872"/>
            <a:ext cx="324036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Der</a:t>
            </a:r>
            <a:r>
              <a:rPr lang="en-GB" dirty="0" smtClean="0"/>
              <a:t> Rock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26" name="AutoShape 2" descr="data:image/png;base64,iVBORw0KGgoAAAANSUhEUgAAAL0AAADtCAMAAADdh4T1AAAAllBMVEX///9Ab58AP38APX4AO30AOXwAN3s9bZ709/o6a536/P0ANXpBcKAAQYH7/f43apzs8fYAS4ni6fDf5u7X4et4mLoARYRwkbXP2ubH1ePBz97p7/RSfKcAMnmDoL9Zgau2x9mjuM+cs8tlibAiU4wuYJWvwdWMp8OZsMl9nLwxY5drjrMeTohQc59bfKVSfqoTUowgW5OL1NsSAAAVlklEQVR4nM1dCZeivBJtScKOILKJNIso4IIj///PTQV70RZQMNh9z/vmvJnpgWus1J7K29vvYyqKy7mXFdu03M2K32bzMKaUtZ8V9lE/OZjwBCMllX+b1X3IxnwRr3L3KGwOHPDGCHE1SCD+NrcuyAaVkWiyWc8chAmlDcThlzN/PPmD7GXRWFqLLEwnJ015f1cIxrimTXljQrAzO2j0t1g3fpvrG6W7NK0anh9nSe4GuxNHeJ6gTxkB4giDqGuHTZmGqyzeHuBv8G4k9vN4VRRJFvsLz5ovDVGeUnz85XQqy7DApuUtgGwR2vtjKe0oahEhsLzntf6kzfPYqYR0W2S+NzfoVhVt+BG8WY7BfZrtHE3THOdwWK83G0kqg2MUpWm637v7fZpGUVCWAnA9HBxHoxL9AYTRJ2eEYYMqCtFOUrRd+ZZJl+D7FT4sPq5GYe9tePRJgtIAYQXAEirn/+rfUrK1aHxJx9diE8zN1psysvNsYTbvTGuHOXQyx2C/wlxv0I9BPyWaVdLRzTPfMrq0uVmOxV52+UfooksJgS3JnXaBmyexZy3va0IxJRyazcdgH5CPhfwE/wnC178DtgpVKbA3ThshSO18RTfkUhQftZ7yFo/EXtThydqmPB7TD+wpXArbtrdhXqw+9BHdi8NekmtoHPYG3VGSD8TOivKMt2+VyQKJM9LaU/bYHdmDip2x1n6DOW1s73VxGIn9ssKck43w4EtY1WjsEefEIzz46iU7PBp7dPBHePAlxMlY7E/A3hvhwVeIyDjsTWC/tkZ48DcMa7UZSe5HZm9YfpFW1BvVxhBPc4bwOOxFy0/CVDqgc2zLpyO8A9ijNWO5F5ce8BbWMw0R/BW5OAu2b6GYA/sDm+dOIQTz/JUdVA6vvJ/TCejDQYX/kZR9XD53GGhM2fhK33B19uYzDNCc2QxCtmoHkTles5d8yn6otZrWrGMIzY/lZu3QFAKNAeo4F3if1tVmp0uCIKjBmrrhLvPFt+ibVo/8JA3OjaV5ziUUeWingbCrIDT/CnbrEN1ZV0Cbsp5MVIoJQNVnQJ+9VVxAcILTJWVmGBBwTIGkKBrLpTm3PG/xwdRNo0DVN1WdaCKK8v7+TkOsb9Kcc1jvyqNbZJ4fTT5Jf0PdaKB2ItaLHxP4og8p8AO42xyobu398XhOI4DWoMEgXwfn58j8DEyjLviTOiI/umGRxAvLFCEoWNrSpAHCAd7DXOcnNKxF5wU8Jw8+okSMv9nWf0hjRIUmGbA2q3YqDRELCLog5lpexFxGKDSRn6h04/IRY/aF8pkl4L4SIvSXM3m6+Q5090nAdm+H+SoBvnPKV5Ybo6+skTulf4LFdxgvvl2zB6qUJ6U5oSHu3qUB7UU8+2jwZUaNclNvXAe0ZsQ2HxjBruW08sx14XnWvCY7NKpd6c2CQ+mv6Q6LWZKXaVCO9yajwFaOWsmD5DtUvbFc/CVVBRUzL82T2tlPJhXsrVnM6l0AH9SwYjN73ErvIA8mC7GtoeQ0Oc3M+ZO3Xezrxee4mNXb6gwj1pllc0S3TeN8LL5DC1jMXmdJmONzVk97W6ad7CdqRb2qmNXrYpomYhc1mHfYCxHQJ0dGakfOwbyq7BLrRrfkTPQ8JOx0/vJIEA7ZKQG52UP7Zr+aV5iZzvfWiK31y7t1jp695YiZzk9A4wgs8yx+J3tBndc1LJ6JzpdTnmMbri3VLlsrwbumIY0cWbiaNAOrJQwe9A27Y/EFib7LWjPy82OeeR7N61h8Ia21W6iw8fPBtyfB84+5hJy3ax31XCYwQe0wyO3QgpvCztCeYaVtiy9tP6rlBZPcjkddPubJb79sXn3p36dyM0uwMttnF7/ACO/YZ+dioYm+EHyvU3zAuHpy2UQICnl2rv03soYAS9hfsBW3IPnhcy/xNpjjRqm3LVzhij98GeGVTZxv8LM9I5mDMLuY8ArLLNBpApMyn0i6nsY/BDThkfKUoRFdAoprrHarZWYHKuU+UaPQv9lcckqI9MyWs6jgjFhmns79OFkl8aLRAfcq/FSVOBkno/4gxD3B++GLL4PGweXHXhKtRZzFvvXCpsNshjfDlaZFqxk2TZmJizxSYWvpkvovjF/Vd0j7pYbL7UqB+BgkT/TtyWf2ToDPsH8V/y0mx8FK0+U56l+auSpdq2Z1O3rlvEbG4dPQN8kCmLvyzfphV+oPEL2EvjVDZKiLOD+Af1lY/5qCCUmNWdJswVQleDNQTcQaFft9izsYjVAYvgFEKfzA9+QIoaqFPPWpRmn9vEZMhkYXsos5VKkt5CcT/QUnFcwTIsGgKscStK22aWcvMM2TNAPs5cCo2tsgztm1kqc5O9ZkbwHRkTbI16HZ10Nn6iUdX/L9GQSIQ0QnAZVTdbGfqOM7cHMJ43KAuRVtgpwOsaeSX4x+RgciDLQeoDPBRUIzvZO9lI/vcBYaGpLKq3PHnYIzkezxvTX/gMiAzEiMOrV9LTnuKCctrmDtMBkg+OBgzrrJv4S9mBLU388UNxhttnckZ/sCPz8Hi99b4/uY49Oku0jzil37FnMD8mG2wimJf+vZX2HF8vhAC0zYtmrP9yxBcJy52dEQAQhe4SS/qQRpPY267yCsi2JLE9OH4OxfEt5ueaTE/f5JjjjeBaHr0jo624JQGzJg3y8dK6YQ0gK5ZUdpWFDH15cUc6evjw824tx57LcvvvSapX8TQfCrXqEEeMdn105uqw0LwiuUPcUUBL9XJ+6Ulo3O3oVhN3eRSfvxI6sPZAj1SqkZKeGcD8GY75tWX39NQqcG+Iu9srFz0PbVpzI38snP1Zde4eF8AXx1LPQIbn2Nw+WXhRCTSLg0uoIQFS/IhnyhjlB6hHEhjy5P5slWEeg6/QTwn6SruffSs/fTgusToUxLgtDVj8smrdLQLnnVTaxXz2wADUjshxfMpAcWb3aluLQ8q+Vc9bgA64OFhzdarIxSYh4M40h6ZMK3CvuzQ6JpLXzPWg7yqW3C4UcjFLkknPLQQY1HMZ0nbhSoahlEYTxAXSUEKe6DP2utMacxLDGLC1vQpbr7WBD03aSY9932Hvjruwf/UQbafsPOiaGFo0tzJ0hR0vPpYoUejlBChAi7STaWfdPzLahhT/oBQQ9WIZZHjAiz3LwXNTWs63Y/6Q8V7v2xneiBkzNjlV9trnoB/W0vR8knj/bQZxDLSIzcX8Nt7f8r+hiU+ezB+EoOQXBY9YUkrSkVQe2TkBAl/NhwHTBsCOVsEjVWR0ZF2vd4kJySx87I0skAjPqOxaIjoSLseuytaYEfiw5j0PY7NrbKbO1crDdu2EMrx85jTnLOM+vdX3TXLqIeWnOxRtwjRb4APKLtYMJXKLp71fuUvaiTbN//rgx61I9NF6Dc1S5N0SMhBLHtI4pwwXNoxkbsxTsnTKTicc0GDsBFpN2K4p172J27A6M7A90r/W+k5BFdkvIc30cTd73xHzv2tP56v/JJB/0818N58ca7kvP4d0zzCvePotAZPA6jyITlrn3LZoi7+/OJxnBaX/fpHqFXe9Wiwji/811Nt+Ci7VlFJn7n+Rgh6vMdmyW5W3VeHsFWMcvLd5e99G2fVaJdyfeOctDIhNHEEICYd3ppca+HhYSUd0Q6niHMKjIBLIIOD7nn2IcCFH63uZJzzBGGlcCO0z2CEPd7VkbunQQw6On9Hvb7LlqPowpC3zr7gmvIrV5hvsOM5wEsgmb6gts3pWY56M7hvQXNWbE9qBGrTfQHFI5MCMy7tWFBEDmyTR5P/ejGZglD+vHEE+K7i84R//QpoVtY9rXREoQgH1D1kiusdLqPYoU5FA8k2Q4jdlVd+Drdo4aLIV/vdIe7DzxadILKKMPu/PCfoFNM0mIQ9zfaK4L1LnWY0MhkpJYboz62spgP31UBQaeuf+0qzCKTEZDySOvYL+KEdc2EKWxY2w5tTs9Do9cV8PsiVJDSYa4yZ6xZ1kxQKNx7h7kKEeKjvzv9P+G59/Z0mpFCXMUoeTwGYoI6KhB0Vgu72SnssaAdoq2L6x/QM8f6RofFcaRsE+y6H2r4ubjxMYe4rzXdQbtg8OOdGK8Hne+6afNjlhPMOX/XVtXtubi1+uPR8am/dhL4AdCBya2BX0Y4lukE9qDTEVpPam952LR/WOzfZJtvnzEakBHiKqYoCIdajC2EjYjEL2XTF/TkWEvtyiIjxVXsAM5AWyozg7hq83ddNAojJW3HzMP3ceZYM8Q0R1/zEa5BLwXh/7KtokicllzZcoc57iXHSJ5AfMBVI8cFOJh/OK46w1/j5mHPEBX+8XvJ3uraSLOxDRH3l+OqM0zwdJoiW3H/YP/Lr0IsSWPdkB6mfXbG1PiQI9LYCw4SRR5oYvhlTPeEbzK2dD7Us3EVvTrPXIriiLvH5pvqhhDToscG3Ldhai5W9j76l7rbxBvtKFNOsH6r1mlM+1S9ykxSVaqvEJAkIbDHmq9T8E11Q6MkaDO8XiVn6eS78ZKe73DH0QAJ31Q3tNboibiq4UCZLiVjmD467vLW2Poa4h/tzr/BvOk0nKAWI0iPj1HDGYjVEw6meduhXtOfjDAqwoNVvu1OdyEiH5gMkfOWVmNhEj/FtAkWsL9NxOoYzQZ+0UlrB5GkMh8waDrodlysQTtDhj3P6OgC6d2KcP9tM0TUn3/oDe8DbF96OqyTdbgjzvBt8A0R+cBNa7SOlaplh/XGlSt0W/XcKpw2zLx0HNymi58yjtbqGyh+PFM+ElQNcjCnq+5+0V7nGx4BHcX/QxcsdXCPB20wMezsFxUk1kNZVXJT9fTWYGkHSWjLfT3fgs86xxIQ7v3HitBDPsNe03244empXrLhxUmer74vHE5vq545NzSmnd9j/0xSWlys3HomJ3jeUR7Xm9VVOOX6aIPo4qF3zpn78dbeygPpPLK3Pg+uunTubQjsry2TCZH6wLFzRrfcC8PHXchZ9MN/ktR8CeHJz9tEaEQ+8HSY2DFNfTKg5/LiwQ2+n55aGUF4cqUeaf9rr5bgC2TdfdLBQD9NbO4el9JcQ9cdsdMEIvKhRzqtDidt+EQyOWkz4arGXU89FLdPRORi5y0IQjIsO+K3rYm6037culdH5IOD6EUX+4FTEJetrh+9e+z6AMe8wmQy2Juati++IAz0E1qvfYON66Drmu3CeeocdnuTuj6wmVzsMIGSw123IyQEPXOD0rRN7Uj/BiqcrrvHhBmHtEu2Lo/4Z9oTQEE05hQGz+ztOp0oHLjraZ/gdDpPBRFidtvmLUipP1Aa5a5wTThxV/e+yyf0bP+rHP/Tf/RJ6/vB+QSj9bZDijW6uk7AxAz6X+d5qX9IqwDr3n/cw+WzugygWnFXDVw+ROQMhidYhRuowFuaqJGdPSOJVtCx9JONxl1WnFfvbbcZTY25t1h41vIxAaaRRAGRRPzkfP9O50PdOQhL31K5VfCpyT0WF4WdBmUQRG7+cDpeFp9PgSy75L42tt+egXwkeNdQjoj3ah0b0MBAmKTJ6wrRXcZqokqg8L/7z5YSaagye/bVTTaCpP8bqgD7I+w6WwkK/8JV8CrE/7w5bOoHNw+QgifUSD/EnexBZX4fhKQDe38UcOW46YyUoPYa/PEEzM6IpwJj+0U4c9DP4nncvOkF4VUNMJ2iU2kc+RIWCLV+ZEO8tmOlgh7/fM84sDrOo6sRCEvwIcTyFv9oGhHb0wSvmLlekypuBhN+raAb7xD+7Oel3RXXR+U7bxtcvUbxmG0TUQXVN+idAh+MzSPGV4VasX1cT9+z1E/Auj3dV79fB13pfscjFqj7yaWp7RxcIkyyF7XwNG4+qaTzl1f811WHoO7J8VKauxPy0tP3xD0Ky/6ZjhL0qL6/yyMcrs4STNX9ZR5N7J78LUQv6zc1V/Rs4sXC6bZXcxZPYK/ONDINXV3SeS8prL6wA2keBjRWoI0bkqDu40+NQXP4Z9Ozwhy+HCHUNeiJrr0Uv449rH+cu/sool0zF273iqCza0ZPwV+F6F5nZu+ZpPAwyIZpWfPl1W6zTuicsZe35Do90jVCYDJGIWoAxOMHaTHl0eyS0L21H5zSZokENitVNWJJrpOa93bt5C80+84nuI5QDAHjK0fhXjHk31/o0Jfzc1LH3Pxow5S7Jn+85oqQB5DNEBUZ2L7Xbs4dT0FI/sL5AnGLwGDt3jyHw9KV29s5LelFt7ndgVjMEMeh6s2HzzC5FoaseeT6WXBeccfGPch5TZ4r3jJ6ad41IzFtb3Yq/8DSG1uOkieu8ZZgcDF/iHJHOeEPmCqvxJS8BuTruSE/D9zKWdnSJtdnpuI4EJM1Ae7YqUU4JNxtH6aYNIaVQvjrPeKWrWGO48jurPrsxmGxYnJ7J7SkD5lcwhRisQNNiTAfeWdx2UOU1TRN0k+vlh887CD7ZbExMp1ghDDafDGJYO0bm1DMJKXZV6Ge2E8bTF4UjrdAtBIVEbrwm4urqYP2i+DnWZjScoKg/rOzV165+xPT5SJxNxwIPOIPoXchApOOa+ynoun5cRZ7c4N5IkGuCxsL3/fjGr6/WHgexCGmuTTETyzntDVqX64dTGXmfeZeD6/ZoRbJGQ3yclGkQjXTNJADhDEmFJgqcU1zADPAqcbMcTTM8/RvCdYO0s1NGRv06IBqFpguvczdaDwPKwlsKdAHrn/3DWpVibYW3MK/VXkV4lhPuWqF6OVHoI65S1B6iH4BPEDhz7+SD/D0c55KO2m56pqm8tfxK7ibq2jDEXxeYcIryjuFooBMnKqdGqR7196GeR7a+zQoVVUtyyC1cyC+bF3dA33YbJ8UYRjmq8z3YN/ArpHZblPZzCKHJ7V4IAyxqLS3gWiRZPHCgl069HWz+oE8XQuF7g/kwEKUkV0kse/NTSZHp0Qr3+AzdeCO1+U2ZmS14Tvkz7ypTjqj1gLwMTbS0YVvzht2S8YX99je4A9Zx/xMzX2TmdFOViBobhqVk93mNKPyWEsjDx+Gqin4EIdNuV9ZQz+AHEcHRLUhqI53Xs8XD1au+79IFMGE+BnsATstd9XB0VD9ITBRcJUm/ZdMnBc7+BapfcfaOniZszEVl5afFaFbbma49o14vrLjPhd9iFa2P/G1M05m0r547b1GFNRXiPN0NwMlTUlMQv+xhIjoZfbOocuOeUfaPtu58ARk+Ai5jhX4AAStyzyed2oi8ASyLf3KAPw70sNFu75+GbztRoPdh4ii4NlOCKK9bW+31EqcAf9vS3e/cEL8u0I9F2ctpclfyLzVsIrj7GzmqWU/K1rlbNvPBv7zN0Dd2ZTbZPHbsdg1zHhPjT1VImcP5exV4frD1J6idqikEux75rFT6uwgmrGrbtaHWe3JHg6ndVVtdBXkyA3B8MfgaLD3M1rxH0m1qb5yJ/6l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55725"/>
            <a:ext cx="2257425" cy="2828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www.clker.com/cliparts/o/d/e/4/t/1/blue-dot-skirt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844824"/>
            <a:ext cx="525658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382</Words>
  <Application>Microsoft Office PowerPoint</Application>
  <PresentationFormat>On-screen Show (4:3)</PresentationFormat>
  <Paragraphs>115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www.zeitfuerdeutsch.com</vt:lpstr>
      <vt:lpstr> The Clothes – Die Kleidung</vt:lpstr>
      <vt:lpstr>Der Kartentausch</vt:lpstr>
      <vt:lpstr>PowerPoint Presentation</vt:lpstr>
      <vt:lpstr>PowerPoint Presentation</vt:lpstr>
      <vt:lpstr>Der Schuh Die Schuhe</vt:lpstr>
      <vt:lpstr>Der Handschuh Die Handschuhe</vt:lpstr>
      <vt:lpstr>Die Socke Die Socken</vt:lpstr>
      <vt:lpstr>Der Rock</vt:lpstr>
      <vt:lpstr>Der Mantel</vt:lpstr>
      <vt:lpstr>Die Stiefel</vt:lpstr>
      <vt:lpstr>Die Shorts</vt:lpstr>
      <vt:lpstr>Die Bluse</vt:lpstr>
      <vt:lpstr>Der Gürtel</vt:lpstr>
      <vt:lpstr>Das Trikot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Running Dictation</vt:lpstr>
      <vt:lpstr>The holiday - Der Urlaub </vt:lpstr>
      <vt:lpstr>The school – Die Schule</vt:lpstr>
      <vt:lpstr>Mein Hut, der hat drei Ecken My hat, it has three corners</vt:lpstr>
      <vt:lpstr> The Clothes – Die Kleidung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63</cp:revision>
  <dcterms:created xsi:type="dcterms:W3CDTF">2014-08-31T12:54:10Z</dcterms:created>
  <dcterms:modified xsi:type="dcterms:W3CDTF">2016-10-21T13:26:25Z</dcterms:modified>
</cp:coreProperties>
</file>