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sldIdLst>
    <p:sldId id="363" r:id="rId3"/>
    <p:sldId id="256" r:id="rId4"/>
    <p:sldId id="319" r:id="rId5"/>
    <p:sldId id="278" r:id="rId6"/>
    <p:sldId id="292" r:id="rId7"/>
    <p:sldId id="293" r:id="rId8"/>
    <p:sldId id="294" r:id="rId9"/>
    <p:sldId id="295" r:id="rId10"/>
    <p:sldId id="296" r:id="rId11"/>
    <p:sldId id="297" r:id="rId12"/>
    <p:sldId id="299" r:id="rId13"/>
    <p:sldId id="300" r:id="rId14"/>
    <p:sldId id="301" r:id="rId15"/>
    <p:sldId id="302" r:id="rId16"/>
    <p:sldId id="356" r:id="rId17"/>
    <p:sldId id="364" r:id="rId18"/>
    <p:sldId id="323" r:id="rId19"/>
    <p:sldId id="324" r:id="rId20"/>
    <p:sldId id="325" r:id="rId21"/>
    <p:sldId id="357" r:id="rId22"/>
    <p:sldId id="327" r:id="rId23"/>
    <p:sldId id="328" r:id="rId24"/>
    <p:sldId id="329" r:id="rId25"/>
    <p:sldId id="358" r:id="rId26"/>
    <p:sldId id="331" r:id="rId27"/>
    <p:sldId id="332" r:id="rId28"/>
    <p:sldId id="333" r:id="rId29"/>
    <p:sldId id="359" r:id="rId30"/>
    <p:sldId id="335" r:id="rId31"/>
    <p:sldId id="336" r:id="rId32"/>
    <p:sldId id="337" r:id="rId33"/>
    <p:sldId id="360" r:id="rId34"/>
    <p:sldId id="339" r:id="rId35"/>
    <p:sldId id="340" r:id="rId36"/>
    <p:sldId id="341" r:id="rId37"/>
    <p:sldId id="361" r:id="rId38"/>
    <p:sldId id="36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2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D594E-E568-47B7-BE3E-586B9CC7643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41EFA-3449-426E-98C4-9B3A8A61318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F486C-060A-4514-A2D2-1899144F30F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5B1C-F8B9-42CE-98C4-AE259CC4C01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91F6-D27D-4ADC-8E4B-1FA9B07295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45DFC-4740-469A-83A3-766302F79D0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1C1A2-5A67-4AD2-86A5-4F8CA3CE0C7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51BF9-2F07-4C59-9B3F-9DB390D94D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7A5B2-DD91-404E-B250-A5C66F8988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7347-275F-43F0-BAD7-3A2C29D7B9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2DA36-6B28-446B-A4CF-48422774FB9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5BBED-8E89-489E-BFD3-D13C3D278C45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l/b/A/t/e/t/forest-green-tennis-shoes-md.png" TargetMode="External"/><Relationship Id="rId2" Type="http://schemas.openxmlformats.org/officeDocument/2006/relationships/hyperlink" Target="http://www.google.com/url?sa=i&amp;rct=j&amp;q=&amp;esrc=s&amp;source=images&amp;cd=&amp;cad=rja&amp;uact=8&amp;docid=kyasFmpspuXyuM&amp;tbnid=gEbhJYFRCkbrdM:&amp;ved=&amp;url=http://www.clker.com/clipart-forest-green-tennis-shoes.html&amp;ei=njo6VL-NOtHe7Aaf5oCQDw&amp;bvm=bv.77161500,d.ZGU&amp;psig=AFQjCNE9VlU6oj62i3oGtUJ1g5usrfUrtQ&amp;ust=14131886393302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oogle.com/url?sa=i&amp;rct=j&amp;q=&amp;esrc=s&amp;source=images&amp;cd=&amp;cad=rja&amp;uact=8&amp;docid=Y9gD4F6DLB0TpM&amp;tbnid=OwWnWXoTDIDrzM:&amp;ved=&amp;url=http://www.rw-designer.com/icon-detail/9169&amp;ei=Szs6VPHnIo-V7AaU-IHwBg&amp;psig=AFQjCNETa0GvB6Yl51WZgsoANYY1oikomQ&amp;ust=141318881217788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5/6/Q/R/P/I/pink-socks-md.png" TargetMode="External"/><Relationship Id="rId2" Type="http://schemas.openxmlformats.org/officeDocument/2006/relationships/hyperlink" Target="http://www.google.com/url?sa=i&amp;rct=j&amp;q=&amp;esrc=s&amp;source=images&amp;cd=&amp;cad=rja&amp;uact=8&amp;docid=IY0F9y7akVya_M&amp;tbnid=4MVExxUNAdux1M:&amp;ved=&amp;url=http://www.clker.com/clipart-pink-socks.html&amp;ei=1Ds6VKDBDZLe7AbKrIGAAQ&amp;psig=AFQjCNGZ0Oe033n7y2RM4BcPhUGLoF8DMQ&amp;ust=141318894860930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docid=d-k1I6SEv1pYFM&amp;tbnid=ExXr7Am32moqJM:&amp;ved=&amp;url=http://www.wpclipart.com/clothes/shirt/tshirt/T-shirt/T-Shirt_brown.png.html&amp;ei=lzw6VNbQMYqS7AbP6YCoCQ&amp;psig=AFQjCNFcB6XtaphPBkDd8gdFkqWrA6bLdg&amp;ust=141318914445102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docid=v5QLlEOD9YcDBM&amp;tbnid=_g_nYcqQlLhGRM:&amp;ved=&amp;url=http://www.gograph.com/illustration/a-black-and-white-version-of-a-folded-business-shirt-gg62248398.html&amp;ei=JT06VJS0IYGV7Abl9oCwBg&amp;psig=AFQjCNExTtLCvRRhgOoJRAFlyxzmrENX1w&amp;ust=141318928599309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o/7/y/R/H/I/lilac-dress-md.png" TargetMode="External"/><Relationship Id="rId2" Type="http://schemas.openxmlformats.org/officeDocument/2006/relationships/hyperlink" Target="http://www.google.com/url?sa=i&amp;rct=j&amp;q=&amp;esrc=s&amp;source=images&amp;cd=&amp;cad=rja&amp;uact=8&amp;docid=JDmusXKiZzaeHM&amp;tbnid=yUYbT71j7BSCfM:&amp;ved=&amp;url=http://www.clker.com/clipart-lilac-dress.html&amp;ei=MEE6VLu9Eq-V7AbFlYHgDA&amp;psig=AFQjCNGkxx4dB2--E4Ps7N8L44LrKE8a4w&amp;ust=141319032071852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Lesson%206%20Powepoint.pptx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google.com/url?sa=i&amp;rct=j&amp;q=&amp;esrc=s&amp;source=images&amp;cd=&amp;cad=rja&amp;uact=8&amp;docid=JDmusXKiZzaeHM&amp;tbnid=yUYbT71j7BSCfM:&amp;ved=&amp;url=http://www.clker.com/clipart-lilac-dress.html&amp;ei=MEE6VLu9Eq-V7AbFlYHgDA&amp;psig=AFQjCNGkxx4dB2--E4Ps7N8L44LrKE8a4w&amp;ust=1413190320718528" TargetMode="External"/><Relationship Id="rId4" Type="http://schemas.openxmlformats.org/officeDocument/2006/relationships/hyperlink" Target="http://www.goethe.de/ins/gb/lp/lhr/mat/fuf/enindex.htm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e/U/a/p/a/b/trousers-md.png" TargetMode="External"/><Relationship Id="rId2" Type="http://schemas.openxmlformats.org/officeDocument/2006/relationships/hyperlink" Target="http://www.google.com/url?sa=i&amp;rct=j&amp;q=&amp;esrc=s&amp;source=images&amp;cd=&amp;cad=rja&amp;uact=8&amp;docid=Q_IADisiD9tmBM&amp;tbnid=Wf4u8OTX7s18FM:&amp;ved=&amp;url=http://www.clker.com/clipart-trousers-1.html&amp;ei=0DU6VNKNCOK07Qaa_IHwAg&amp;bvm=bv.77161500,d.ZGU&amp;psig=AFQjCNFeXqVR3YSKqubIhQ_AECK20_lpGg&amp;ust=1413187408465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docid=pHLth9c-gX8etM&amp;tbnid=BvlQT-abmiUrCM:&amp;ved=&amp;url=http://www.tolearnenglish.com/exercises/exercise-english-2/exercise-english-81377.php&amp;ei=LDY6VNDWFMfe7AaN1YCQCg&amp;bvm=bv.77161500,d.ZGU&amp;psig=AFQjCNFDbzYZfzZc2AJ_rDMR-TB9BoMrMw&amp;ust=141318750065200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docid=UrpzjGoK3rGUjM&amp;tbnid=XI5rbKPBgSQUBM:&amp;ved=0CAcQjRw&amp;url=http://www.clipartpanda.com/clipart_images/vector-image-of-a-red-jacket-27094918&amp;ei=bTY6VPLrFcz5aty0gZgI&amp;bvm=bv.77161500,d.ZGU&amp;psig=AFQjCNHYBVQXKM8ujFXvAN9totDPkLpu2g&amp;ust=141318755813700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docid=QSJtIGijmCTdhM&amp;tbnid=nYMe4pe8Y_p2JM:&amp;ved=&amp;url=http://quoteko.com/clipart-scarf.html&amp;ei=uTY6VPjVF8bW7Qa_nIDYBw&amp;bvm=bv.77161500,d.ZGU&amp;psig=AFQjCNErSs9O8X-x0ry0KjTTs5eqjQCBXw&amp;ust=141318764190025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docid=eXv2_BBlnowAbM&amp;tbnid=U_j9HoFREMw-eM:&amp;ved=&amp;url=http://clubpenguin.wikia.com/wiki/New_Player_Red_Baseball_Hat&amp;ei=Ozo6VNDaMoOS7AbB9IDQBQ&amp;bvm=bv.77161500,d.ZGU&amp;psig=AFQjCNFVn3OYDblI8RMj-kUvx0yFLQXdJQ&amp;ust=141318854015343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340768"/>
            <a:ext cx="8572500" cy="551723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9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Schuh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Schuhe</a:t>
            </a:r>
            <a:endParaRPr lang="en-US" dirty="0">
              <a:latin typeface="Comic Sans MS" pitchFamily="66" charset="0"/>
              <a:cs typeface="Arial" charset="0"/>
            </a:endParaRPr>
          </a:p>
        </p:txBody>
      </p:sp>
      <p:sp>
        <p:nvSpPr>
          <p:cNvPr id="20482" name="AutoShape 2" descr="data:image/jpeg;base64,/9j/4AAQSkZJRgABAQAAAQABAAD/2wCEAAkGBxQSEBUUEhQVEBIVFhYVEhAVFxQWFxgVFBEWFhUUFxQYHSggGBsmGxUVITIhJSotNDIuGB8zODMsNygtMCsBCgoKDg0OGxAQGywmICQsLC4yLS8sLCw0NDQsLDQsNCwyLTAsLywsLy8sLCwsLCwtLCwsLCwsLCwsLCwsLDQuLP/AABEIAMIBAwMBEQACEQEDEQH/xAAcAAEAAgMBAQEAAAAAAAAAAAAABQYDBAcBAgj/xABFEAACAQMBBAcEBQgIBwAAAAABAgADBBEhBRIxQQYHE1FhcYEiMkKRUmKSobEUI3OCorLB0TNDRGNys+HwCBUkU8LD4v/EABoBAQADAQEBAAAAAAAAAAAAAAACBAUDAQb/xAAzEQEAAgEDAgMGBAYDAQAAAAAAAQIDBBEhEjFBUWEFE3GRofAigbHRFCMyQlLxFcHhQ//aAAwDAQACEQMRAD8A7jAQEBAQEBAQEBAQEBAQEBAQEBAQEBAQEBAQEBAQEBAQEBAQEBAQEBAQEBAQEBAQPijVV1DIwdWGVZSCCDzBHEQPuAgICAgICAgICAgICAgICAgICAgICAgICAgICAgYrm4SmjPUZaaKCzu5CqoHEljoB4wKxR6x9nNUCCud1m3FrmnVWgX+j25Xcz64gYtubd/KAaVAkUTpUr8O0XmlL6p5v3e7nO8t3T6WbT1X7IzZDiq1vmpQJpuNezXRKjEgBGp8GLHC5xva6ES3qMNJrNp7+aMTLpMx3QgQG1ekqoxSiBXqA4c5xTTB1DOAct9UZPfu5zO+HT2ydu3m8mdkeemwpEflSJTVjuh0qAnP6NgpPku8fCTy6W1PGP0edULE+16CqrtWpKrgMjM6KGVhkEZOoMqpNulUDAFSGU8GBBB8iIH1AQEBAQEBAQEBAQEBAQEBAQEBAQEBAwX14lGm1Wqy06aAs7sQAAOZJgcO6xete1v7Kpa0KbfnF3jVrjdAKMGVUVN7ecleZA8Z7EDmlM3NW2FKndVHoFqdNbR62A1VjnC0N8gKp132AEnGPeOHm60bH27u2wYbQr0rpMK9tXC1EZl+FVYDdBA1OcjnyzZjPFKdU3nePDuheYrG8wtHRnrFt2qUKl2hpBahSoww1IVN0hagwckAkHUYGc5JUTll1tc1Yp2nvt9/ohTJXr6fHbdeLvp5bXNTsbS5RtPaKtuux+imcHAGpK/MYOZ6XFS872n8nW0y16tRiCGq1cHIINargg8R700fcYv8YQ3lrpZqAAN5QNAA9QADuADTp0wIW42Ka125qHeorTWmAdW1O8VX6J7244IA1GRQzaL3+eLZOaxHb1cb4oveJt2jw9fNI3FgEpbtBVpAD3EVQCAOHDul2a7RtV2R9jtrsslg45mrbns6vmQPZrYHBXBlDLgraN47vJifCVm2J0lr0ryhQr1VvLa6XetbsKqN7hZd8LhTnGNBxZe8gZfVaL9M9p5iXPHntOTot49pX6dVogICAgICAgICAgICAgICAgICBhuLtKeN90p5zjeYLnHHGePGBzHrG6z0S2ens5mq1mZKYu6YBpIzMDhWbR2Kg43cjXOdJ7ETPZHqiZ2UrpfsTaLUXr3V4l4tKkx7OqhCr7JBZKYG52gycMRmXLaW2OJtvE8HVuhdnbarU7SjRe2trykFDIMneXOWG8TlQ/tHQThbW0xVit9pccmfFSfxWQ1jsnfpoKqKm5vg4GHfeYEF2B1A1AGky8+u4iuP5qeo1+3GP5ty22TSRiFUuTj2CN/nxxjTzMqzny5I/wC+yrbUZ8sR6ePZDbasmWqd9hTUe6pB0B4AKoI+WkuYL7V2iN5+/Ff0+Tam0RMz4+vru06Fm77xoh37JTUd1XdCKupYkHTzl2kWtG+3ZdrM7cpTo/UsSd2/SuC2oro5IweBZMZ9RnynbHOP/wCm/wAXs7+C0G/Ozd2rY3iXtqfes3cGoo71HEeYAxpkGd5v7n8VLbx5TKMzHit+zemlo6l991DkMB2VUkfm0BBKqQSGDDTPCdf+Q09Z2tbaXG+WlZ6bTG6esb+nWXepOKgGhxxB44ZTqp85bx5aZI3pO8JRMTG8Kvtgii1Qn3Vy2PDGQB88ThkmKbzPaEt/GXx0tY0KdhQVita3oI7MOKVWKsCM8wyZx5T5nWZZram3eOfmydTlmt62jvHPzdf6J7aF7Z06+ArMCKij4aiEq4HhkZHgRLtLResWjxbGO8XrFo8UxJJkBAQEBAQEBAQEBAQEBAQEDnvSfresLUFaTi7rDI3UzuAg49qpgjl8OfTjI2mY7Ruja0xHEbuQ7Z6U0do7QSptKqr26Um3KdJaqqrMf6MYG/ngScnUYzid8MUi38yePTf5PI6tuULtdbGtWp07Gk6Llu0d2Y7wABGFJJA468dZDV5cVK9VI7OebLOKk2lnOyRu7na1t08V39D5jGJlfx+X0+v7sv8A5DL5R9/mkLWkcBaYLBQF04DAxqx0z98qzW1p6p8VaaWvM2njdI0dl5/pG/UTIHq3E+mJKK1hKK1r25+P7f7Zrq4p26aDGhIRRqcDU/6mTiJtLpETaeVOu7hrtGFKjWrOWyXVCQG7vZzgY08sS9g0uWL9UdvKN5XsOmyUydczG3bZJbK2ncrZXFpRtKaGnTqG8qMcVN3DBmKswJIGmmcaaazVpe8Umla/Fe25RS0q91b0UZqYpUgVpndG/jeOcsBkjJOmceEzc+uiv4JjsqZtbTFaa7TMtqn0fpboDZLDiwJGfSUJ1mTfeOyhb2hl6pmvbyb9qqKoRCMDkDk8dcyveb2nqsq5Jvaeu/i3LW5ek4emxRxwYcxzVh8S+B/HWdNPqcmnt1Ul7hzWxTvX5LFY7VpXFwr3QFOnSQ1Xp5yK1Wnjs6a88E+1g81A14zZy+0seesRPHjP5eH5tKdZjvXb5/sgNo3r16r1ahy7sWb14AeAGB6TByXm9ptPiyr2m1pmXTupS6zSuaWfdqJUx+kQp/6Zp6K2+Pbyls+zrb4tvKXSpcXyAgICAgICAgICAgIFT6TdP7a0Y0xm4rA4alTxhT/eVDovkMnwnHLnpj7y4ZtTjxf1Tz5I+h1hORk2mVPBqdYP+KKPvkI1VfKXONZSfCfp+77uOsmii5e3uU8D+T6nuB7We/xWOI3knWY4jeVA6U9OLi8yg/6egdDSQks4/vH0yPqjA113pTza21uKcQoZ9fa/FOI+v/ihXGxlzv0j2dTXXiDnjkHh6TzDrb04nmEcOvvXi/MfVj2VblGqNVVELEBQMY0GpHnpGe8XisUmZS1OSMkVrjmZ23TNG2d/dU472yq/eMn0BnCKT4qsY58UjQ2Uo987/wBXgvy5+p9JKNo7JxtHZvquBgaAcAIGjtbaiUF9ojePAHgPE45fj+EqUm3ZOlJt2Vk7col9Wdyxw7KmWx3KpIHkOGs749Le9495xHo7U0eW9om/ER9/cpHof0pq2lKtQpWtSuqu1UFzuGnTKgA1PZIHAHiOM3sOeccTWI9WtMeLR2pcXF3ddu1FLfeUJUCk+2n1xnU4wOA90d0y9Vr6ZN9p59FHNrMXRNYnn0fOwUKoyHXccgEeIBx56zO1Uxa0WjxhQ1sxa0XjxhO7Pse19pv6Icvp/wDz+PlxhSvTzPdDHTp5nv8Aoma9sjrusoI5Du8iOB8RJ7y6RMwi62yGHuMGHJX0P2hx+UjNKz6ITjpPo0a6MhAdSpY4XgQcceB0HicSE45iN3O2GYjfeHk5OS/dTNzu3tWn/wByhvetKooH+a00dBP9UNX2Zb+qvwdimi1SAgICAgICAgICAgV3p/toWlhVcOKdVx2VA5AbtKnsgoOZUEt+qZDJbppNnPLfopNvKHARMGZmZ3l81MzM7yzW109M5RmQ+BI+Y5z2LTHYraa9pSQ6QMy7tenTrr4gq3oy8PlOnvd+LRu7e/mY2tG4osqnE17Y/q1UH4NH8qfOD+Tbzj6lXYikZo3NCsPos3Yv9mrgffE4o/ttH6E4Y71tE/T9UPubrEglW4EgkcPI4kYvasbIRktWOl9ds/03+ce8k97b0+R2r/Tf7Rj3k/cHvbenyhp315uDJd/El6hABOASAdfLn8yOuPrvP+nbF7zJPH6Qh7/aFJ6Rprvux13sZORrk5+XgD6S3gwZfedVl7Bp80ZYvfhbej/TPsLOmKOz3fs1C1KyjdQuOJLhDqSc68zN3HqYpj4r28V+YiO8oa6u6tzfNcNRFAOoWou9nO6Buk959leXKY2u1lMsT0zzPkz9XqMdsU1rblvTHZDZ2fY9qcnSkDr9c8wPq959O+d6U25nusY6dP4p7/f3CeAxw0HdJJvYGjtDaIp+yvtVO7kvix/hxP3xO0RvJO0RvKFYksWY7zHix+4Ach4Tja82V73mxIILP1aXO5tSh3P2lMnwNFmH7SLLuhnbJt6L/s622WY84d5mq2yAgICAgICAgICAgfnnr32w1Xaa0QTuW1NcDuq1PbZvPd7Mek8mImNpeTETG0qrabVRhh/Ybx90+R5esycukvWfw8ww82hyUnevMJAGVVIngQEBAQMVRzndXjxJ5Ad/ifCTiI23lKsRtvPZiuLRXp1ENSnTwhdnqOq5YDKjU6sxXAH8BL2iwXy3699oj72he0eO98kZPCPvZP8ARTp1ZW1jSR8rVRSHp06ZJJDH2t7AUlhgnXmZ9Hh1OOmOInu15rO6rbHuCzVlQOlsajVaNNtAu9kcBoW3d0eGD3zB9oZt46KzxvPDO9o5PwxWJ+MJSZLJZ7CzNU66UxoT9Ig6qPDvPoNc470ptzKxjx9P4rfL/v8Ab73sCqAMAYA0AHADukkx2ABJIAGpJ0AHiZ6RG6HvNqltKWg51CNf1AfxPoOcja0V+KNrxX1lHquP95JPMk8z4zhMzM7yr2tNp3l7PHhA2tkX/wCT3NCqTgJWpE+I7VQw9VJHrLGl397Gy1opn39dvvh+lptPoCAgICAgICAgICAgcx6z+rD8tdrq0IS6IHaU3JCVd1QoOfgfdAHccDOOMDhG09nVbeqaVem1GqvGm4wcd45MPEZEDFQuGT3GK+HL5HSc8mGmT+qHHLgx5P6oSdvtr6a4+svD5Hh98o5NDP8AZLOy+zZjnHPz+/2b1O/ptwdfInB+RlW2DJXvWVK2my171l699THF1+YP4TyMOSe1ZK6fLbtWfkwNtakOBJ8lP8cTrGjyz4fV2jQZ58PrDGu1wzBURmJ0GSAPuzpJW0c1r1WtGydtBaleq9oiGS82eaiYDlGzlmHxEjmM8O6c8eaKW323ccWojHbfp3hHWWymoOXalRuwCPzTmopOfiAUgHxBJ8pq4dVimvXO3HhP3y1sesxXr1TOzPsRD2lXNLshvFqakH2QxOVDHjoF+Uqa7LFojpnjnhT1+WLVr024TMzWY9tlV2IZ1RFPtksASeO4NdPE/LXhYx4p26phZxYZ26pj4fv9/wC5g7TooAFO8AMKtMEjA4AH3R85KfWU587T9/q1K213PuKEHe3tH7I0HzMhN6x6uc5KR6/Ro1WLnLsXPLPAeSjQeeJCckzw52y2njsTm5kBAwXd2tJd5zgchzPgBOmPHbJO1XTFivlt01hVNqbVasR8Kg5UDjnvJ75rYNPGL4tzTaWuGN+8v2ba1d6mrfSVW+YBlhaZYCAgICAgICAgICAgRO39hW95T7O5opXTlvDVSRjKOPaQ+IInrxyjpJ1Mrq1lXK/3FfUeS1VGR6g+cbG7ne1uh19bE9rbVCB8dMdqvnlMkDzAjaTeECeODoRxHMeYnj0gbtrsyo/LcHe3H0Xj88Srl1eOnEcyp5dbjpxXmfT901ZbPWnw1bmx4/6CZmXUWyTyy82XJmn8U8eTZKzlurzWYeQiQPcQ96ZNyN0uiTEPNojxeQiQEBAitp7aWnlV9t+7kPM/wlvDpbX5niF3T6K2Tm3EKtc3LVG3nOT/AL0A5TUpStI2q2seOuOvTWC2oNUdURS7uwVEGpLMcAAd5Jk037YsqW5TRTxVVU+igQM0BAQEBAQEBAQEBAQPlxA1K6SUIyi7qlJRKMwqHSy2oig9SvSSqFGQrqpyToqgkaEkgesla0VrMz4Odp6Y3coo2iKxYKoYnJ3RgDPJR8I8J89mz3yTz28mJl1N8s8zx5NoGV9nkWh7PEt4Mw83h4SJ7yjNqvN6NnnX5Q83p7sjN5eQjuQEBA+XcAEk4A1JPdPYiZnaHsRMztCr7V24z5Wn7Cd/xH+Qmrg0kU5tzLZ02hrT8V+ZQ0uNBdOiPVjf35DCn+T0Dj8/WBUEaaouN59OGBjxEDvnQXq3tNmAOg7e5xg3NQDIyNRTXhTHHhr3kwLnAQEBAQEBAQEBAQEBAQMVRJ68adejPYl45t1sV9ynQpcO0dnPiKSj2ftVFP6sq668xi2jxUtdM1xTt4uczFYhAQEBAQEBAQEBAj7uwr3lZLW2Q1Hb2n5BVzoXbgqjx8Oc0dDi33u1PZ2KOck/CFx2V1GkhTcXWD8aUqeR4gOx18930mns1d3SOi/VzYWWGp0RUqD+urYqPnvGRuqf8IE8F0RZ4PuHpAQEBAQEBAQEBAQEBAQEDG6Q8cb/AOI2gRbWjjTFZxkd7UwR+6Ynk2ieJcXttu1k0yHH1hn7+MrX0mO3ht8FTJocNvDb4JCj0mHx0yPFTn7jK1tBP9sqtvZk/wBtvm3aW3qJ4sV8wf4ZnG2jyx4K9tBmjw3/ADblK9pt7rqfDIz8pxtivXvEq9sOSvess85uZAQEBA0tpbSSiNdWPBBxPn3Cd8OC2WeO3msYNNfNPHbzVm52zVc53ig5Kun38TNOmlx1jtv8Wxj0eKkbbb/F+gepWxU7MWuV/O1nftavN+zqMieQAGMd+TxJlila0rtV2rjrSOmvZ0elRnu6bYVJ49fcBAQEBAQEBAQEBAQEBAQEBAQKt1kdFf8AmWz3oAhaoIqUGbgKiZwD3AgsueW9nlA/K229hXNm+5c0alBtQN9SAcc1bgw8QTAjoCAgTGwdqdmdxz7B4E/Cf5SnqtP1x1V7qGt0vvI6qRz+qeba1Ef1g+8/gJQjTZf8WZGkzT/axnblD6ef1W/lJfwmXy+sJ/wOf/H6wxP0hpDhvN5D+Zk40WSfJOPZ+ae+zSuukhIxTTB+kxz+zO1NDG/4pWMfs2Ine8/lCCq1CxJYkk8SZfrWKxtDTrWKxtHZPdD+h11tKqEt6Z3AcVK7Aimg57zczg+6NZ69fq7o9sVLO1pW9PVKSBAx0LEe8x8Scn1gSYED2AgICAgICAgICAgICAgICAgICAgYrm2SopSoi1EPFHAZT5g6GBSNt9UWy7jJFE2zn4qDFPlTOUH2YFI2r/w/nU214PBK1PHzqIf/ABgVa+6lNqU/cSjX/R1VH+YFgQ1fqy2qnGyqn/CUf91jA026CbSH9huvSi5/AQPV6B7SP9hufWk4/EQN+26rdrPws3H+NqSfvMIFm2T1EXtQjt61G2XngtVf7IAX9qB0To51MbPtiGqhr2oOdU4TPhSXQjwbegdDt6C01CIqoijCooCqB3ADQQMk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4" name="Picture 4" descr="http://www.clker.com/cliparts/l/b/A/t/e/t/forest-green-tennis-shoe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204864"/>
            <a:ext cx="576064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Handschuh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Handschuhe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458" name="AutoShape 2" descr="data:image/jpeg;base64,/9j/4AAQSkZJRgABAQAAAQABAAD/2wCEAAkGBxIQEhUUExIWFhUWGRcYGBgYFxcYFRUYGBQWFxcZFhYZHCggGBwlHBQXITEhJikrLi4uGB8zODMsNygtLisBCgoKDg0OGxAQGywmICY0LCw0Miw0LDQvNDg0LCwsLC0vLCwsLCwvNC8sLCwsLCwsLCwsNDQsLCwsLCwsLCwsLP/AABEIAMwAzAMBEQACEQEDEQH/xAAcAAABBQEBAQAAAAAAAAAAAAAAAwQFBgcCAQj/xAA9EAABAwIEBAEJBwMEAwEAAAABAAIDBBEFITFBBhJRYXEHEyIyQlKBkbEUI2JyocHRM+HwQ1PC0oKispL/xAAbAQEAAQUBAAAAAAAAAAAAAAAAAwIEBQYHAf/EADgRAAICAAQEAgkEAQMFAQAAAAABAgMEBREhEjFBUQYTIjJhcYGhscHRFJHh8CNCUnJDU2KS8ST/2gAMAwEAAhEDEQA/ANxQAgBACAEAIAQAgPHOsgK1jfGtLSO5ZJWtJ2vn8l7GLk9EtT1JvkOsF4np6oXika4diCvDwmwboD1ACAQqqpsYu42QFUrPKLRRP5HTMBGRz08eiqUZNapHqTe6LJhmKRztDmOBBzBBuCqTwfIAQAgBACAEAIAQAgBACAEAICPxPF4qdpc9waBqSQAEBUJvKrQNdYzDxzt87Kpwklq0euLXQsWDcU01ULxSNcOxBVJ4TbXA6ICu8dYv9kpZJN2tJHyXqWr0QW5gjS5xL3nmkfm5x1JO3gNLLf8ABYSGGqUYrfqzZcPTGqCSO4JHwvEsLuSQbjR1tnDcKLHZdXiYPbSXRlGIwsLV7e5uPAfEra2BrtHaOG4cMiCtGnCUJOMuaNelFxejLWqTwTnlDQSdkBiXlB4ofUzOgjcRGz+oWmxJ2YDt1KzOU5csTLjn6q+ZfYLC+a+KXJFRZGGiwAA6LcIQjCPDFaIzsYqK0RaPJtizqerEN/u5AXAbNcCL27G9/gtTzzBwqsVkFopfUwuYUKElKPU3VjrgFYIxwhVVrIxdxAQFPxXymUUDi10zbjKwNz+iAdYLx/SVR5WSNv0vY/IqqUZR9ZaHrTXMtcMocLgqk8FEAIAQAgBACAEA1xKo83G53QID554hxd9fM57zeMOIjZ7NgbcxG5JW15PlsPLV9i1b5ewzOBwseFWS5jCSMOFiMv8ANFnbaoWwcJrVMyMoqS0ZKYEI5HhriYagf05o/RMgGzxo5w6HVcszzL8Tk9vmUtyqffp7C0lhq5vgmt+j/vUveCcZy0r2w1gABIDJh/Tf0B9x3YqjB4+rEr0dn2MViMLOh78u498p8gqKJ/Ib3afor9PR6lsno9TIaaTmY09QF0aixWVxmuqNorkpRUkKKUrJfg3GTRVbTf7uUhrugfo0/HT5LWM+wej/AFEfc/szEZjR/wBRfE3+knD2hw3WtGKKd5TOI/ssBDc3u9Fo6uOn8/BSVVStmoR5sqhBzkorqYvCywzNybknq4m5PzXQcNh40VKuPQ2aqtVwUUdqckH/AAoC6vit7DST/wCRAH0K1fxDanKFfbcxGZzWsYmxcQ8WxUcQ5jdxyDRm5x6NAzJWtOSitWYtJt6Iz7Faqaqa6WseYYBn5pps4jbzjhufdHzWBxGazssVOFWre2v4RlaMvUY8d37FNk5XuBEbY2N/pxgD0R1d1cR8l0bIMj/Rw8298Vr569PYi+rqXraadl2/kJIg7XUaEZEHqDss/dRXdHhsWqJbK42LSSNR8lXEckodBK7mdHYc27mn1Se+3wWi4/C/prnX05r3Gu4mnyrHE05WZACAEAIAQHEsgaLlAVXF+P6KmdyyTMBGovmPG2i9UW1qj3RjOt4vpayB4hmY42PquBOnReHhidK6xezdjiPgTcH9f0W65LiFZhlHrHb8GfwFqnUl1Ww4WXL05kZftbMEagjQjuFBiMPXiKnVYtU9imcVJaMteA4s2qYYJw0vtmCPRlb7wHXqFxjPsktyq/ijrwPk/seQlxf47Of1Oa8y0bHNuZKU9c3wfH2mfRT5dmiu0rt9bv3/AJMTjMA6/Thy+hSqOQNkfHfIkvZ4HUD4/VdFyHFawdEum6+5Ll12sXWx8tiMocyxhwIO/wCnQqO2qNsHCXJlM4KcXF9TVPJxxXz0xZKfvIrtd3tofiLFc+xNEqLZVy6Gs21uubiygcVYua2rc+/3cZLWdCdHO/b5rYMhwezxEvcvuzJ5dR/1H8CMWymVOZHhoJOgFyqZzUIuUuSPJSUVqxThSudG4vY3nnlJ5W9BsSdmgalc4zHHRc532PRf3RGuS48Ra+Hmy50tCIrz1Dw+WxLnnJsY3DBsP1K0nGY63Fz4I8uiM5h8LDDx4nz7lUxfE3Vb7m4iafu2nf8AG7v0Gy6Z4X8ORwUFiLl/kfy/krWtj4ny6L7jVbmSggLH5L6xrJ5ZXEBuQB2s3f53WiZriFdiZOPJbfsa7jLFZa2umxoU/lNoGO5TPHfs4H6LHpN7Itkm+RY8Hx6GqaHRva4HcEELw8JVACAEBQPKpj76aHljNnyEMB6X1PwF1PhaPPujX3ZJTX5k1HuY8IhYg531JzLr6kndb/Vh66q/LitjZIVRhHhS2HGFw05cIpm8t8opmnlewnRjnDUdL+BXPPEWUYjAyeKwjfB1jz0/gtp4er1Zrbo+3sGfEuBVNE/zzbyxj1nAelb8YH1Cssl8QKNqfJ9V0Zayw9mElxw3idUlS2Voc03B/TsV1DD4iF8FOD2MnVZGyPFEVUxIeOabgglrmm7XDVp6hWmNwVWMplTatUyicOJFy4fxoVLSx4AlaPSbs4e83qD02XE87ya7LL+GXqvkyquzi9GXP6lW4v4VfCftFKCWtPM6Mat94s7W2WRyTO5VWxVj3XJ9/YzHYjCOqfnVdOaGdPMJGhzdCLrsNNsbYKceTL+E1OKkuoopSsZS1kkclonWdIOR3hrzfD91r+aYSOJugo+ty+H8GMxdKtnFLmO4ow0ADQLO11xrgoR5IyMIqMVFHSrKhjV08tVI2nhFyfSedmtHvHYLVfE2aV4ary2+fP7IsMXxWtUw5vmaFgWCxUUZzu613yOyvb6NHRckxeMsxVmr5dEXeHw8MPDb4srWOYuat1m5QNOQ/wBwj2j+HoPiuj+FfDPkJYvEr0nyXb2nmvmvV+r09vt/AwW/EoICLr6h8rxBA0vkdkeXPlHjt4rW88ziGGg64y0fV9vZ7zH4q+TflVbsskXD8dJAHVby/ZsLDZrnWyad3n9FzmOOxOOuVGEjz69ff7CivAQqjxW7vsRbY7uLy1rScg1os1jdmt/nddSyfKIYCrTXWb5tl7VUo7tb/wB2JThvFXUVQxzDZj3Br27G+QcBsbq1zzAw8vz4rRrn7SxzDDx4fMXM+haGbnYHdQtVMOOEAIDIvLVGQI37McCfDQ/oVdYK5U4iE3yTJsPPgsjJmfgroRsx49gcCCLgqmcIzi4yWqZ40mtGWHhnG8xTzG98o3n2h7jvxfVch8T+HJYGzz6F/jfyKK5OD4Jcuj+w3x/hPzZM9ILHV8Psv6lnR31UeQeJbMFYo2vWLI54d1S8yr4r8e0g4Jg8XHgQciDuCNiuu4fEV4itWVvVMlrsjNaoUU5WeZghzDyvabtcNj+46hWOY5fTjqHTatn8iicOL3l1wDGm1LeV1myt9ZvX8TerSuJZxk92W3uua26PuV12cXoy5la4hwkUsvMwWilOmzJNx2DtfFbt4Mzvj/8Ax3Pf/T+CHh8qei5P5P8AkiKuoDASVvmIvjVHVnttighLD4Dm93rO0Hujp4qLB0y3tn6z+S/vMoog/XlzY9V8XBzI4gZC5JAaNyTkArbGYqvC0yuseyKJz4VqXbh/CW0kR5iOd3pSvO56X2aNB4LhGZ5hZj8TK2XV7IqprVabfN7srmPYyao8jDaAHXeUj/h9VvnhbwxwaYvFLfon9WRt+a//AB+v8EcuiEoIDylpZap/mocrf1JPZjHTu7stW8Q+IqsBXwQes38i3nOU35dfPq+38lwoqCmwyEuGXvPOb5HfuSdguTztxOY3qPNvkkSwrrw8NV/LKpWVj6iTzkmWzG7Mb/2O5XXvD2Q15ZTq97Hzf2RTGLb45c/oJrYyU4tzSwsGrng/Bpvf6LC57coYfg6yf03LDMZqNXD3PpDA2kQtv0C00wRIIAQFT8oGCipgcLXNigMDpi6Jxgkyc31b+03+QtwybMFbDypv0l80ZzA4njjwS5odrOGQOZGBwsf7g7EHYqO6mF0HXNap7FMoqS0ZaOG8f5rQzkec0Y7QSD/v23XG/EXh2zLrHOtN1vr29jPK7HF8E/g+/wDIcRcM+dcZoLNl3afUlt73R34lBkfiG7LppPeHVHllL4uOvn26P+9yrMkNy1zSx7fWY7Jw/kd12HAZjRjqlZTLUV2KfsfY7V8SHgJa4PY4te3Nrht2PUHorDMcuox9LquW3fsUThxb9SXrOJYZ6d8U4DXkZgaE7Oj7321XJ78ixmXY2Pl6vf0WiCy9OLhPn/eRWKOkc4h8uo0b+579tl1PCYe2xRtxPPt92eVVSlpKz9iRWULsEBKcNU7OY1Uzg2OO4jLrAF2jn5629UfFcv8AGGbTxNywNG6XPTq+xDFqUuOT2XL39/sJ43jTqr0W3bD00dL+bo3tur/w14T8rTE4tel0j29569bee0fr7yPC6CSgUArheGy1psy7Ih60tte0V9T30Wk+IPFdeFTpw71n37FvxStfDDZd/wAfku0UcFDBYWZG3c6uPc6ucVy1u/GXdZSkXCUKYdkUzE8QfVP53izG/wBNnT8TvxH9F1zw14djl9fm272P5ewiSc3xy+C/vUbrbCU5kkDQSTYDUqmc4wi5SeiR5KSitWT3k2wZ1VUefc0hoyaOg/krQ8wxjxV3F0WyNcxN7unr06G+ws5WgdFYluKIBGpnDBclAUDGfKjQxlzC/mtcEta5zR1u4CyrVc2uJRenuKlCTWuhmvF81LWHzkEgEgzAPou8bHNU1WuMlKD3R6nKD1WzIXDq3zgs7J7dR+47LecuzCOKhv6y5r7mfwuJV0faPFki6OZIw4WP9wdiDsVHbVC2DhYtUymUVJaMn8C4jLLR1DrjRkp+knT8y5T4i8KTwrd+FTcOq6r+CmNjr2ny7/n8kvj2Bsq2gg8srR6Eg+h95p6LW8rzW/L7lZW/eiu2pT3Wz6MpDuZjzHK3kkbqNnD3mncLs+U5xRmNKnB79URQt1fDLZoaVVWb8rBdx26dz0CnvxLcvLrWsn/dyiy168MeZ3S0QaeZx5n9dh+UbKSjCKD457y+nuKq6VH0pbsdq8JwQAgExA3LoNASSB4A5BWdeX4Wux2wrSk+um5GqoJ66CivCQHG2Z0XjaS1Yb0H2A4I6sIfIC2nGg0M38M+q5v4m8Vc8NhX72W8U7/+P1/gtuI4jDSRi9hsxjdXW2aFoeDwWIx1vl1Jyb/u5cznGtafsik11ZJUv55Tp6rB6rP5d3XYMh8OUZbBSe9j5vt7iFRcnxT5/QSWykoE21XjaS1Yb0I2JwqZPScGwtNySbB3c9lp2bZl+ol5db9FfMwWMxXmvhjy+ppWCcd0FC1rGknLVrHEG3QgZrCw1m9I7v2blkoSfQ0Hhri+nrh908G2o0I8QcwvZRcXo1oeNNbMsi8PDPvK7ij4aYtYSC8hlxqOYgEj4FS0Vqy2MH1aRXXHimo92ZCyINHKALDKy6JGuMY8EVsbOopLRchzQ1TI/u54xJAeou6Lu068v0WieIfDU1risDqpc3FfYhlXGO0lrH6HuN8FOynoZObK4YTe4/C/cditVy/P7KLF5u0l1/KLWzAuD8zDv4EdSVJddr2lkjfWY4WI72Oy6vluZVY2rjg1r1Rd03KxaPZrmhysiTgRfIrxpNaMNakhg2OupfRfd8O274/D3m9tQueeI/CSnriMGt+sfwRJur2x+glxZicVXytis54sQ8ewN7nv0WH8NZXjf1HFDWKXPUgtl5zSr59+397EdS0rYxlmTqTqV1WjDxpWi59X1ZcV1KC2FlOSAgBACAEAIDujijkniZMQIiSTc2DnAXa0nof2Wp+MMRiKsD/h13ej07EFujlGMuX92LZivEUUA5Y7SSWya0jlb3cRk0LmmVZFi8xt0jFpdW+RLK5L0Ybv+8yoyPfI8ySO5nnfYDo0bBdiynKMPl1XBUt+r6sphDTd7s8WVJAJsvG0t2BlFh9RiDuSFvLCPWldk13Ye8PBaL4g8SUw1phLb2c3/BjrXZiXwV+r1ZYpcMpcOY0Fvn6gj0Q7Qfi5dGt76rUMFXjs4u8ur0Y9dOS+JJDC1UbJcUvaRJLnOL3nmedTawHZo2HZdXyzKqMvq4Klv1fVlzCHDu+Y+4erDT1kL2m3O7kd+IEEi/gR+qsc/oi6lb1T0LDMq1wKfU+iqOTmYD2WqGGM98sdC6SnJbqMx4jMfRVQk4SUlzW57GTi00ZNTzB7Q4bhdFptjbWpx5M2iuanFSXUUUpWPMHxZ9Id3Qn1m6lnVzP3C0bxJ4Wjik8RhlpPqu/8kW9b1jy7fj8FmxHCaevY2QH0rehKz1h/I7Fc5wePxWW3awbTXNMrnVC1KS59Gio1tJLTO5Jhr6sg9R//AFd2K6zkfiSjMYqEnw2du/uKFOUXw2c+/Ria2YlI+pkc93m2m3U+6P5WNvnO2zyq/i+y/vItbJOcuCI8p4GxizR/JPUq9pphTHhgieEIwWiFFKVggBACAEAIAQHjmg5EXXjSa0Z40nzBjANAB4LyMVFaJBJLkeqo9OZJA0Z/Dck9ANyor766IOyx6JdymUlFasmcJ4WdPZ9SC1moivYu7yEf/PzXLc/8XTxDdOF2j37kaqlbvPZdvz+CXxvGmUrRFEGmS2TR6sY6utp4brBZNkmIzS7baPWRJOzh9CHP6FQzJLnOLnuzc46n+B2XZsvy+jA0qqlaL6+88hDh956r4rF8DhM1bEwex6R8Tk391rHiDEJ8NK97+xicyt5QXvPo6hZysaOy1oxIy4iw8TwuaRsUB85YlSOoqh0bxZjjdp2B6eBWwZLmCqfk2PZ8vf2+JksBiVB+XLl0FVthmgQC+G18lK7mjzaT6cezu7fdd9VqniDwzTmEXZXtZ9feROLg+KH7d/5LpS1MFbEbWe05OaRm09HDYrkl9GIwN3DNOMkTKULYlQ4kwg0jS9hLouhzez4+0P1W/ZF4tsnHyMVu+kvyW1rdK7r5r8kRh0Ba3md6zsz26Bb5gqXCHFL1pbv7I9ohwx1fNjtXhOCAEAIAQAgBACAEAIDqCJ8jxHG3mec7bNHvOOwWJzbOMPltXHa93yXVlEp6PhW7LfgnDzIDzvPPL7x9VvZg28dVx/OM+xOZT9N6R6RXIqhVo+KW7/vIaY9xHykxU5Bfo5+rY+w9530WQ8P+GLcwkrLU419+/uKZ2uT4Yfv/AHqVdjLXNyScyTmXHqSuvYXC1YWpVVLRI9jBRWx0rgqEaupEbbnM6Abk9ArbF4qGGrc5/wD0iuujVHikaD5JeG3C80g9J2ZWg3XSum7J82a3ZNzk5M2ECyiKAIugKB5QeDW1TCQ3NAYpOJaN/m5geUaOtmPHqFsOXZy4aV38uj/Jk8Lj+H0bOXceMkBFwQQd1tMZxkuKL1RmFJNaoC8dUc0hxI5jrDE7zkb+R/XZw6OG4WFzfLMHmFfDct+j6ohm468SejO6/HXVpDC3l5bF9jdrraAb67LVsj8NqjHazalGO/4IVN3T4X03PV0UvQQAgBACAEAIAQAgBACAkeH8WZSuk52OPPykOaOY5C3KenX4rn3i3IcbjcTG2hcS0007ESk4Tba117HuK4/NUei0GKPfP7xw6Ej1R4ZqnJvBUa2rcbu/9q+563OznsvmRjGACwFgugwhGEVGK0SK0kloj1VHo1rK5seXrPOjRr8egVhjcwqwq9Ld9i3vxMKVvz7Fg4K4Olq5BLMMthsB2WmYvGWYmfFN+5djA3XztlrI3nCsPbAwNaLWVqQj5AeF1kAzqq+JoPM4IDHvKLilHKSxg85J0bt+Y6BXFGFtvelcdSWumdj0ijOKbDJWk2eGtPs+tZbJgssxVK08xJduZlaMJdWvWHIw4n1pXHwsP2WQWAb9ax/DRFz+nb5yZ23DItwT4uJ/S6rWX0Lmm/e2erDV9Vr7xGNpjfYNY3m+QaFBBOmzRKK1+SKIpwloklqSQKyievIuwQAgBACAEAIAQAgBACAEAIAJQEfPWOfdsX/7Og8Oqx1uKnbrDD/+3T4d/oWs7pT9Gr9xTAIm08nPUMLxqXN9Ijxbr8lrmKynFxbm/S+v7GLuwVy9Lmb9wnjFJJGDE5pHb9+ixDWmzLEs8czXaFeAUQFQ4/xt9NGBHbne5rGk6AucBc+F1FdZ5Vcp9lqV1w45qPczviDDpnQSPNTM+RoLsiGtsM3NDWjcXz1WAw2dTliYeYlwarVfyZqeW1Qg3u2ipQtaAOUWBz+a7ZVCEIJVrRF5CMYx0itjtSFYIAQDOtpy45N/Mb2JttqrHFUOb1ive/sW9tbb2QtSPJbmAOgHRT4eTlDdadiSttoWU5ICAEAIAQAgBACAEAIAQCc87WC7jb6nwG6ituhVHimyic4wWshiQ+b1vRZ7u5/Mf2VhpZin6W0e3f3/AILfSd3PZdvyP4og0WAWQrrjBaIuIwUVsdqQrHGCUZkqWta97BZzpCxxaXNFgAbdyM+y0nxliK8LRGcEuOT5lpdhq7bIpovNDiU9FLFed0sT3hha+3O24NiHAC+m607LczniJ+XNb90WONwMaY8cWavTyczQeqzZjDPPLFA7zHO3VhDh4tIcP1CpnFTi4vrsexk4tNdCPgkbNGHey9oPwcP7rn0ouE2uqNui1OOvczp1OYXOiOsZt4t1afku6+H8wWOwMLOq2fvRb1bLhfTb8As0SggBAcyMDgQdCqZwU4uLPJLVaMZRAsf6pzyFzoNyrCtOuz1eey17dWW0U4y5D8FZBNPkXQL0AgBACAEAIAQAgBALUFHLUO5Ym3A1efUb8faPYLW858TYXLk468U+y+5HxuT0h/B3VcCzgl/2ljjtzAtA7DPJaRDxfKdnHbBt+/l7kW0sJbxcTkm/aQ9YZaU2mDbaczHte39Mx8Qtry/xNRfto170Uu+VW01+w6gnDxcFbVVdGxaovITUlqhVTFZYuCaT+pOfa9Bn5Wn0j8XfRcg8a5isRjFTHlDb49SilcUnP4DrGnl9XSwjYukPws1v1csdkNW87PcjH5tZtGHxNpoGWjaOy2QwxD8a0HnqdwtsUBl3B1VeIwu9eA8hH4dWH5ZfBadm+H8q9yXKW/5Njy67zKtOq2GfGlDYsqANPQk8CfRd8CbfFbD4LzX9NiXh5v0Z/UmtXDJT+D+xX11wrBACAEA2rIm2LjckDIX/AM3Vpia46Ox6t6ENsVvJnNHKBZgBva/8nVeYayKSrSep5VJLSKHavCcEAIAQAgBACA4llDRcn+T4DdUWWRrWsmUykorVjd8b5RmSxvQW5j+bp4K0sqtxMWm3CL7c/wB+nwIpRnYuei+Y9bNKGhvn5A0ZBrSGAfBgCxUPCmWqXFKHE/a2z1U6LTV/T6CLoQfWLnfmc531KyNWT4Gr1ao/se+TDt+4CBg9lvyCvVTWloor9ipVxXJIY00YZK5rcm2BtsCb3t8lYU1qrEShDls9O2pbwioWuMeRI+bc8tjZ67zyjtfU/AXK9zjMI4DCTul8PeT2SaWi5vY0aipmwxtjbk1gAHwXBLbJWTc5c3uXEIqMVFEZwWz7biEkwzY20bD1DSbkeJutyyzD+Th0nze5rWNu821tclsbUwWCyBaCdREHNIO6Aw7iymOG1onA+6f6MlvdJ9b4HP5qxzHCfqKXFc1ui6weI8mzV8nzJ6ohZNGWu9Jj22PcELS4TlXNSjs0bNJKcdHyZnclO6F7on+szf3m+y74j9brumQ5pHMcJGxestn7y3rb9WXNf3U8WaJAQAgBANamIgufzWsP0Gas762m7eLTYhsjo3PU9o6gEAXu61yqsNcpRUW9ZaCqxNJa7jlXRMCAEAIAQDeSoueVg5nb+63xP7K2ne2+Cpav5L3v7EUrN+GG7+R1DT2PM48zup27NGwVVdHC+OT1l3/C6Hsa9Hq92LKckBACAbVVYGZD0nbNH79ArW/FRr9Fby7L79iGy5R2W77HFFARdzs3OzP8DsFRhaZR1nPm92U1Qa9KXNls4Nw/mJqHDK3LF4e0742t4Bcw8ZZwsViFh636MOftZLUuOXH05L7secYYmYohFGfvZrtbbVo9p3wB+ZWuZXhPPu1fqrd/gix+I8qvRc2XnyaYAKaBuVjYLczWy8IAQFU47wBtVC4WubFAZhwjXOjLqOX1484yfaZ08W/Sy1XOcF5c/OhyfP3/AMmey3E8cfLlzQ54swsysErBeSMHIavZq5vjuFN4cziWXYpNv0JbP8l5dF+vHmvoVJjw4AjQrt0JxnFSjyZ6mmtUeqo9BACACL6rxpNaMNajGqaWEvBtezQAP87lWGIjKtuyL010X9+pbWJxbkn7BxT1AdcC+Vrkq5pvVjcVrsSwsUthZTkgIBKeoaz1jbtufAKK2+upem/77iidkYesyPmrHvNgxwZ2IDnfwFjbcVba9IwfD8E3+PqWs7pzeiT0+Z5FilgA2EgaDMWVNeYqKUYVNL3o8jidFpGAv9tk/wBr/wBgrn9Zd/2/mS+fP/b8w+2Sf7X/ALf2T9Vf/wBv5/wPOs/2/M9+0zH/AE2j/wAj/CefiX/oX7v8DzLX/pR4YpX+s+w6Ny/XVeOvEWetLRezb58zzhtnzenuF6ejazQfz81cU4WFfJEsKYx5D2goTUyiIZDWQj2WdPE6fNYHxRnKy/C8MH6ctl+RPWT4F8fcX+R7II7mzWMb8A0BcYSlZPRbtlw3GEfYiA4Kw5+JVZqZGnl0jafZYDl8TqVu+Cwqw1SgufX3mr4m93WOT+BudNCGNAGyuyAVQAgOZGXFigMe8pvDb4ntqYMnsPMCO2x7HRR21Rtg4S5MrrnKElKPNHWB4o2qibI3LZzd2uGoK0bFYeWHscJG00XRugpIq/EeEmneZWD7l2brf6btz+U69jddA8I+I4xisHiZf8W/oRSXlP8A8X8v4IsLpJKCAEAIAQDCqbyG4c67jnboP8ssdfHy5apv0n0/vwLaxcL1Te4pJiLGs5jcagD2nW6BV2ZhTXV5k9l07s9liYRhxSIuorKqUfdsLW/N3z2WuYnPLrNq/RXzMXbmFkto7I8w+oa11pmFrj7RzB8ScwrjLsfRKXDatJPq9/mSYXE1t6TW/ckKqcXsLixFyNCDvkVl77lrwx1WjX7MvrJrkug7p4A0W1zv81eU0quOnPqTQgorQV5VLoivQLJohoFl7oeggPMyQ1jS57vVaNT/AAO6sMxzGjAUu256L6lE58PvLzgGFCmjsbGR2b3dXdB2GgXDs1zKzMMTK6fwXZElVfCt+b5kFxFUOrZ20cR9BpBlI3OzPAan4LKZNguFefNe78mJzLE6vyo/H8GxcI4I2liaAM7BbAYgsCAEAIAQDHF6Bs8ZaRe4QGF4jA7CKsuIPmJCBIB7OeT7dt+yxuZYL9TXrH1ly/Be4LE+TPfk/wC6luHK9uzmuHiCD9QtN3i/abJs0ULGsMNLJYf0n+ofdO7D9R/ZdZ8I5/8Aq6/01z9OPL2otUvLlwPl0/H4Ga3clBACAEAlVSBjHOOwP+BQ4iyNdUpy5JFFklGDkyX4B4FdVESyjLvnYdFz222VkuJmszm5PVmzUHB1OxgHI35KMoKzxh5O4pWEsaAfBAY8ygfSTuhffMejftt/ndbHkWJ/yOqT6bfgymXW+lwNj9bSZgEAIAQHMj+UX+QGpJ0A7qG++FFbsseiW5TKSitWXPhnB/MM53gedePS/ANQweG/Urh+e5zZmWJc2/RXJHtVbXpS5v5ew54rxr7NGGszmk9Fg6dXHsPqrTLsE8TZv6q5/gixmJVMNub5E75LuEvNMEjxdzsyTqScySeq3RJJaI1lvXdmoNFl6D1ACAEAIAQFV424cbVxOFhexQGS4BXvoZfslQfQJtE8+yfcJ6dPktezfLuL/NWvevv+TL5fjNP8U/h+C0YnQtqI3Rv0Oh3adnDuCsFhcTZhrY21vRp6mYsgpx0Zn74nRudHJ67DY9CNnDsV3XJs0rzHDK6PPk12ZBCTez5o8WVJAQAgE6akNVURwjMAhz/+I/dazn2L5UR97+xicyu5Vr3s+iuGsMbTwtaBstZMSS6A8c26Ax3yvcOm3nox6TTcfBSU2yqmpx5oqhNwkpLoUGmmD2hw3HyO4XQsPdG6uNkeTNnrsVkVJdRRTFYIAQE1wnhnnX+fePQbcRjq7Qv+Gg+K5Z4yz3zp/o6X6K9b2vsRwXmS4ui5fkseNYrHSxGR57AbudsAtIw2HniLFCBJddGqHFIiOBuH5a6c1NQMzoNmt2aFu+Gw8KK1CBrF10rZuUjcKSnEbQ0DRTkQugBACAEAIAQHjm3QGd+UXg1tSwuaPSsgKNwxjj2P+yVJtIMo3n/UHQ/i+q1bNMt8t+bUvR6rt/BncBjeNeXPn9SS4jwT7QA9lhKwZX0eNeR37HZMizuzLL+JbwfNF9bW2+KPP6+wpoJuWuBa5uTmnUH/ADddpwOOpxtStpeqZTCakeq8KziolDGlx0AUV1saa3ZLktyiyahFyfQvnkh4eJvPIPScbrnt90rrHZLmzWbJucnJ9TY2iyiKD1ACAieI8OE8LmkbID51rKM0lS+E5NcS5vjuP3+a2TIcXo3RL3r7mVy27d1v4Ha2gy4IB3hGFuq3ZXbCD6T/AHvws/c7LSfEvieGEg8Ph3rY+b7fyRb2Phjy6v7IulXUxUkPM6zI2AAAdhYNaOq5VCFmIs0W8mTTnCqGr2SKvgeGzYvUiWRpETf6bNmjqfxHdbngsFDCw4Vz6s1vE4mV8tXy6G6YJhbaeMNaLWCvC2JJACAEAIAQAgBACA4kjDhYoDMPKLwOJmmSMWcMwRqCMwQUa12YKrwzxC7m+zVWUwya46SD/t9VqmZ5Y6n5lfq/T+DPYLHeZ6E+f1JXG8DZUi/qSAei8DPwcPab2UOV5viMut46nt1XRl9ZUpbrZ9ymVcEkD+SVvK46Eeo/8p/bVdfybxBhsyh6L0n1T+xGptPhls/r7hClpDVVMcI0BDnfsP3Vvn+L5UR97+xjcyu5Vr3s+i+G8OEELWgbLWTEksgBACA8cLoDHvK9w8beeYPSabj4KSq2VU1OPNFUJuElJdDPoqlrmB97Aj9enjdb/Xiq5UK5vSOmpssLYygp9Ccwfh189nzAsi1DNHv/ADe63tqud5/4xc9aMFy6y/B6oyt57L5v8Fqq6mKli5nWZGwWAGQ7ADr2WgV12X2aLdsmnOFUNXskVCgo58ZqA5zS2Fp9Bn/J34rfJbjgcDHCw7yfNmt4rFSvl7OhuPDmBspowABor8tSbQAgBACAEAIAQAgBACA4liDhYoDL/KHwI2YF8Ys4ZgjUEZggo1qCo8P8RujeKaryfoyQ5B/QO6O+q1jMsqcNbaVt1XYzmCx6l6FnPuWbEoI5I3CVocyxJvtYXuDse6w1FlldilW2n7DJWRi4vi5DPyP4DzEzOB9Iki+tts/Cy6DKydnpWPWXVmqWTc5Ns2ZosvCg9QAgBACAieJMPE8LmkbIDEeGsJjirJ2PbdzPTjvo0E2cWjre2fdYXPcReqYVqT4N9vaZfK2pNxl03RZcWxSKljMkrrDYbuPRo3K1rD4ed8+CC3MtbdGqPFIqWHYdUYzO18gLYmn0GbDuerrbrcsFgYYWGi3fVmt4nFSvlq+XY2/hvAGUrAABeyvS2J1ACAEAIAQAgBACAEAIAQAgOJYw4WKAzvjrgNlS0uaM/BAUGn4Yr32p3yvMINrHUjoXakdlaxwVEbPNUVqTvE2uHA5bG08KYSKaFrbbK6ICcQAgBACAEB44XFkBk3lB4VlMonpyWyDQjXuO47KO2qFseCa1RXCcoS4ovRlawfguqrJhJVPL7aXGQHYaBUUYeuiPDWtCq26dr1m9TZsAwOOmYA0DRTkRMoAQAgBACAEAIAQAgBACAEAIAQHhF0AkKVl72QCoCA9QAgBACAEAIBOWEO1CA5ip2t0CAWQAgBACAEAIAQAg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165225"/>
            <a:ext cx="24384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0" name="Picture 4" descr="Gloves-Purple.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348880"/>
            <a:ext cx="460851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Socke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Socken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434" name="AutoShape 2" descr="data:image/png;base64,iVBORw0KGgoAAAANSUhEUgAAAO0AAADVCAMAAACMuod9AAABC1BMVEX/////qv//AH8AAAD/AIH/AIP/r///rf//sP//AIX7AH3dAG7xAHj3AHv7+/u7AF309PTpAHTHAGO1AFrVAGqjAFGsAFaLAEXPAGflAHLCAGHw8PBYACykAFKPAEfi4uJmADNEACJwADh6AD0YAAxLS0ssABaenp40NDTHx8c2ABvT09OSkpLe3t6tra1gYGAjIyNSACm6urrwoPBaPFomABN+fn6xdrFSUlLhluFwcHAYGBibZ5swMDBVOVVqADWJW4kpGylpRmmTk5PAgMBIMEjPis9BQUEOAAc5JjkeAA8SEhKDg4OWZJZ5UXk9AB4dEx1VABovKTmOAD4AGBcfHyofGSQ+LUJvUnc3InLUAAAeCUlEQVR4nN1dZ3vbupKORFISVSyrF8uyiiPbsmNF7iVxi4tcYmd3z7nZ//9LFjMAySFFUgSo3PPcnQ/nJLEl4AWmYwb49Ok/ktbWNnYP9rd+nFxMzp62v16+vr5qjF6/fn/6PDn5sbV/sLuxtrryT08zLq3uHmxdnH3XItH3p7OLt/2DjX960gq0snGw9zkaSi/9+KfnLkm7W5OvakiRJv/0/KPT6s5JDKCcnv5DRPjLyesiKLPZ7Hg87Q27tVq9Xmw3q61Srlou1ob9mf07F/80jih08DQP7qXfGzRqxWazmsuV8oWsbphABifdJvjnXG0qPrX1T0NZSAfb7j0cD2rtUpbBc6FK+pORXe9MGzkz1+OfXvuTM40vKBtUA/cb5VzW5CC9uHwBG81N/OBQN3N/ipdXVjd29vcm3y9ftcvvk4M467nlQO0VC7phw7TBif8b9ab9LzZuvWR9uKObw/ibu7r2ZXd3Z4c5NHtvbycnF4wmT14z8aa8xRf2rhbzJt09vVk0+B8K+K96VtOsnwysFWBLYM8hZ7TkJHdldXV1jaHbAW/tbXK2fRmoIL20q4R1xeLiQSubzRouFh1sCmwf/N+zm5rYXKPz4eztsTWDvG724f/bi8bcPdi7mEyYI7rQCiwZ7kTsa67CdMysRgXT6GhV+Lsx1PjmGlOtK9ZDL1dtps42Kx38Et3a6NWQAde2fLT/Ijrud64Hw0Zj0Bnb//ZFHuwe/2QlLzYoS9E2tDqA06tambNyWRtYu++wvGHkOFj2MyHEO4HjrV5ocnQ86LZbpYIh7J6ZLNU/+E/OpMF+4R+s6gLskLIyQ9nme9otcWx6f2pSXgdTqxc7YmK4JPhF+0HjHTgwxlO2W2y7hoNeZzr9GDn+ifULnW4xZ5lAZwsY4gr/hQNZtCi0o4JZ45/vuS2MMRIoDUtJ56cGYASPgo2q51v1nj27a1gpA/8eZIMssMNiKZ+0vBT4JkPP5vOlVq5ZrNRrzFGrtFvwC7ZxsJfXbDNhE8rwSRLsLn6qJJSL1vXYU71KGRudpixzmwqtZrm4zmSoT7dilBUyzuiz/3Ab/DfrhjFny/Vs1l5FsZ/Jgv3TvGUC82zIIoNbxi+SDDBRiKpG0sSNbZlJD9l2FyZRKFXr3d5mgHwNdcH08JcApXyGq5I3vMMk0Y6VPAuQPRaKUK8XBYvlNnGxUF+GCYw/WaJqwrf0mrim7t3EtU5Wi91e/yUAJ3JxVTA7R/vV1/ijkpjlmaPtXU5QgJuUj4DMaZ3/osH/oAuFD2aBKVBGJ1JgdzgfWx9myCu5UlK4/aapF0q5dq3R8UFHObgzLGdN29dAtK++Jgj1f8WsTG31oOftP5WnXs4y1jsC7UcF5qgP+YCgOTlwuWAahh+aOKqjEUfTTq93PehNP8bzuzkbdxpMi6yv1+uVYrvczOXzWRdDGFzf+fqOoBLHoBB7FjC9aK9SZeplcD3HnDP+B4O5s+2RYCNUhpUQgQmgiVgpcIhG4TuILNTMOvGeHRt5NqQRjBZ+UDOYezCyP3RtQWSeTNYtRGwEbbMKelk3jXzN8io6XBmuy6OFMK8gNEGy0vcB2OkOrGUYZPkeuuDp3g0xBoGcvAI/aaFBrvPNZapVsLJZZItpWuEys22tcnfYYQw3qFSr7cbUnpClDIfSaFdYZPFhC45htoqN3pjo3I+yDjtZxL/0uBqyIwX+oUrdA1fHiflqqTX2g02DG+Q2sIZRGDELD3/gY/SaBeaq56uV7jRAI46bQhmaqEykDC6g7dCYB9RvNltglGQM2bHULEatYhP0gtYkKrWpNTxw0Zf67jccWNuOqXNT2VmvVuvwu2O2eZWpPzgPXVtY2ZyQEaV8x9VLIfNi6tUpyARnpraNjy0kU4C2xjRHxDBCDJh3iVtBC1x0QFszBBPK0rjRtD06GAYXVSptsPaqOV4+bpTNl8y7JzpS/7BjH5js2JFdplzsqIivGM7N1zQAWhjAsiSRgQ5rzZLbExDBhxxa9oGp8x16G5be+su449g/Zt0qhvNnEjswFSxiXz2Xte2g9haEFgMHsz0OxgY02zweffQ7g8Z6pZkHsZ7zM3PBwwQRcPIx+YoyQWt26N4WHLQ4kM3Lus3xerXvuCm+Lh0sLvcFDb3acAOeffSGjS4Dl8u1WiVmxCGPafj402JYrjnlsptggRwrxzi5QjZtVnAGMvsOj4Nk1ih28SFda+lJEV74x2LsBzm+MqgQ87lmGZK3rVLSY8KD05vW7GohwwTRk73aYuaO/mHOSot6SITHmQK1913PzizRN0ZsRXRuwPyzKOwH+J0i7zEHbRFGghb905CkgR9NhN4QgyWJfmVsXaHquuvs+hBce1tfjyzBNXrMJIv8o3+mxhIBY7buExcw3mpHhct9GMnUFJz6UKVM0ZaoJdXzDlqUGZsjwFkoWe6NLlSy5j/cK5dx9kvOV+tlEvpo627jbVD0rowZRyuXmdpnnzgm/DpqkpXWRiQo0R01jGrK5giQIKF6GixS5trj0n+4bY6WseGHwykdZ4XZD1oufLUi+WuVrISw2XLRPEZ8OWe0a7K2pu1C4496lAU0Z3MgGOHQ2VyLIuMTkLo4E+El2xhn7UYO+7JNd+XFGKYaWZYcmU5XAS3YBMI9RpcMxnwzstNGw4FujqmaylnQ2S7XzUaY1b/gSwtonZm/dAlA1wqDzDhyZjRGZHIVBU7GGKzjrHNzTDyKoUbmoVcc6MhGdoRasL6Boa2YgzCrz9QEfAt83mHRzb4zJvPZmhRtjqDVK+RDwruQTKBjHtuWf72lkeXrknVgyoTwFMSWzh6MBF+y9c6Fo30TeYcukYTs7MWBx9ahStG2KNoc3Ze8gr1FpSwy4/glm0SI69om8TxKTiIFoxh7D0Api1hwZgjtEcDJe9wTgc/bbimz1yWqplxoSyREg/QKUWjoxezJof2hUY3j5L1w8hrNAhqzrDOuZqU8+Az5LPRcWRdoA+LONxEV5ElYnRxTNbnuRluYkbML44OqGFQQkkUeqJTHznfUnACQsRERFKaiHd+48EJMEHjKfIrMFbKiuUC0OF9Qc9Y26X2NKOUigQ4DbdLt7GmEv5ohXkwQ8YMR28jpxZkzVH6TqimjU6FhnvMjUBjORoszB3/1cSI+Br9ljckwEKe06tnbTaK1gImcnxkKgruKJ4r2FjJBcYkGUZdGwxXmURdM8wRIgcHJRHyMsg0zR8MwtI5ogdVxfsq9KUlW3nYLbpIwr61+xK5tutSUE/0yviT6mp+/+c/iu5UCIdkBtnI9qnebHrQNlyIhaqWowMpnHovbJ95/jToBDKGtoSE/M6U7TbadT+K771kB6AhEy5jS4g2m+p18K0NLQhFE67AXWPaB1wbJnY28wUdmhD/6LkVA7HmLLDuLYsfOnMpko0UWztengwzriylQHZvOKBRt14P2hXruWp+ozV6IjxpA+zg36iY5Qycpj7OVJfxa18ZZ8hNyqBESZ4NKFHbMtJ0xkHTbU3G5ExwttcZTV+6hLe8qowlyVB1DW6JqisQC5rRHoY+yREUTtILD/Ko7cay8FR2K1QKpaBIt+UHlNvviUkxDjcZIuibtYPADXHtx2RcSW9/QRs7QRpf+ZfBC0NaJ7hZ5bb/TN+Qjkaop2vNmSs6x3Xnix8I3j6higgxfhehNtO0BwaU/fZnb2yaVIuIOM85xxfrkJwUX+xWDlDLqCOGIOFqADWkrOT276TJB4IY0qMam4b5wMGSyNWtzckuOOpg5IUq5QCdi1EjSXHc5QK0g3xGrdzhItomWR8J2jMT2xy41BTk9qoZnrrAsuxnERUG0MoeWGF82EeI7Gh2aSXBlkFwJh1zQ3mLAJY4Us5sWWrY6JMvVJ34sdyFIwpttNeUiHnDJsDLu7YiKKs1TFehO06AvhLhS9tFSq5eO30bRsijI5g3j2qWIQFJn5KuHVPsraOVdj3dRpCaNxSQu8+dKGgUQTF7zPb/lJSZFLycDQnsZwRemC1ylSgXgfVC0SVlfGUt6htS0kG9nf68HZf2CwOqdID+ZK0TuKzH2tdGyFXbyPm269knwwd1nbGNarsAPRyVs0L7HT2aeX14SIP1to9QPDAoOCFrGoo6RzTtOAx5EkDN6iD+obuz1XWjRBkkcfWGxLmVXo1aWQ0ixFlBmn/yTY7wuuG15F86WMQvtbPSU5lJwJWjWt0y1lAjpJdC+efaWfYW3kCcaUt0wc8NQR51XVPK5m8caVX8kYbvuWfyiRg8QsjREEkVTEmixPKwXRdeGATX0QrnB6zOeAiuxcWEFX5rajKqb/ofjX2iam1vrlSDJEscwEgd9P9yeowREUThmGqVqfWhXEoTUBly40FJ+YtO2+ZrF7C+FSJpD51sr40zxqKCXjLi7FsZsIV9qFuu1RsddeORfFcbpjKA1ei6W1FskZTKcKwEMAMsFRyqg58Xf47I5d/49h9E04ci1WBv2pkHFVWHr/ETQUnh8BOfPRj3Kuht5UTwrVf23I+Y5rlUL9nGxQGjV5bKNLNdrw35QQSfQM/wntH7pM0EbelS7eGfZtOxmBrmOjX17wpudQbfdbJXyWR0QtqCLa70xCC/n5FB/nqfg/6EKg5f0V2JpRAE1X7OHlu0uOFDvZJjdPhzdnD4mMql0Bv4eegrFtVQ3DlqskC5USJmpfCvF6l40bAza+83Nz5/fvp3e3z+en58fHiZSDGg6wSjzWwtKmgviFmioiJZXSLfaDaoyttX6fXd9+m1/3T5cHd3dcGiH6QxSKsXQWZQglHpfVHbI1/TYVypJ0bmr1sT+R73VrA+8IhWj+3VXMPQt4GPbxjYuDejmgflS6mbR6KKnoKrPbZqpl3LVdn2dUc1q/swBVduV9Vp32PE3AbG6I3mK6i6TioTOD224DyeaCobUUwKN025MFxSL+ZNcQc0c4XecywNFSv9caPpE01PZ9hINvdqNUBZN6OiGSdUp/lG6PcZDkFt4VsPK0H5b6J9b7TFFIYrVxnEgLB+6Oz1PoGCdw99i94EC2puUKtrTxQW01v0Ko0at1u15up1+3TIKAPr8fnqezljydQj/FPv2BVBTj4qMjGh9q5IJbfhjuWVYDu0vOjy/Pz39+X708Azwn6/eT+8PExmXJmF+21e54y4fgpEP53FERxtubz/ZfXQuqD/PLZNtfRNQKmNRak5lZu5kz3+C0KpuLUe70GddO/Ow6GM6JT0kqH+5/okAtM+ZWGgj+HE7FO9dQmV10/dRFnYBQWr5QR0tTCGSvV87OBF94Q+KKvEw2sKG0kZ8tJFdOe5F3ivKTeaXdPHQHIEvdRUP7WXk3v1JHJUIgit1trd8tI9SVvAgDtqoOmIRWnVOTiQYe0Uvg1iLZe5AcGM6UzuxdHIi8y4juKtfYxn3h9haGdDeqqNFwdUiC+7nGFoqkWIhiFx7jC/aXzE4OQFoI4dhYHZPld3UR6mVDUL7GgNtijl00fOdgPabsueGWbBY0TzmWtXBclZ+jToamCDlgIsrCf929Yh0EBMtj8SiGgbIQB7Fs+6xAvrYaDMPEqw8iYWWr6zsfRdLRQvpC+01InsB2jt1tKkrmK3CTTXLQ/sooZXP4qHFlY1zn2JstNwGRfRxwN6+K2upBE9Oyd/Ls0S0aIOimcEVyFH9VEfLbVAMkwvHX7M43gX31qP5ylj0rm5v+dlEnNBgK56fnEinMqgpI6WMMCpQ9qUSluCqOxh7cSK+dOrw9P2ZpySihH07caJ5HBAtrvpJ0Im63khnHu+cbFOUBcdyIuV0bsIyAF+V0V4oS1Lq/EojFCUfiE1mqqcwQBnkZMkuCkITVUkSA08H1tUvEVgZjw2U41s25jkfSllNfVZb7XTiiOnybss0DDM7xClEyJBpcdCmU6lTca6i7CpvK47PvONGQVxiw3uSFp2QiEMDxRO2dPr8RkpH+BFcbHKrMPhvTWvbd2lh30ME/kJP5kpBJaZTidMHoiPkbg9zCNLJR9Ljg/tELyXi9z4tTKKgkpJ3k9Opx3eOcjq81iT81DkCCygdXoOCargO2/FWnoXJXjwekR0tbev+YYkpCWyiUA36thTMPfjmx+5qLgPXfEE+cFVTcKVS50cc63ULJcc8jmFwTxRUcvq3m4+TVv/+Al+ZH+TKORcpXoCgvViXTBlYNqUYF4CbLgv2nnZgCFYuRRCnfQUDJAT22r4GmJewqqEF5pKOCW7J/TwWmaPF4vQDJy4zWloo4opzvUkctApKCh3zuepafvFGuOCikvotg5arp5cWVf/IyWqu45u8kko9e+rEOSs3F1tcTVIlZ3jMMXWVacdB+1lakDBZMt8QxR2MUDXF2+miRyA8urMuN7TR9pTRgtg+SIHlhzE+DVFYEx7q0e1KqmRMErCFdY8Vydb5E4itZHCbYuZnPIdVNJOHenSSKjmDbnF97ppWdbQn8mILK37tU3+LZeGh6Rr0G2+lBtKKcwqCy60SWvigFFaePPCrrUZXOdTHwTKEyAcFmNub21nr8hYVtLsyw4tJQAzv1xeGTZphnvLKVymVnD7yFL5a44xV0Z4ouK3v/kqKa6mwsz7uJUeWG2Bkv84K40UR7YpCXQCexPh17qD2CEPL21Si+uQgMb6Nv/zuFgVfChlZMv5KQcFp3gct3rIbhpa3L0bdWhBb/8ZfVbQX8oycSEENjU9LnJ6FSCwsWYN+Y+TMNdMPYz+wvGM98um4Q6sya70QLQZBYRZIzpNiTkzPR0eJPnKF6k5grXfZ+Ac52YfF+A0QISHfFzlPKnUzd0UzEg+kFU75vkv5cdYsIJPQ9HEcMQYKOVlFT2oWWScytL4dU9KN1YJARz4oVQn79amZaAZD8rwTKbEFufXf2w81tGfyXmNCBCbznVv8co+Q44IVObEFnezXDS1ajaVLxDZUdFSCW/35qIBfdxFS3CMbADF72/dDyy+7kM6en0gttUMYYs+5F3p/AYPx0mQJ437oa9bFtdSy50Cwtb9UTkQwmvdcimtdDBdSaoJOslRw+az53DTM71uSdhxxa5WObWFzxx60/EavkOYRWUbGYebVg7iRTTadjFKrglVsrtsGia0NOeRDRv6X1DCn5EpeG+100UC+pCq1QJmfrpsOk9a1QGH8hYwsV0xz6LpGk66qLCNDQuxWDSuj9LPbnTL4BVchrgVnZDk1kXnQvO/LCIGR9aRU4gGClkVj1+ROuCxvQwyJS7CdXDLcAsuec6cb+esdshoZlvo5To3WDW0fFnwc4ketSesooEPNGxjwhl1ZR+qziofsol8Ol4kLq8OqetBHlm56gjWl2tB6YU5SauGIPEZpZYJzmfX6FjcKoUWsqKOkvdT0oeveSkNcnC9Zc6GSoPFS5ki4OkJDhdawYgHCszwvgWWnD74oWR+wfacxpBYIjC4Ilcn91nA3/Ulpa4Vltx4oUhRabFOMJbRAkHssG9bFyaE2Ac2P0ojQRzAVZTu9hdrBlyDSi1OOxgms0HFOXLl0GXoIdaaikDlBwFUz4b4IRbCgH9W7NhzKkG730NJ33No7tRGxDqFp6NmpEhtj6u1XfKz24epiLYnXpSjfMAGJoVJ+vFg5+NIktqm10B5ZYMPL/DFp/lO5JBh4+YODlS+AO1gSHyd4NwHQgro0qCxUvk7DqalRqW0EPr5dxs6KkvfFiuNAXUVxyjwsNugBtDw+tpZ8QYE93sIqnbR2KJ3g6uFV4VqPrTgi5JrEowDrf6+7Q3vxlGLqXGh+BbBflsXH6UMB9nKBh76m6EVZYB+jDeNH6B/H9yuALFu7aBbx2vZS9xGH8SP1xJuHbFO7iL/Q+qg3jsfYWdSOca4DcMDeRASL1xspxx/p86jD+NBaHJfGNQtLQy1MmPyIt76/Ig7jR5/jrDOlw6hgN2Ktr2XQlRomwPioVPTPz+IuqrXHHnlll1EYdKXuUwxEDpfAx6ILKALYmBdpRPLU/AmNzzL42FIdEfgrlr1LcU2odi3NSSy7R+k5Kti9OPbOWlSlnvHl8TFXHRF6bddi+W28P16xpWt7WXz8GBUsng6o363HnSi1rh+we0fL8xijRNXATYrZGUCL44Rnu4JoY2l8jKojUr7kKc6QYmvVGjGX5VdwPo7UQgfWR/0ygPRz5FWdI0gyXi2Fj2ES0U4Tt2VKo+bA4tYu7vj0o9Vl+cfIx9Ea6HbiWB9sSlG9SxdM7c0STC03gdEUxzZc0GXfuanQSqaqjyFfsZT8MfJxtOALFPLt0dURo7ub0/vHQ7xaO+o4KUy7qV2IFuuyLkJQbBGVuy40Lz3f3J8nMpGmwXWh3POCFoEESfWSBc3hPKKh/WSV1Gsvw1qtNnSuhX6+O01EuH0Vs/KKt8uexXFpKNrf0eMRLDL/aPLLoc1C+9q5HfruftEOc/Wgdk3yDlFRSipDEPJxVNcG/NRrux1N141sqz6wHrT49X4eusGY81K8fxRcmtvbv//6+1+3t8+/r/732+kjUwPSkHHBo7o24LpN3b13OtvjVnEobnW/egzGiyNFv+nURbtCgMq5vKFn89Xi//yXpv39/u0xosaw5/Bb4swJGNmvOF039FaN3wTyEIgXt1bxNgtI576Uk4b9YophZJvdmaa9Xp0eRr+wGfIV0SuyzjTX46nuPTbzRexMuzv0dT5waxWvAACe6nreAIIlrg5xgb+dR7QJ5xJCi2XXIW+o4OMowNLf/OQJk16K17K8MbCmX+uOka2jZbi6j3JLNfBxdD8OFKNfv5ALcLXHDOP53PbiuireZcFWeRTw6g7b4DYW6N+eLsSbWfwkASUmtqOFL6LpRuvaJzDLXMlwkZsOAnrDOBlGm+vIBXhhvcNesvLSxPOQYBjedzc3oxulegXNxL/hzsGr85eUnh/DnC3oLpZRkt/923N98JrVzf92R/y3qoEed+AWDGtkeZn+XXCaARrHZSQJsm/R0ELF1/AvEotiSKn6aAqL4v26Lrzri27dLGh7kblkJAlMfOSH/nSz7oTeOJTyVY1nkV5c0kUXxk3A7sou94EMWqwJteFC6k350lEt4mtaRhMv5PJ9MgHsn9zhBHhSH5HBJpNmRcDFyijli693o6IF8UFlNS+8WL4jZxHwGS+ZRxyNwV8wMM9nKl/CuRUZLeNmVM7P3t3F8grJuBor33ISaPWCdptI88M09ZuRJ9HRMn7CKuPf3r19llcb+G6z1Ot7THHccbAxbpOFKNO3y9F/yBYEoHeuzcV4RDauxkfRBjJo4d1mXgGm/tQR9kRKvIKnF6BMlB4u4xUt0ofFiHYm8/gqPO2LFONaZEwORXHh7EGTANcx9li+I9+xzZ+18r5HF46WX9Ko6kUBYSA/kuKobJ+0RPH8kLz5k39I0trbOC+I8NslpN5zxIv7RIo/fQgVLQr5IX7Pw6bMsOW4fGyhjfSArk3YgyL29rcSH9tveHk78MJGRWsf78UunpKSfGgcWv159fKDGh9/Er0/2jQgVzNPogc93mMpHG1dipV5M++h8OIU85yclf2uTQhY4U48vwKJt84FpcMCh+5iRgHBKr6PJk4KvO2VQWTizRGq96paxO8gOJZ8dhws/W/RMaAajohndcuR4HKfNcYbr4L4C8oyHmtStI/xIiG1c6dP9uYGpcRcw/FGxDiWVhDeSxaWmApEixTjRSnxTOhiR04EX69xH9n7ZD8pLye4uuiDjGcQJkJRLcoTlT5iiYyL+JBZOYvLExkxX+dcEc8M+t8PZQ2V7PLfivugIKc9eVbm1yDHtn6Wi7EZnEXXTZHfXRJYYYMW5O096817A+O/MsvFSBvnfddaN5JlcRH+61LYGIjb+ehxkG4O+Qxig7U11Sw3P7pu5GvWif33JSgoi7bxG7sRFZWe5XeKXy4BrPN+87pO8eq6mWwOLL2vXcR6f81DgpcbRgRm1s0cf9b9LPbzwZx2BaJRPcnfkmf/TZaK15s2VnWTHjpix1983Nw1FMu9tMHXnixU17VKs1ysDXsEKVvWpfAQJaEttLoesr+6YZaE5Yn9wLmL3rRgel3qSIKsJ6OPayXDDzAwWL4uGsK1z0tUGkC720FY95cpsQ6tTqwROsWcYaIECcL6nma386fkCGj/qw/Wpz8wkD3gqz3MbFqrlHN5Ts16bTAmczhZknry0MFnN9Sve0szsb60uhciPxZd/Lk5bGyd8R1+fbrYX7Ks+NHK1vdQqK8nf3gSKxsbXzY2/gzz+NHOJBDr54N/3zT+fXRwMb/DXy/+X0LltLaz9TbZvnx9fb18mrxt7awt2xD8H7lmAvX6Amy0AAAAAElFTkSuQmCC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1624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6" name="Picture 4" descr="http://www.clker.com/cliparts/5/6/Q/R/P/I/pink-sock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276872"/>
            <a:ext cx="324036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Das T-Shirt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410" name="AutoShape 2" descr="data:image/png;base64,iVBORw0KGgoAAAANSUhEUgAAANcAAADrCAMAAADNG/NRAAAAwFBMVEWlTQD///+ZSAAAAACeSgCbSQCoTgCjTACgSwCrUACNQgCXRwCGPwB7OgCRRAB3OAAVCgBTJwCIQAA+HQBgLQBMJABsMwBCHwA1GQAiEABKIwAxFwB/PABZKgBRJgBxNQDy8vIoEwAYCwBmMAAMBgAzGADr6+uBgYEkEQAWCgDY2NgpKSlvb28yMjK8vLyenp5LS0vLy8sPDw9lZWWjo6ORkZFXV1c9PT2vr68eHh7ExMSTk5N4eHgVFRXW1tZsbGyQnYBnAAAdZUlEQVR4nM2deWObPA/AWWzACQm576RpEnqs63qsW9s967t9/2/1WvIJIQk0UOp/1nYJ+IdkWZZl4XwpuJ3f/Xk9L/qi+ZtT7OXOrwi0q8tiL5u/Fcv1i6j27zHP9x7ffpB/hUq5SK7X38Rq3+8zCu3m1zfxjdcC+1Ic19130bu5QXu4vznypZufb9ajeChOfYviepXPvNOuL22p/e/5/u5yV8POz2/uft5+J8n2q6DuFMN1+eeH7NfS9xwWkfUk3t1vz0//3t6ueHt7u316fvm9A0S28jkUpIwFcD0+6c716o7jeCtCasFostv3A21UZ2Px04+fRRiQU7ku77+Zzi0Bi4OtyZi6LNxmQet0W21Cxp7j1FfqbwVMEydxnd896P5F3YjMPMEV8udPa67LgvbZvLOPaHox3rYDxoIOWeP3DBh5OXVuP4Hr8faH7kdnGzBuL5gjOjggJHRrvLmUBo1ea7XdDpbDcX88Wy4H29Gqveg1woBS6tbc2jXpuPhAvJaNffu3Cq7HK6sL4xajtVpAyMCTYBdkjVzIBo2a5oqm/nNNokB+rU9m9ebMXPfXsWmiYK7/3iyDttmGFDtJB6RTEx103IgMmSbb39waH4OhVN8Giajn1elqrS+eeXI/mevy7l9s1C8oVf3nA2UpuWCIjRvMPYJGAz6LN6S0uLhWQh/r4WCjb/Hw+h60fFw39y821HBRo1bPKR/3oexjHcbKZBS6dB8bDL1Rx2Dx0TV11GOpO82hudHzXW4rkp3r78+n/9nj+qwVg4LG1qTPFJgwbvNuK2RmUOmxxtzFFicsLS3WIQv1M6KxVt+yIrn86Ixc549/bDlxE71cuEkoEEGPG3hfgY3Up6P+Emxgi7d2ezUaDQbd/lT+V6hRumRcd2INhprlbV7lsSIZuO6eYkxkPuilQaHAQBM12JZ/eDYnB9pGWULHWxDiOjvNqwfbqTXUCuM6/xXryHTWDugeqBrFmWuqbCKqYt9li+VkvYnMNaLOdN7fLrghnDAtrSCKaaFFxq3I0liR24xCO8J1b0P1t72dIWWghJi8MZmpIebUuRCmC8aYG4RhQ7YwDGrMb3OLceZoEtYn3XoKlRSa3zszQvvvZK5LPaqm41GT7jVtCgo7wXtowEL+pMc9mMlsu+G2uW59XVggXTJJlZZB8xZj1Zlvd6dx3Ug/6XrbqO1nsqGwTchAg3k+mOtZgwoHA41hMIIRM2AWyJZsmHOkeXV3q/Tx5ajMDnBdimtcLNhe5duF4s2/IEvTy/oCvIfJqBkGQdBotgZovJc1W+u25GvtoLg02kKZ/ucjk/UBLrGaXeWDQhldkC41v3pNoUFRJI3HZuvaVD73v4IsWHixUPmPh23jfq5b+HKnR/NBCbAJmQTWkKvTtvZmr5c9LwZBh5a5z0BWD+S1rt7FdYffbewz6XuhxM373CzYH+GOUdBajVZNxi1A7KPhmlzQ7Fh4rVA4xs/v4DpHm7FIldYRKLx3l48hmvgbtOQHRzFzn5XM2yLYU34uDH8N2LugoMGcvGkfMXJ+84KQ1t5569DlGzhW94ev9nDdwLfWKUp41BzrO4fcg5osDlE1+EAZZzKEu80LEGzvmnoP1zN8qZnClePO9Rafp+bt9K/4Lpjs9eI9wpJgOEXn40JxjVO0MAcXv7XTWoulp+/YI8tntAku37SVe2RZDVd4e619OheOrl6KuFJc7oNkdbE8HA8WjcCHxoLeYoDz2axXP4EKwMDe/8jFBcZwnGYLc3KJuWuMQyHaTNfrqXDsO7OWfyIVby5cao+vmMqFc9fCiMv4hvT43VLQnMaq25e+3fV42QqTk9j7Wr2739ancsFCcmNGF3XoKVwOLqL0ArJe353F3nnVEB5UeugjlQs9U6okxU37SfIqr3nzvZYjjes/rYZucxRyFD//9PUhzRvt9abSuN7U5OXy721Cz4irMi433cupgUVMVcQ0Ltwh6XI9pLjaaVmGMZsTVXjz9xhiDxzg1AhcCteNMFyghhuynquhViUX2+MQgHudvl5J4fopuICGDzOIlvW1In4wj2o0fQR4oIfke0auW7kCbLgB7AnAps+AVs6VpoieiFKlDbAULhWt7vsN0gHF46oYVMvlpt7aa4iOprkcKVxqxU5WLbLmUyhrEjJyK+cyQ9uXP3oTcgY+4lsmrr/gvzXRo7vAfV+XTrWzWCGXGmBht9/fwi9ei0QOdPQlExdsGW+crhAZbEDW6JBMq9VDy9Wh6GeOxE9Nz4ffUmJuO1yv8MEJE8tR/kU+d9Alid7pzhfOFQSrbasFexTegJx5ECEiJCVKmuQSwdCF6y644XBA3Ay4pOGokgvvTaOW54GJHnGj0eHd43SpYY4k15PyNRj/AkYn6CeRF4wB7hByDXK8Jhn7c84m9pfIw1Eu9DXmaCRol3QguOkC1+ZzcPEpB9SRy2rO1+GwGy3WKke5rsSELNYkY7IO4Jr0TIWmquZyceJxvJ6Yh/DnTqrhSHDBnNxXK0oOtun5+G+fVrr8kr4pt+xLXJMOkKsNP9fnqYYjzoVWY6idJm+M+w7coM6q5XIl1xZk5FGI+2wmkgvSAv8c4bpRVkMKHhywcRDov1XN1ef+qsdwy7qxJC3Uw1FqkCPOBb4G2VJjJHDve8r/5lbPxRx/06Ee5V7QlCzriivdIMa5cDu5LX1BhKi3UZVb1XLhk2bc9vU91if9+oQ0OJfYaIe4727YN8b1Vy0oazXtkLHG1ATdKuZqkjOOtXa8DXE0F031pGJcGAA4U8NLeM01tzbWsd+quJjg2pKzPncRPI9sPM3FwNDvZD/YXBgO3ailluACM6/dqIq56hgTb3hOjcw8b4muB28Q47g/xPVPxaEs311MXxH7DFwYpQFD3+TrDM0FkxH5fYgLJy8T5lVX5HZ1WjGXL7hglNQxMXpluDCaTX4e4WqZWKEvudxrMqGfgYsRsoZOeV2ujEZeIhpwuZfrJq6GwhnkXIF2Nyrm4gBoKvj6PwA4Ob5wjk1OzRbXfwmumuQKIx2Pqiw8j1x83S8s+2bDLC4JdrmPC82hvZnnI5cbkk/CtRKJ7F4AyVTcxWvqPRpY3L/u44IIQBQaLITgXA3tRlXLRQci35t7Tt04F/q+b/u4IM47NTtdYloWXKOqueD+fKGLHjxf+oOxH5Keltd2Z4BZXG8YsIk5G4prVTUXPG46ExLy8N8Y12jH97W4Hqw1ig5C+sjV/hRcY5Fpz1fIDOni8nrexwXe4Si53v9MXNy8A4mLZtHmwvF1u4fLnr7M5oXgalXNBcODXfBpC83GLMnVPWA3Xq01SowrNLkBlXLROcFY2xbNIncLG5nsIUQOL9zE8JJcSl5VxaOE43vdwSDbWMQQLa6UWIDhskMb5oI++huVc4EjFWw2wMWuhTraXI2dIKLmMkkAse4Lrvan4IqmMD4CGUO0uBy2Sa4tNRfMXtHO8IKZnvu9q8/AFaI377XA20AucwYEU6V+pXL9tiKH9u44/3Wq/Y3KuBzkmgOXikPZXBiU+pbG9ddSw1r8gnz9pfzDqva/sBucy8EcG3y6GEs0/08Siqi4IDDfsR1ec0G61iHFSrkanMtlVJ4SAy7z3zuKqLh+WGrI4hdk88rzASTXBavRJuzmOXJxqRsq4u9drhs7BpC4IOfqfgauHrmgsFhpp3A5NIorouTCQG+QZhzQLxvHY4oVNN6tBcpLD6uLyOaqj+OKKLkerP2huLPkgh89Ty5fPrxxrhasogKykX+ZR7b24Nnn70ku3B8a7ThR0FxMB/gMXCvO5bbJUFrBOJfjxy2i4EKfN0zNPcFtWBUXrS7/EJMGJ5SN5Vlgx1l3YgMGw6N/Elzg886t7SGrUcxCVGGPCgMc7lakX8gzOr7wgnXz2jGLKLhAXDobL953Cgqgw28VclHgapGpHAr+dBPvTC0WbEOuR9vZSHSegiGqfgGG4aiJf6aHl79JHPGrT+z9B+TCM6/W6Qa79zQWkKrMQcRtnYm/Ec6hA9tDm7gRg3ImJnjjKCs/o7VUMEj9I9VPzMjVD4iejFk0TRjnmCIC1zn8YWUFem25MOQafwKuLum30fUV/YqmiY/Ess6BCwPYiZN5WmKci07NkakPA4k3H8OH4wEZqL9QssNlR9uAC5aU6+RpFAXG0JHSCaOVJWSD2zMekob6CyXXic/EUoqA65sV2dgBY/ikPgNXn/TDkR4gVBbFsVoddpr/01yXif081Zi+4pmZwCpyOHxcVvSZqwdCGheE2/5prjs7ucFu6oqwcV5xZJSJ4h7UDHDXmBDVMB3sh+Z6s5yoXU300YOpOpINXNNjXHyuJur4gyOG1/IgV9voYUUTMyR6foXZRt/fJZOdT2EixJXkOt8zvEwCh9u0vKyPY7EbcEVHuaxogCMComnnyqXpE1ztarngGBr6RJqrRvq7x+PMIszBEMB0Vw31QKrFHMSKDH0NuYYxrvEuF/q+PwUXHFXePSPq25cMIxNpq8bQw4PG1C3NFaRxoe/7LLigHMU2weXGL+maDI6KDCLcGZ0HdXvuXMxSuLTL4aTNyrG+uzh16MhNJQYRtx3QaltcZynHT9H3hXM4zo0VYUsViSsSmLVEy6fYbaym0kg0V0OmMMcbHhOAHVkHvI3NASzkGpioTiVcVNTc2lpcPV28z264EwaW3oFQVN8eXklFk+dHm1UaRComm61ruJpkm3oMWlp65z7pzCf77YpnpdedVRhEF8O9MNlorgUe49hp3lCE25w/ibXyTrepsEV7wlUf02qCa2VxtfZwtUSUw7lKSWKLNeBxJ5aulkqQ2sAcui10ejRXWwdIY02U5eBcT1akN1XLMCVkSaIKz8RaXKp/mDO6+8maqC343xcH3I2QHeg0lReN5zN/aMMutHGatbjaCS6ftc5k8dlfXxwswdZvB7JG6O5FcUIOLc/34wcYlipY4aJCc410JBGazxorrFYyP4N/Xr44sqxwNMNCoSnGDrmca7Nn+fEeB95VzDWaa6vSe3kPg3YXK0p1F65XR5/+3IENWFHyIxqEdJ+8nKVJ4fvwAYbZveAbNGJckB7F5dTuYuHHyTasY5GPOhzWvoF5bFtryGrWyxRZ4FWdBfla2QDDBwpBltDYNe4whdRdLFFO0+WC6ppbuLi8A64RhZLPqJ/rXYGJXGhqzQYfPTOrY5HEtbiGpNaDPeWL5aJWt8rKeJgs9Qu4pg0wGi7lajreVTKZkz8xA+yjDYe46Qy3RjTXlNTC7aqRqPfmOSHWDHhGf4oMsaQklNTdIy9aH5ilygcPMFGtBQ7pGS7wb91kvTfPYW1Z1PJKcHH7uBKWPmWA4VUhNlfRABOPk/ZJx5JXn0Tx4eA5tYUuZfzwxdGV1oWl38PlOl5lrq+ruNaKy+PmmVjbRFxq3DyYkrOvsK60Kw7P2qG/U1tMcNVnxkX82BlM3nONsQjkghNpKiwKBQyaA6tK8Muris+/Pltok8ECszK12XSg5KmL1RO0In4klhzVwQaXFFAdCapqd8gY/tN3W9uJXbn/7dHeNz+P1fMm0+Gg1YM6p/xyjeZi0aA1rBrWqmJtKe8JnhxjtbA5+MrtXK1J+s32YLixu03+mQojOv/w5uoHibcoijodobQDiglJwyosvVRD7nlP5mvkmIV1b+fVET/e/rPrwdjnv/7+ekl+WrWBeLlBBWswldyk3sqyHgR1VYdTMz39TB6wTJyjv3yNF2PXbclgJbr4eEVUuYNTKM69HGHJOm9kOvbt9jWtZHZa/ajH119Xb08PL99szVwPJpUEA6Qa8nl4Q31GwaCxgRpPfx73lSc+Wqf98q9lLtcfvmiWpeFg9UU6w+0iDHuymvTzwUr7merqm1rtjY9WRHWgbkwSbbfUQX6uLzdKZNuPXjTL2wVJrGMV9rO+30GWbP9o31epYStO9Xy0un7m91bI98CEHyswpYbSo/3+8v3l4elnhhePZOaCeFx/Y/b3MtZdPrEp7ZB+RfY3qWTmgvMQvaX2fcNZcLxXJzelhgupf9lfo5KVC7aTItrUi7CAjD9gtaLUsMunmHK4IIw/8VikFmF8ObQqn0vpfESmi3K4cLfW44swWV3abaW+76TYptQQtogO1LQ9gQt3axuet9CLMHqtX7JUWrPUMCyHC3bJ8HC+PuMG8fIwdWetuKas4ZT0WTlc4G+cUQbBVJUZ4F6TWblYlhq2aTlccFHYzYCwVM34AL1SuYwaRoFbCtdf5fMyr6M3ViBxrtTJWT5AboS5jpTCBZvr16Lo1lKfz8G8+hJHmKWGfD0LXOmllU/ggoWK2E+BLXR9qKNPpiVOzpYa0lo5XJB6KYM27twcEoDKHOVxGWu4lFz/K5oLnF4ZA6BbjLvqiaU0N9FSQxjZwPW7DC61nQJFmBUYv1lptl6p4RKOH6JulMvFxqSrgpV0VJ7pULfgLikT45p8K5rr1ughzFtRTVXap+uyTIelhsyXS5XUCt+ncMFi2RzM4atLj5rbDo538h3NWMNh3RFuW2ph5ZO47olV+obf6tpMmmfWKyiLbMYaNj15uC6tnu1pXDAvT1UEAAuoeIoS3jJcgtdh1BD2uXzM4T/4Yqx3camcbSoKLM7BgVKUrVImMVUIpCvSDF1Iczj0Xqz3cckce4hBuSL42tQv6WCzMjRRqrzfEYshn+4ryH4SF0ZtluKlGBR1b+brl8WUoYnyoXlNUUTEcdj6eIz3HVxg6OcytIYFs+EglqWJRdtE8cyY11VZoT5sxGV4b2VOLoyKUqZuGkIBSKOJQ9DLQpt4YB5XQ3lcGQPZOV58m5ELHI4pUzFeCvHX0Ggin9GmhcZ/xRPzuRpeyHdpY0Xs7Fh51ssDag6VcVN/Zt5bBE7OsMghJswu1DiUyZOY3rpTRPRkLlUaUfedO4nc+9WaCFa4XSCXzJBhX1UsD/Pic5jDHH7vmtqbDT2C7xTVPsiEmCOdJzd8XD5kpqkzKFjVYKeY7alc+DLLQfzlLPxGAdXzJ4RV1oU5wBS1EEqwqZxQ6yRegVxYP6AZe4kJJF51qW+G2AJesFlQc8UTpISo+7n5dlMyckFwniCAERhUAArhV6WJfE4rKGLviwforUQFLEeajeK5YHjJI2JGYKGIlBrb0S9qiKn0ron2z7AQYI6oTUau31Z4Q9+9jompjnG9uT+1KSTawfAu/MHpE8retBR5wUVVkp6ZpiisNakTW9oWEij18eFx065O1siSyoXbQ2024iNsC3Oab8Ao9/OXxU3PEVF+gCeTiErh2i0hxb23PsN7SzDWLW565j7URL88NiKbMvxeXH1p993cGjOm1OltlNi4MA+Yz8QtyxoGqxLWlS+4WbmbBVtfQ6VzdXwb25REYWo/82IF1ivqJ2RZr5UQ34BVytDTb7E0N+/BsRUhQF/6HRG5LiJnxdvq85P8LhH1GDnwVuJ3coHb29ERDdvWz8hGn8lylVGcFOFQTfVuKNdIbhjhNQ5Fx3sxvNHTISjLdLh4mFP+Ls4l8MEwOxmMu7wXCos7AAzq2ZQUxx56WmCWrR9hRkcMbFSAtecyasfEha8TKZwLHd/Ao7sC4/pyZt6aqU/IbE8D41ajo0429MSPbhlxbJm+oQUWNx1N1ypHUBMx4NFpXEt9Otnri/d8NcuI92LAd+2YgIZl689E8p5eUdTEGZmT5mduJOSj4zwR/pv+eqVTuXBqrjkpAoMI2IhaqPjz+CQwb2WKGlzIYvrxMoCFcUECx8JLe3G2Pgiho1XwSx88lHe3tXrHAbeL0qm3aigVyQVLS3hwWmDGMJikKcssupP3g3GYuRKXJMThVUKcDTMCgEvPYVaog+nDsurdmfDz5N2qyE2FdA25Qk7E6dBlvu2UzFxwnAqfnBZYXBPD2JtIIMQDYO8KDHDZqNJr7KtcMvughsdyld/BhflsMQc3pold7jsxmxcE6vbfZ+49XUOULy2HuFbxcmYf5spnm9eVLHZsorMhA0PsUpnqwW3YKPcEzf2mSP4E5Q7Fu5XG+ax8Zi6xUhG3S9NEeKeAJUr1AT6PDXL7in0trjM5O4uyNXnCh3ni88q/NgU7rdl5IV44lgQbEtLNB8ZH18YITnwXrUae6HyefDZteh19SMUeYiPSCez/kuQDeDt6LrC1zgiZKN+X5o3a5Nlf7mouS98ssCVfO9ujT0qM+z/zHNE3r036YhxzKyunZNx0yBVly7OfYpU1YqlgQ3LmOzuDDNZjnez5lzSKpHi5aRcvSDnw1vlTuR5xW8/cPbW+ijcTLzZO6CLt8bmnndEseo1+qG38WAoOXzSXIwaQnQsXzE0jMNtAWMeIu2KTm8XB3GCdw3rIc7hgAgP7PXP5zGGefVh7b9zWNqtP0vL7cZG5NW7v5/nCVHxyHsj5ck26MH1dlcEFbu+MWcpkyyRFxxIiY5Atk8dbhER9+dOQW+J2SXYeDceUha5BsHuepmNxw0ibESHD7AafTpXrO4AgWy2vG5WVSwQ4yHRgTLYNlpYMEFdGN5wTcp11H8nbKj++jfN9/Trf6iszFyaae0EfSloomcU6nmbvYh9w8RRrNndRGw2IYIO5wteIJF+9WQQXVt3jtqrHn/q4aV5Sd1hk8WFGF9zgzzIFg/tkCUYDVpNt/GGUMx0g1zoFDtPXF5xs0rKDGYdGmcMsmbm1YaY5mksJa7BDrGtVl3/Jt6zMxYVjy/OanGy9SjHpbqqS2Z+gzQmJgmNTmbtBFxEmrpGcmsGhz5Etmpnr3HLovXqTj7PNNkjpd2o/fSNVlzVawZ4HoMW1xLQNkNZW7YDljPbm4zLvEfNCGMjdhr9DtkcWZqC5oq7YAbIQT8yBtDSWKGBb+P7yF/H+oh6jlDKcnb16AGuisRxoFtk+WfgJT38vGZ+IwVY0IgsLFuTlcEGVB13NwaXM9+o+HNSfjgI/Qba3xwm0PZ/DArZ+GEmTIWEvSuL6bXOJbjHPX00JiZZCHWOjaA9ZAi1Vtmzr86e0FgZec41L5Notos1YCwqXXLRryV7vt3m+bfrThAajeBY1bCwxMf8tgQvK7rV3uEAlm3DLjRSaZSAOJVr6jB5Ga/rxTGgsG1p43tcXsVGUxgVKFy4hajlZCcNvRtqRo/YczgzYFJnFfu+WxPUiUm58uzdGZsEIEn2gshZ2+JAo0ujco/U8SuOCOPZIJ4zGxwiiiSJine4C5oEsJiRX885K4oJ9IquMM7DF5QZCw6pb3PLH/6eIyg+ljS/g6tJkOREWN9usJwqKjZLSPD0/oCx7CAcDdH20vWwudYP2drnYNTAnCg3tfBnzF6Tc9OMZvqbFhptLdwyL/Pv7sbx6WfMybKhc2NvIu2xpr/Q4XR+hOCoNmiXtE4mX1WPfDvQhA1seNA/8xPayL8uy5Yr4ZuWCRIcID2Qf61jKBJdEyzjWwtWMWK2M/S9xsk0UI8rSpSNwbsyM+D7jKyCb1nNYuJ2TeMuRVZmjfhRGst0sArP7S929eFCkFZr5gPlmY7uOM317vsoVZsvMdW7NS1m5jPDYHhtpQ+rHVRtdGKAfL1evj5e5QqK5uHBi3sk1zwsoNI66Uor8X1yAWxroL6wx9Xyf48TXO7lgAlOFAUqruhFsTWHNp3yK914uNBwBPm6uMh7WBPaSy4kTGr9W04jq+S6/6r2PCw0H2awnk0m/Px4ul9vRohEejpjlacHoWkF9vz8RKg/Xl28kpV1PzlbNrPPRvsalvhjqqsK3+TbwTua6T+MSbb5cnHAwha8C9JW+59pcKITrPL2gqmxRfxSy3fX7cajGwExVT4WIKifXl/Or54eHh+enp3//bt/ebv89vSRIN8N2I5dKhq2usX/ff54+qt7FldLOb+7+PMfoprNRr3ZEcPB/NGgtbZ/iNs+iMUM7jUu0m9fbeK1mbkwWoZ8iOh9ardkejKf2559yuX6ZWhFc0G5+PiTqUEfz4WC0ai2aPWjNRau9Gm0Hs3kn/jHy/Fqk/qlWFBdv54/761Dvad+uHsuA+lIoF7bH++fvmZB+P/w61ac41IrmgnZ5c3f/9vw9fV7438vz1f3r33xZXPnb/wFKjQOkvFNVGQAAAABJRU5ErkJggg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4290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2" name="Picture 4" descr="T-Shirt bro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628800"/>
            <a:ext cx="5238750" cy="4274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Das </a:t>
            </a:r>
            <a:r>
              <a:rPr lang="en-US" dirty="0" err="1" smtClean="0">
                <a:latin typeface="Comic Sans MS" pitchFamily="66" charset="0"/>
              </a:rPr>
              <a:t>Hemd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6386" name="Picture 2" descr="https://encrypted-tbn3.gstatic.com/images?q=tbn:ANd9GcRHh0e8vYeNQCyJFweqeDzNEjp2IqwtzRXfZbHDpIEEsoy06p3J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04864"/>
            <a:ext cx="504056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Das </a:t>
            </a:r>
            <a:r>
              <a:rPr lang="en-US" dirty="0" err="1" smtClean="0">
                <a:latin typeface="Comic Sans MS" pitchFamily="66" charset="0"/>
              </a:rPr>
              <a:t>Kleid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4034" name="AutoShape 2" descr="data:image/jpeg;base64,/9j/4AAQSkZJRgABAQAAAQABAAD/2wCEAAkGBxETEhITEBAWFhEVFhkaFRYWFxkWHRwaHBQXGBoXHRgaHCggGBsnHRYVITQhJyorLi4uFx8zODMtNyktLysBCgoKDg0OGxAQGywmICY0NCw0LywsLCwsNDE0LCwsNC8vLC8sLCw0LC0sLCwsNC8sLCwsLzQsLCwsLCwsLCw0LP/AABEIAOkA2AMBIgACEQEDEQH/xAAbAAEAAgMBAQAAAAAAAAAAAAAABAUDBgcCAf/EAEIQAAICAQEFBQMKBQIEBwAAAAECAAMRBAUSITFBBhNRYXEiMoEHFCNCUmJykaGxM0OCksFT0RUkc8I0RGOTorPw/8QAGgEBAAMBAQEAAAAAAAAAAAAAAAIEBQEDBv/EACgRAAICAQQCAQQCAwAAAAAAAAABAhEDBBIhMUFRIgUTMmFx8YGR8P/aAAwDAQACEQMRAD8A7jERAEREAREQBERAErO095TR6txzWi1h6itjLOUXbt8bO1vnRYo9WUqP1MBHLK9oNs9NM9Duqh6w1feMEZQMuCpyq8AeOJ1js/2k0+rXNL4cD2qmwHXzI6jwYZB8ZzarY3zq+mgMVZa7bEbwdVVVyOoy+COoJlTsfYwFr1C06bUozGveYhVcDeenf51nGXUj2WU8QcS3nhHc68F7UwhvaXFHd5G2hr6qENl9i1oObMcD08z5TlWl+U/U1I1ViJdcuQtg6gcC+6vC9eXGvnnkJH1FNl9I1ut1O/vnFFasu+zH6o3crp1AyWxlwBxYETw+2/JWWJ+f+/gtds/KHbbqK6dGe6Q72XdQzt7JI+jI+jHDqd4+Amz9hdrX3fOU1FgdqnXdbdC+y1YPIcOe9OcaHsyU0i60jCLfWa8ZG/3jiuy9s8cHfwoPRc9ZuPYK3d1l6fbpRh6o7Kf0dZ6yhH7ba7TPeWOH2m49pnQIiJWKYiIgCIiAIiIAiIgCIiAIiIAiIgCIiAIiIAmjfKFtEs9ejT3SBbefuhx3af1MpJ8k85vM5Pq9T32p1V3MNaUX8NX0Y+GQ5/qnvp4bp8lnSY9+RX45MS6q+ixdRpgrWorLuPwDq2CRke6cqpB8sdZV6zZes2glm0GRW3SAwIG8AjENu6cZBZeJBsJPgOUt590Ost0tvf0Dezjvqs4FijqOgsA5HryPDldzYm/nHs0NRgb+cOyw7F17NbR2jU11mytA2ossO8XTmtyseKoegXG6eAmm6bs3fq7Lm0VR7lMnddyrhW3d2oseFrMoyVbiAQN7jMfaLUUXXudCClRyyMwIFduRvq6fVpLlRhuAccBynSNndotJpdn1nTITYSUWlj7Zv5v3h8cneZvDj1Epu1yvJQdx5jfJr+0e1l2opfZ9ul7u/Cb7AbqogYHJQ8Vb2fZAyp8eE86bXHTX1aoDKpvLaBzNT43iPNSFb0UjrMVStlntffusO9Y/ifAeCgcAOgEyS7jwJQcX5NDFpksbi/J1em1WUMpBVgCCORBGQZ7mkfJ5tLdL6Jz7gL0Z/wBIthk/oYgejL4Td5mTi4tpmPODhJxYiIkSIiIgCIiAIiIAiIgCIiAIiIAiIgCIiAQ9r6wU0XWn+XW7f2qT/icn2XQUpqUnLBF3j4nGSfzzOg/KE+NBePt7if32Kv8AmaSZf0S7ZpfT4/kz5ERLxpmPSsaLLLKqksW1d3UUtgC1eIHHHBxk4PI5wehEHZWyxWzWMPpH4DjvbiZO7WGPFsDA3jxOJZRPNY4qW7yeSwwU96XIiInoepis1JpavUr71D7580xu2L8VJ+IE67W4YBlOQQCD5HiDOTMoIIPI8DN67AXltBpwTk1g1E/9NjWP0UTP1keVIy/qEKakbDERKRnCIiAIiIAiIgCIiAIiIAiIgCIiAIiIBqvykf8AhF876P8A7VM0+bp8otedDY3+m9Tn0W1Sf0zNLM0dH+LNX6e/gxERLhoCIiAIiIAm5fJwp+Z56NdeR6G95o+sv3Ed8ZIBwPE9B8TgTpvZrZ50+k09J95K1DHxbGWPxYkyjrXwkZv1CXEUWcREoGYIiIAiIgCIiAIiIAiIgCIiAIiIAiIgEbaWiW6qymwexYjK3owxOT6QWKDXd/GqPd2ebLj2h5MMMPxTsM5Lbra77b76ldUtfI38AnCKmcc193keMt6Nve0XtA3va8CIiaRriIiAIiIBn2No/nGsoqx7CfTW+iEbi/Fyp9EM6nNB+T4Mup1ICgo6KzP9ZGXCqn4SCzAdCG8Zv0ydS28jsw9XJvK7ERE8CsIiIAiIgCIiAIiIAiIgCIiAIiIAiJq3a7tOafoNNhtUwySeK1Kfrt4nwXr6TsYuTpEoxcnSPvaztR3B7jTgPqmGePFa1P13/wALzPpxml1gge0xZubMcZYniWOABknwniindzxLOx3ndjlmY82Y+P7chMs1cGFY1+za02nWJfsRET3LIiIgCIiASdg7T+a6pbGP0F2K7vutn6Oz0ySp/ED0nUZyK6pWUqwyrDBHiDNq7EdoGJGj1DE2qv0Nh/mIOhP+ooxnxGD44z9Xip70ZWtwU/uL/JucREpGeIiIAiIgCIiAIiIAiIgCIiAIia52u7S/NgKqcNq7B7Cnki8u9fH1R0H1iMeJHUm3SOxi5OkY+13abuPoNPhtW4zx4rWp/mP+uF6nyyZo9FO7kklnYlnduLMx5sT4/sMCKKd3eJYtY53rHbmzHqf0AHQACZZqYMCxr9m1ptOsSt9iIiWC0IiIAiIgCIiAJi1NO8BhijqQyOvBlYcmHn+/ETLE41fDONJqmbz2R7RfOUKW4XVVY71RyIPKxfuNg+hyJsM5Ed9XS6lt2+vihPIg80bxRsYPwPMTpHZzblerq309l1O7bWeaPjip/MEHqCDMrPheN8dGJqdO8UuOi1iIngVhERAEREAREQBERAERKntJt2vSVb7Dedju1Vjm74zgeA6k9AISs6lfCMHavtEulQKoD6mzPdV+OObt4IuRk+YA4mc+qRss9jl7XObHPNj6dFHIDoJ9zY7vde29fZ7zdAByRR0QZ+PM8TPveLvbuRvYzjrjln0mpgwfbVvs2NLp1iVy7PUREslwx6i4KMnj0AHMk8gJ7XOOPPriQdI3eubP5a5Wrz6M/wAeQ8gfGT5xOyKd8iIidJCIiAIiIAiJC2ur7gdMlq2D7o+sACGXzyCceeJxujjdKybGl1VuntGoo4uABZXyFifZPgwySp8eHIzxTarKrKcqwBB8QeU9zkoqapkZwjONPo6bsjadWpqW6lso3wIIOGUjowIII8pNnKtlbTfR2m6sFqX/AI9Q69O9UfbA6fWHmBOnaLV121pbU4atwCrDkQZk5cTxypmHmwvFKmZ4iJ5HiIiIAiIgCIni61UVmdgqqCWJ4AADJJPhAI219p1aap7rmwi/mSeAUDqxOAB5zmGo1NmotOov4ORhEzkVJnO4PvHgWPU+QEzbX2q2tuFpBGnQn5uh68MG5h9o8cDop8SZimjpsG35S7NbR6bat8uyPr9WK03sbzEgKo5sx5KJ42doygLOd61+NjefRR4KOQH+88U1GyzvW91MioevvWep5Dyz4ydLS5dlxcuxIO03LbtKHDWZ3iPqoPeb1OQo8z5SZY4UEscADJPkJE2ahO9aww1nHHgg91fy4nzJh+jsueCXXWFAVRhQAAB0A4AT1ESRIREQBERAMOr1K1gFs4LKuR0LHAJ8skTNMepoV0ZGGVYEH4yLsq9iDXZ/FqO63mPqv6EfrkdJy+SN80ToiJ0kVmk+hsNR/hWEtT5Hm1f/AHDyz4SzmLU6dXXdb1B6gjiGHgQZ50txOVf+IvPzHRh5H9wZFccEVxwZ5n2NtW7ROzVL3lDnNlGcEN1evPAMeqnAPPIPPBE5OEZqmRyYo5I7ZHTNj7Xp1NfeUPvLyI5Mp+yynip8jJ05FVv12d9p37u/GC2Mq4HJbF+uv6jJwZvvZjtOmq+jde61KjLVE5yPtofrp+o6zMzYJY/4MfPppYn+jYIiJ4FYREQBOe9t9r9/YdJWfoKyPnBH135in0HAt6geM2jtftVtNpXesfSsVrqzyDud1WPkM5+E51pqAihQSepJ5kk5LHxJOTLWlxb5bn0i7o8G+W59IyyLrbeKVr71hx6KOLN+w9WElSv2f7b2XdM93X+FT7R+LZ+AE0X6NaXosBET4zAAk8hxMkSIOv8ApHSke6fbs/CDwX+pgB6BpPkPZqEhrG96073ovJF/Lj6kyZOL2Rj7ERE6SEREAREQBK/aVTKVvrGXQYZftp1HqOY9MdZYRONWcatHii5XVWQ5VhkHyM9yrb/l3z/5ew8f/Tcnn+Bj+RPnLSEzkXfYkPX6Vm3XrO7anuk8iOqN90/ocGTIhqzrVmDSanfHEFXHvIeYP+R4HrM8gbZUCtrAzK6DKsuM55BcHgQSQMGRf+KW092uqrJL8BZUCwLYyQU5qefLPKR3VwyO+uGXMxXU726ysUsQ5rdeDK3iP8jkRwMif8ao+2fTcfP5buZjs1Ftw3aVatDztcbpx9xDxz5kADzhuLVdnJSjJV2dS7HbZbVacWWKBYrtW5X3WZDgsvkf0OR0l5NQ+Tzaimr5o4C20DhgYD159mwefRvPj1E2+Y8lUmjAnHbJqqEREiRNP+VDUImkrLtj/maMef0g/wAZPwmqy1+UWxb9RXpm4111M9g+9ZlE9CFWw/1CavVqLahu3VtYo5W1jeyOm8g4hvTIPlNHSJxhb8mtok447fTJO1LitTlfeIwv4mIUfqRM2moCIqLyVQB8BiVi6o6ggoCtFbZdmXBZkPuBTxABHEnwxLcHPEcjLSduy5F27Eq9vajC92G3S6sXbnu1qMu3ryUfilpNd1A721h0ssWof9Or27PzY7s5N8HMj4otdi6lrKK3cYYjiPAgkY/STZB2b7LXVn6rll/C/tA/3b4+EnTseiUehERJEhERAEREAREQDzYgYEMAQRgg8QR4SsSw6b2bCTp/qOeJr+6/3fBvz8ZazHqLVRWZyAgHtE8sSLXkjJeTID4colBo9HcW3tOx09GOCOu/vHoRWSO6Xyz15CT+61fLvqR94VNn8i+JxS/RxTb8HzazbzUVdXsDEfcT2yfTIUfGS9bpVsQo3I8iOYI4hgehB4ysGn+b2rYWZxbhLHfiQ2fYPgqk+zgcMkS5hc3ZyPN2Qtnapjmu3HfJjexyYdLF8j4dDwk2Q9oaMvush3bk4o37qfFTjj8D0nvQawWA8N11OHQ81Ph5jwPWdTrhnU64ZlffVkupOL6jlD0PRkbxVhwPwPMCdO2DtZNVQl1eRvcGU81YcGQ+YOROayRsTax0d/eE/wDLWkC8fZPJbvh7reWD9WVdVh3LcuynrcG5b12jqUT4D4RM4yTk+q1He6jVW/auZR+Gv6MfqrH4zHdYFVmPJQSfgMzBs6tkU128Lq2ZbR9/eJJ9DneHkRMO3m+gcdX3U/vYJ/3TYx1HGq9G/iqOJV6Pexat2isEcSN5vVyXP6sZhS8ac7lhxUT9G55Lnj3bH6uOhPThLJVxwHSGAPAjI8DJ1wem3hURtfrVrrLjDNyRQc7zH3VHqZX7H02LCCc9ygQnxsc95Yf1SWFOzqEbfWpFYdQoHrIuw707sMXXftZrMEjPtHI4fh3R8JF9qyDT3KyRrqG3ltrGXXgV+2h5r6jmPP1kim9W908eo6j1HMTJIuq2dVYcuntfaBKt/cpBk69E6a6Pes1iVLl2x4AcST4Ko4sfISEmia729Svs/UpzkAeL44M36D9ZJ0uzaqzvIntfaJLN/cxJkucq+zlN9lVbSNNiysYoz9KnRQf5ijpg8+mMnpLUGV23hvVd3/qulePIsN7/AOIaeKrfm7Ct/wCAeFTn6p/02P7H4c+fLp14OXtdeC0iIkz0EREASswL7vGmk/Brf8hP3PlPWs1TOxpoPtfzLOlY8B4ueg6cz5zNNp1rVUQYVRgf7k9T5yPZD8nXgyxESRMxaqhbEZG91hg/7+sj7JvZkK2fxazuP5kcm/qGD8ZabG2XZrLWrRzXTXjvrRgtkjIrTPANggkkcAR1PCbtzsSdMG1Oke23CjvarDvkquTvIcA7wyeBzkcPCVpaiEZ0VJ6rHHJt/wBlXIOv0jEi2nAuUYweTr9hv8HofjJlVgYBlOVIyCOoPWepYastNJoj6HVrau8uQQcMp5qw5qR0MzsoIIIyDzEga7TMrd9SM2Ae2nIWL4eTDofhykrSalbEDocg/Ag8iCOhB4YnE/DOJ+GbT2D2yVI0Vze6M6Zj9ZBzrJ6snD1XHgYmp91dfgaOqxrlcd3aFKojq2N42NhSBxBAJzxHGJl54RjP4sxNTCEZ/F8G29uthsG+eUKWIXGoRRksg5WAdWXjw5kegmkbQtV/m26wZXuUgjiCFVn/AO0Tts5x272Lp69RpbaqwljvYX3SQpPd43ig9ne488Znpp8zXwZ66XO1WN9MrIiJpGwQ9sXFKLWX3t0gep9kfqZj02xNPXWK+6QqAASQCTgcyTxzJG0dN3tVlecFlIB8D0P54kYalraFCjFtpFQHhYzd2fyJJ+E85Unb9HlJpNuXr+z1s3T3VV0G05q1Cs2nY5JADHFbE8zubrA+BPhJ833b3Z5btH83TCtWqmlvsumN0+hxg+IYic90t2+oJGG4hl6qykqynzBBE8dNl3qn2V9Hn3pxfaMsREtF0r9R7WpqXpWjWH1b2F/Tfk6ysMCrAFTwIPEGVWy7wbtRvgiw2bq55FERcBT1xvZI+9LeQi0+SEGmmytGjuq/gOGTpXaTgeSuMkDyOZ6/4jYPf0to803HH6MD+ksIndvoba6ZXnanhp7z/QB+7CeSNRbz+grPPBDWHyyPZT4En0llEV7Y2t9sxaXTJWoVFAUf/iSep85liJIkJj1NwRHc8lUn8hmZJE2v/Au/A37TknSs5J0mzpfY/ZnzfSUoffI37D4u532P5nA8gBLqYtN7ifhH7TLMNuz5xu+TnXaPs1Zpne3TVmzSsSz1pxepickqv16zxOBxB5Ag8KXT6hHGUYMOuOh8COh8p1+U21ey2j1Db9lIFv8AqITW/wDeuCfjLWLVOCp8ou4NZKC2y5Rz6VW0K3pY3U7uGwLQxIUdBdwB93r4j0m+29gEz7GtvUeB7t/1ZMzJp+wGn/n3XXj7LsFU+RWsLvDyM9pauDXF2WJ67G1xdl72e0C0aailG3glajf+0cZLfEkn4xJ1NSoqqihVUAKoGAABgADoMRM8yj3NZ7a7Ct1AqsoINlO9ituAcMACA31W4DB5TZonYtxdo7GTi7RyCnUBiykFLF4PW43XU+anp4Hkekyzom3ezun1QHeqRYvuWod119GHTyOR5TUdX2Q1tf8ACeu9Om8e6f44BVj/AGzQx6uL/Lg1cWui1U+GVM9/J3s43a7UWEfQ6a0kHobnpQYH4V3j6uJMo7M7RsO6akoHV3sFhHmETmfUib3sLZFWlpWmoeyMkk82Y8Wdj1JMhqc8ZLbFnnq9TGUdsGWE5x2y2d3Gq71RinVH2vAXBf031X80850eQNu7LTU0WUvwDDgw5qwOVYeYIB+EqY5uElIo4sjxzUkc0iYqt8F67l3b6ju2Dz6OPusPaHr4iZZsppq0b8ZKStHrZekrsvbTWndTVDNbjAZNRWpKup8SgI89zHWY7a7abW0+oGLl4gjgti9LE8vEc1PDwJx6mwqaXHvJfSw/95AfzBI+M6dt7YlOrr3LQcg5R14MjfaU9PTkeRlLJkeHLa6Zn5cjwZrXT5ObxPe1dBfpG3dSM1E4TUKMKfAOP5b/AKHoek8S3CcZq0XseSORXFiInrZ+kv1Nhq0yr7P8S187ieC8OLufsjkOZHDPZzUVbOzyRgrkeYl8/YfVAZXWVluoakgfAh8/vIT9ltpA4Fenbz71l/TuzPFarG/J4LWYn5K4nHE8pJ7P7IfWupAI0aMGewjHe7pyET7SZAy3LGQPK82V2GywfXOLMHK0pkV+rZ42HyOB5TdFUAAAYA5ASvm1W5bYlTUazctsOvZ9iIlIzxERAEREAREQBERAEREAREQBERANa7X9mjqALqMLqkGFJ4LYvPu38vBuYPkTNDXUjeKWA12j3q7PZYf4YeYyDOwzlHy8/wAKn1P+JYw55Y+PBa0+pli47R42bp/nOpopr9oLYllxHEKiNvjJ6FmVQB5nwnWpoPyMf+AH4z+wm/SGXI8krZ558zyy3M8XUq6lXUMrDBVhkEeBB5zS9f2DKknRXd2v+laC6D8LZ3kHlxA6CbvEhGcou0yEJyg7i6Of6XsTq3ONRfXXX1FG8zEeAdwAnrgmbtszZ1WnrWqhAla8gPzJJPEkniSeJkqJ2eSU/wAmdyZZ5PyYiIkDzEREAREQBERAEREAREQD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355725"/>
            <a:ext cx="2628900" cy="283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4036" name="Picture 4" descr="http://www.clker.com/cliparts/o/7/y/R/H/I/lilac-dres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988840"/>
            <a:ext cx="453650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tamtam-erlebnismusik.de/WebRoot/Store8/Shops/62679254/MediaGallery/Mein-Hut,-der-hat-drei-Ecke.jpg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 cstate="print">
            <a:lum bright="90000"/>
          </a:blip>
          <a:srcRect/>
          <a:stretch>
            <a:fillRect/>
          </a:stretch>
        </p:blipFill>
        <p:spPr bwMode="auto">
          <a:xfrm>
            <a:off x="395536" y="332656"/>
            <a:ext cx="8208912" cy="6192688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Mein Hut,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der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 hat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drei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>Ecken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  <a:hlinkClick r:id="rId4"/>
              </a:rPr>
            </a:br>
            <a:r>
              <a:rPr lang="en-US" dirty="0" smtClean="0">
                <a:latin typeface="Comic Sans MS" pitchFamily="66" charset="0"/>
              </a:rPr>
              <a:t>My hat, it has three corners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/>
          <a:p>
            <a:r>
              <a:rPr lang="de-DE" b="1" dirty="0" smtClean="0">
                <a:solidFill>
                  <a:srgbClr val="FF0000"/>
                </a:solidFill>
              </a:rPr>
              <a:t>Mein Hut, der hat drei Ecken,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drei Ecken hat mein Hut.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Und hätt‘ er nicht drei Ecken,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so wär’s auch nicht mein Hut.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/>
          <a:p>
            <a:r>
              <a:rPr lang="en-GB" dirty="0" smtClean="0"/>
              <a:t>My hat, it has three corners, </a:t>
            </a:r>
          </a:p>
          <a:p>
            <a:r>
              <a:rPr lang="en-GB" dirty="0" smtClean="0"/>
              <a:t>Three corners, my hat has. </a:t>
            </a:r>
          </a:p>
          <a:p>
            <a:r>
              <a:rPr lang="en-GB" dirty="0" smtClean="0"/>
              <a:t>And if it didn’t have three corners, </a:t>
            </a:r>
          </a:p>
          <a:p>
            <a:r>
              <a:rPr lang="en-GB" dirty="0" smtClean="0"/>
              <a:t>my hat wouldn’t be my hat.</a:t>
            </a:r>
            <a:endParaRPr lang="en-GB" dirty="0"/>
          </a:p>
        </p:txBody>
      </p:sp>
      <p:sp>
        <p:nvSpPr>
          <p:cNvPr id="44034" name="AutoShape 2" descr="data:image/jpeg;base64,/9j/4AAQSkZJRgABAQAAAQABAAD/2wCEAAkGBxETEhITEBAWFhEVFhkaFRYWFxkWHRwaHBQXGBoXHRgaHCggGBsnHRYVITQhJyorLi4uFx8zODMtNyktLysBCgoKDg0OGxAQGywmICY0NCw0LywsLCwsNDE0LCwsNC8vLC8sLCw0LC0sLCwsNC8sLCwsLzQsLCwsLCwsLCw0LP/AABEIAOkA2AMBIgACEQEDEQH/xAAbAAEAAgMBAQAAAAAAAAAAAAAABAUDBgcCAf/EAEIQAAICAQEFBQMKBQIEBwAAAAECAAMRBAUSITFBBhNRYXEiMoEHFCNCUmJykaGxM0OCksFT0RUkc8I0RGOTorPw/8QAGgEBAAMBAQEAAAAAAAAAAAAAAAIEBQEDBv/EACgRAAICAQQCAQQCAwAAAAAAAAABAhEDBBIhMUFRIgUTMmFx8YGR8P/aAAwDAQACEQMRAD8A7jERAEREAREQBERAErO095TR6txzWi1h6itjLOUXbt8bO1vnRYo9WUqP1MBHLK9oNs9NM9Duqh6w1feMEZQMuCpyq8AeOJ1js/2k0+rXNL4cD2qmwHXzI6jwYZB8ZzarY3zq+mgMVZa7bEbwdVVVyOoy+COoJlTsfYwFr1C06bUozGveYhVcDeenf51nGXUj2WU8QcS3nhHc68F7UwhvaXFHd5G2hr6qENl9i1oObMcD08z5TlWl+U/U1I1ViJdcuQtg6gcC+6vC9eXGvnnkJH1FNl9I1ut1O/vnFFasu+zH6o3crp1AyWxlwBxYETw+2/JWWJ+f+/gtds/KHbbqK6dGe6Q72XdQzt7JI+jI+jHDqd4+Amz9hdrX3fOU1FgdqnXdbdC+y1YPIcOe9OcaHsyU0i60jCLfWa8ZG/3jiuy9s8cHfwoPRc9ZuPYK3d1l6fbpRh6o7Kf0dZ6yhH7ba7TPeWOH2m49pnQIiJWKYiIgCIiAIiIAiIgCIiAIiIAiIgCIiAIiIAmjfKFtEs9ejT3SBbefuhx3af1MpJ8k85vM5Pq9T32p1V3MNaUX8NX0Y+GQ5/qnvp4bp8lnSY9+RX45MS6q+ixdRpgrWorLuPwDq2CRke6cqpB8sdZV6zZes2glm0GRW3SAwIG8AjENu6cZBZeJBsJPgOUt590Ost0tvf0Dezjvqs4FijqOgsA5HryPDldzYm/nHs0NRgb+cOyw7F17NbR2jU11mytA2ossO8XTmtyseKoegXG6eAmm6bs3fq7Lm0VR7lMnddyrhW3d2oseFrMoyVbiAQN7jMfaLUUXXudCClRyyMwIFduRvq6fVpLlRhuAccBynSNndotJpdn1nTITYSUWlj7Zv5v3h8cneZvDj1Epu1yvJQdx5jfJr+0e1l2opfZ9ul7u/Cb7AbqogYHJQ8Vb2fZAyp8eE86bXHTX1aoDKpvLaBzNT43iPNSFb0UjrMVStlntffusO9Y/ifAeCgcAOgEyS7jwJQcX5NDFpksbi/J1em1WUMpBVgCCORBGQZ7mkfJ5tLdL6Jz7gL0Z/wBIthk/oYgejL4Td5mTi4tpmPODhJxYiIkSIiIgCIiAIiIAiIgCIiAIiIAiIgCIiAQ9r6wU0XWn+XW7f2qT/icn2XQUpqUnLBF3j4nGSfzzOg/KE+NBePt7if32Kv8AmaSZf0S7ZpfT4/kz5ERLxpmPSsaLLLKqksW1d3UUtgC1eIHHHBxk4PI5wehEHZWyxWzWMPpH4DjvbiZO7WGPFsDA3jxOJZRPNY4qW7yeSwwU96XIiInoepis1JpavUr71D7580xu2L8VJ+IE67W4YBlOQQCD5HiDOTMoIIPI8DN67AXltBpwTk1g1E/9NjWP0UTP1keVIy/qEKakbDERKRnCIiAIiIAiIgCIiAIiIAiIgCIiAIiIBqvykf8AhF876P8A7VM0+bp8otedDY3+m9Tn0W1Sf0zNLM0dH+LNX6e/gxERLhoCIiAIiIAm5fJwp+Z56NdeR6G95o+sv3Ed8ZIBwPE9B8TgTpvZrZ50+k09J95K1DHxbGWPxYkyjrXwkZv1CXEUWcREoGYIiIAiIgCIiAIiIAiIgCIiAIiIAiIgEbaWiW6qymwexYjK3owxOT6QWKDXd/GqPd2ebLj2h5MMMPxTsM5Lbra77b76ldUtfI38AnCKmcc193keMt6Nve0XtA3va8CIiaRriIiAIiIBn2No/nGsoqx7CfTW+iEbi/Fyp9EM6nNB+T4Mup1ICgo6KzP9ZGXCqn4SCzAdCG8Zv0ydS28jsw9XJvK7ERE8CsIiIAiIgCIiAIiIAiIgCIiAIiIAiJq3a7tOafoNNhtUwySeK1Kfrt4nwXr6TsYuTpEoxcnSPvaztR3B7jTgPqmGePFa1P13/wALzPpxml1gge0xZubMcZYniWOABknwniindzxLOx3ndjlmY82Y+P7chMs1cGFY1+za02nWJfsRET3LIiIgCIiASdg7T+a6pbGP0F2K7vutn6Oz0ySp/ED0nUZyK6pWUqwyrDBHiDNq7EdoGJGj1DE2qv0Nh/mIOhP+ooxnxGD44z9Xip70ZWtwU/uL/JucREpGeIiIAiIgCIiAIiIAiIgCIiAIia52u7S/NgKqcNq7B7Cnki8u9fH1R0H1iMeJHUm3SOxi5OkY+13abuPoNPhtW4zx4rWp/mP+uF6nyyZo9FO7kklnYlnduLMx5sT4/sMCKKd3eJYtY53rHbmzHqf0AHQACZZqYMCxr9m1ptOsSt9iIiWC0IiIAiIgCIiAJi1NO8BhijqQyOvBlYcmHn+/ETLE41fDONJqmbz2R7RfOUKW4XVVY71RyIPKxfuNg+hyJsM5Ed9XS6lt2+vihPIg80bxRsYPwPMTpHZzblerq309l1O7bWeaPjip/MEHqCDMrPheN8dGJqdO8UuOi1iIngVhERAEREAREQBERAERKntJt2vSVb7Dedju1Vjm74zgeA6k9AISs6lfCMHavtEulQKoD6mzPdV+OObt4IuRk+YA4mc+qRss9jl7XObHPNj6dFHIDoJ9zY7vde29fZ7zdAByRR0QZ+PM8TPveLvbuRvYzjrjln0mpgwfbVvs2NLp1iVy7PUREslwx6i4KMnj0AHMk8gJ7XOOPPriQdI3eubP5a5Wrz6M/wAeQ8gfGT5xOyKd8iIidJCIiAIiIAiJC2ur7gdMlq2D7o+sACGXzyCceeJxujjdKybGl1VuntGoo4uABZXyFifZPgwySp8eHIzxTarKrKcqwBB8QeU9zkoqapkZwjONPo6bsjadWpqW6lso3wIIOGUjowIII8pNnKtlbTfR2m6sFqX/AI9Q69O9UfbA6fWHmBOnaLV121pbU4atwCrDkQZk5cTxypmHmwvFKmZ4iJ5HiIiIAiIgCIni61UVmdgqqCWJ4AADJJPhAI219p1aap7rmwi/mSeAUDqxOAB5zmGo1NmotOov4ORhEzkVJnO4PvHgWPU+QEzbX2q2tuFpBGnQn5uh68MG5h9o8cDop8SZimjpsG35S7NbR6bat8uyPr9WK03sbzEgKo5sx5KJ42doygLOd61+NjefRR4KOQH+88U1GyzvW91MioevvWep5Dyz4ydLS5dlxcuxIO03LbtKHDWZ3iPqoPeb1OQo8z5SZY4UEscADJPkJE2ahO9aww1nHHgg91fy4nzJh+jsueCXXWFAVRhQAAB0A4AT1ESRIREQBERAMOr1K1gFs4LKuR0LHAJ8skTNMepoV0ZGGVYEH4yLsq9iDXZ/FqO63mPqv6EfrkdJy+SN80ToiJ0kVmk+hsNR/hWEtT5Hm1f/AHDyz4SzmLU6dXXdb1B6gjiGHgQZ50txOVf+IvPzHRh5H9wZFccEVxwZ5n2NtW7ROzVL3lDnNlGcEN1evPAMeqnAPPIPPBE5OEZqmRyYo5I7ZHTNj7Xp1NfeUPvLyI5Mp+yynip8jJ05FVv12d9p37u/GC2Mq4HJbF+uv6jJwZvvZjtOmq+jde61KjLVE5yPtofrp+o6zMzYJY/4MfPppYn+jYIiJ4FYREQBOe9t9r9/YdJWfoKyPnBH135in0HAt6geM2jtftVtNpXesfSsVrqzyDud1WPkM5+E51pqAihQSepJ5kk5LHxJOTLWlxb5bn0i7o8G+W59IyyLrbeKVr71hx6KOLN+w9WElSv2f7b2XdM93X+FT7R+LZ+AE0X6NaXosBET4zAAk8hxMkSIOv8ApHSke6fbs/CDwX+pgB6BpPkPZqEhrG96073ovJF/Lj6kyZOL2Rj7ERE6SEREAREQBK/aVTKVvrGXQYZftp1HqOY9MdZYRONWcatHii5XVWQ5VhkHyM9yrb/l3z/5ew8f/Tcnn+Bj+RPnLSEzkXfYkPX6Vm3XrO7anuk8iOqN90/ocGTIhqzrVmDSanfHEFXHvIeYP+R4HrM8gbZUCtrAzK6DKsuM55BcHgQSQMGRf+KW092uqrJL8BZUCwLYyQU5qefLPKR3VwyO+uGXMxXU726ysUsQ5rdeDK3iP8jkRwMif8ao+2fTcfP5buZjs1Ftw3aVatDztcbpx9xDxz5kADzhuLVdnJSjJV2dS7HbZbVacWWKBYrtW5X3WZDgsvkf0OR0l5NQ+Tzaimr5o4C20DhgYD159mwefRvPj1E2+Y8lUmjAnHbJqqEREiRNP+VDUImkrLtj/maMef0g/wAZPwmqy1+UWxb9RXpm4111M9g+9ZlE9CFWw/1CavVqLahu3VtYo5W1jeyOm8g4hvTIPlNHSJxhb8mtok447fTJO1LitTlfeIwv4mIUfqRM2moCIqLyVQB8BiVi6o6ggoCtFbZdmXBZkPuBTxABHEnwxLcHPEcjLSduy5F27Eq9vajC92G3S6sXbnu1qMu3ryUfilpNd1A721h0ssWof9Or27PzY7s5N8HMj4otdi6lrKK3cYYjiPAgkY/STZB2b7LXVn6rll/C/tA/3b4+EnTseiUehERJEhERAEREAREQDzYgYEMAQRgg8QR4SsSw6b2bCTp/qOeJr+6/3fBvz8ZazHqLVRWZyAgHtE8sSLXkjJeTID4colBo9HcW3tOx09GOCOu/vHoRWSO6Xyz15CT+61fLvqR94VNn8i+JxS/RxTb8HzazbzUVdXsDEfcT2yfTIUfGS9bpVsQo3I8iOYI4hgehB4ysGn+b2rYWZxbhLHfiQ2fYPgqk+zgcMkS5hc3ZyPN2Qtnapjmu3HfJjexyYdLF8j4dDwk2Q9oaMvush3bk4o37qfFTjj8D0nvQawWA8N11OHQ81Ph5jwPWdTrhnU64ZlffVkupOL6jlD0PRkbxVhwPwPMCdO2DtZNVQl1eRvcGU81YcGQ+YOROayRsTax0d/eE/wDLWkC8fZPJbvh7reWD9WVdVh3LcuynrcG5b12jqUT4D4RM4yTk+q1He6jVW/auZR+Gv6MfqrH4zHdYFVmPJQSfgMzBs6tkU128Lq2ZbR9/eJJ9DneHkRMO3m+gcdX3U/vYJ/3TYx1HGq9G/iqOJV6Pexat2isEcSN5vVyXP6sZhS8ac7lhxUT9G55Lnj3bH6uOhPThLJVxwHSGAPAjI8DJ1wem3hURtfrVrrLjDNyRQc7zH3VHqZX7H02LCCc9ygQnxsc95Yf1SWFOzqEbfWpFYdQoHrIuw707sMXXftZrMEjPtHI4fh3R8JF9qyDT3KyRrqG3ltrGXXgV+2h5r6jmPP1kim9W908eo6j1HMTJIuq2dVYcuntfaBKt/cpBk69E6a6Pes1iVLl2x4AcST4Ko4sfISEmia729Svs/UpzkAeL44M36D9ZJ0uzaqzvIntfaJLN/cxJkucq+zlN9lVbSNNiysYoz9KnRQf5ijpg8+mMnpLUGV23hvVd3/qulePIsN7/AOIaeKrfm7Ct/wCAeFTn6p/02P7H4c+fLp14OXtdeC0iIkz0EREASswL7vGmk/Brf8hP3PlPWs1TOxpoPtfzLOlY8B4ueg6cz5zNNp1rVUQYVRgf7k9T5yPZD8nXgyxESRMxaqhbEZG91hg/7+sj7JvZkK2fxazuP5kcm/qGD8ZabG2XZrLWrRzXTXjvrRgtkjIrTPANggkkcAR1PCbtzsSdMG1Oke23CjvarDvkquTvIcA7wyeBzkcPCVpaiEZ0VJ6rHHJt/wBlXIOv0jEi2nAuUYweTr9hv8HofjJlVgYBlOVIyCOoPWepYastNJoj6HVrau8uQQcMp5qw5qR0MzsoIIIyDzEga7TMrd9SM2Ae2nIWL4eTDofhykrSalbEDocg/Ag8iCOhB4YnE/DOJ+GbT2D2yVI0Vze6M6Zj9ZBzrJ6snD1XHgYmp91dfgaOqxrlcd3aFKojq2N42NhSBxBAJzxHGJl54RjP4sxNTCEZ/F8G29uthsG+eUKWIXGoRRksg5WAdWXjw5kegmkbQtV/m26wZXuUgjiCFVn/AO0Tts5x272Lp69RpbaqwljvYX3SQpPd43ig9ne488Znpp8zXwZ66XO1WN9MrIiJpGwQ9sXFKLWX3t0gep9kfqZj02xNPXWK+6QqAASQCTgcyTxzJG0dN3tVlecFlIB8D0P54kYalraFCjFtpFQHhYzd2fyJJ+E85Unb9HlJpNuXr+z1s3T3VV0G05q1Cs2nY5JADHFbE8zubrA+BPhJ833b3Z5btH83TCtWqmlvsumN0+hxg+IYic90t2+oJGG4hl6qykqynzBBE8dNl3qn2V9Hn3pxfaMsREtF0r9R7WpqXpWjWH1b2F/Tfk6ysMCrAFTwIPEGVWy7wbtRvgiw2bq55FERcBT1xvZI+9LeQi0+SEGmmytGjuq/gOGTpXaTgeSuMkDyOZ6/4jYPf0to803HH6MD+ksIndvoba6ZXnanhp7z/QB+7CeSNRbz+grPPBDWHyyPZT4En0llEV7Y2t9sxaXTJWoVFAUf/iSep85liJIkJj1NwRHc8lUn8hmZJE2v/Au/A37TknSs5J0mzpfY/ZnzfSUoffI37D4u532P5nA8gBLqYtN7ifhH7TLMNuz5xu+TnXaPs1Zpne3TVmzSsSz1pxepickqv16zxOBxB5Ag8KXT6hHGUYMOuOh8COh8p1+U21ey2j1Db9lIFv8AqITW/wDeuCfjLWLVOCp8ou4NZKC2y5Rz6VW0K3pY3U7uGwLQxIUdBdwB93r4j0m+29gEz7GtvUeB7t/1ZMzJp+wGn/n3XXj7LsFU+RWsLvDyM9pauDXF2WJ67G1xdl72e0C0aailG3glajf+0cZLfEkn4xJ1NSoqqihVUAKoGAABgADoMRM8yj3NZ7a7Ct1AqsoINlO9ituAcMACA31W4DB5TZonYtxdo7GTi7RyCnUBiykFLF4PW43XU+anp4Hkekyzom3ezun1QHeqRYvuWod119GHTyOR5TUdX2Q1tf8ACeu9Om8e6f44BVj/AGzQx6uL/Lg1cWui1U+GVM9/J3s43a7UWEfQ6a0kHobnpQYH4V3j6uJMo7M7RsO6akoHV3sFhHmETmfUib3sLZFWlpWmoeyMkk82Y8Wdj1JMhqc8ZLbFnnq9TGUdsGWE5x2y2d3Gq71RinVH2vAXBf031X80850eQNu7LTU0WUvwDDgw5qwOVYeYIB+EqY5uElIo4sjxzUkc0iYqt8F67l3b6ju2Dz6OPusPaHr4iZZsppq0b8ZKStHrZekrsvbTWndTVDNbjAZNRWpKup8SgI89zHWY7a7abW0+oGLl4gjgti9LE8vEc1PDwJx6mwqaXHvJfSw/95AfzBI+M6dt7YlOrr3LQcg5R14MjfaU9PTkeRlLJkeHLa6Zn5cjwZrXT5ObxPe1dBfpG3dSM1E4TUKMKfAOP5b/AKHoek8S3CcZq0XseSORXFiInrZ+kv1Nhq0yr7P8S187ieC8OLufsjkOZHDPZzUVbOzyRgrkeYl8/YfVAZXWVluoakgfAh8/vIT9ltpA4Fenbz71l/TuzPFarG/J4LWYn5K4nHE8pJ7P7IfWupAI0aMGewjHe7pyET7SZAy3LGQPK82V2GywfXOLMHK0pkV+rZ42HyOB5TdFUAAAYA5ASvm1W5bYlTUazctsOvZ9iIlIzxERAEREAREQBERAEREAREQBERANa7X9mjqALqMLqkGFJ4LYvPu38vBuYPkTNDXUjeKWA12j3q7PZYf4YeYyDOwzlHy8/wAKn1P+JYw55Y+PBa0+pli47R42bp/nOpopr9oLYllxHEKiNvjJ6FmVQB5nwnWpoPyMf+AH4z+wm/SGXI8krZ558zyy3M8XUq6lXUMrDBVhkEeBB5zS9f2DKknRXd2v+laC6D8LZ3kHlxA6CbvEhGcou0yEJyg7i6Of6XsTq3ONRfXXX1FG8zEeAdwAnrgmbtszZ1WnrWqhAla8gPzJJPEkniSeJkqJ2eSU/wAmdyZZ5PyYiIkDzEREAREQBERAEREAREQD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-3204864" y="-243408"/>
            <a:ext cx="2628900" cy="283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5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03648" y="3048000"/>
            <a:ext cx="66967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</a:rPr>
              <a:t>Wer</a:t>
            </a:r>
            <a:r>
              <a:rPr lang="en-GB" sz="5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</a:rPr>
              <a:t>wird</a:t>
            </a:r>
            <a:r>
              <a:rPr lang="en-GB" sz="54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</a:rPr>
              <a:t>Million</a:t>
            </a:r>
            <a:r>
              <a:rPr lang="en-GB" sz="5400" dirty="0" err="1" smtClean="0">
                <a:solidFill>
                  <a:srgbClr val="0099FF"/>
                </a:solidFill>
                <a:latin typeface="Comic Sans MS" pitchFamily="66" charset="0"/>
                <a:cs typeface="Times New Roman" charset="0"/>
              </a:rPr>
              <a:t>är</a:t>
            </a:r>
            <a:r>
              <a:rPr lang="en-GB" sz="4800" dirty="0" smtClean="0">
                <a:solidFill>
                  <a:srgbClr val="0099FF"/>
                </a:solidFill>
                <a:latin typeface="Comic Sans MS" pitchFamily="66" charset="0"/>
                <a:cs typeface="Times New Roman" charset="0"/>
              </a:rPr>
              <a:t>?</a:t>
            </a:r>
            <a:endParaRPr lang="en-GB" sz="4800" dirty="0">
              <a:solidFill>
                <a:srgbClr val="0099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1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9750" y="270827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jumper is blue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Pullover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rot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Das Pullover is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Jumper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Pullover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The Clothes – </a:t>
            </a:r>
            <a:r>
              <a:rPr lang="en-GB" sz="6000" b="1" dirty="0" smtClean="0">
                <a:solidFill>
                  <a:srgbClr val="FF0000"/>
                </a:solidFill>
              </a:rPr>
              <a:t>Die</a:t>
            </a:r>
            <a:r>
              <a:rPr lang="en-GB" sz="6000" b="1" dirty="0" smtClean="0"/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Kleidung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Name clothes in German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play das </a:t>
            </a:r>
            <a:r>
              <a:rPr lang="en-GB" dirty="0" err="1" smtClean="0">
                <a:solidFill>
                  <a:schemeClr val="tx1"/>
                </a:solidFill>
              </a:rPr>
              <a:t>Kartenspiel</a:t>
            </a:r>
            <a:r>
              <a:rPr lang="en-GB" dirty="0" smtClean="0">
                <a:solidFill>
                  <a:schemeClr val="tx1"/>
                </a:solidFill>
              </a:rPr>
              <a:t> and give ‘Lob’ to support my partner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ask and answer questions such as ‘Was </a:t>
            </a:r>
            <a:r>
              <a:rPr lang="en-GB" dirty="0" err="1" smtClean="0">
                <a:solidFill>
                  <a:schemeClr val="tx1"/>
                </a:solidFill>
              </a:rPr>
              <a:t>ist</a:t>
            </a:r>
            <a:r>
              <a:rPr lang="en-GB" dirty="0" smtClean="0">
                <a:solidFill>
                  <a:schemeClr val="tx1"/>
                </a:solidFill>
              </a:rPr>
              <a:t> das?’ and ‘</a:t>
            </a:r>
            <a:r>
              <a:rPr lang="en-GB" dirty="0" err="1" smtClean="0">
                <a:solidFill>
                  <a:schemeClr val="tx1"/>
                </a:solidFill>
              </a:rPr>
              <a:t>Welche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Farbe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ist</a:t>
            </a:r>
            <a:r>
              <a:rPr lang="en-GB" dirty="0" smtClean="0">
                <a:solidFill>
                  <a:schemeClr val="tx1"/>
                </a:solidFill>
              </a:rPr>
              <a:t> das?’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say what an item of clothing is and what colour it is 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sing a traditional German song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can translate English sentences into German 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9750" y="270827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jumper is blue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Pullover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rot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Das Pullover is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Jumper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Pullover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€100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2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shoe is black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schwarz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11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Schuh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shvarz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Schuh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schwarz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gelb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shoe is black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schwarz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11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Schuh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shvarz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Schuh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schwarz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charset="0"/>
              </a:rPr>
              <a:t>gelb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€200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3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T-Shirt is tremendous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Das T-Shirt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prima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Die T-Shirt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preema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Das T-Shirt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grün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Das T-Shirt </a:t>
            </a:r>
            <a:r>
              <a:rPr lang="en-GB" sz="48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800" dirty="0" err="1" smtClean="0">
                <a:solidFill>
                  <a:schemeClr val="bg1"/>
                </a:solidFill>
                <a:latin typeface="Arial" charset="0"/>
              </a:rPr>
              <a:t>wunderbar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975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T-Shirt is tremendous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Das T-Shirt </a:t>
            </a:r>
            <a:r>
              <a:rPr lang="en-GB" sz="54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 prima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Die T-Shirt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preema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Das T-Shirt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charset="0"/>
              </a:rPr>
              <a:t>grün</a:t>
            </a:r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Das T-Shirt </a:t>
            </a:r>
            <a:r>
              <a:rPr lang="en-GB" sz="48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GB" sz="4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4800" dirty="0" err="1" smtClean="0">
                <a:solidFill>
                  <a:schemeClr val="bg1"/>
                </a:solidFill>
                <a:latin typeface="Arial" charset="0"/>
              </a:rPr>
              <a:t>wunderbar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€300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4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9552" y="47251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9552" y="580526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gloves are blue and white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weiß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weiss</a:t>
            </a:r>
            <a:endParaRPr lang="en-US" sz="3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Handschuhe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weiß</a:t>
            </a: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Handschuhe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und nice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9552" y="472514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9552" y="580526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chemeClr val="bg1"/>
                </a:solidFill>
                <a:latin typeface="Arial" charset="0"/>
              </a:rPr>
              <a:t>The gloves are blue and white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weiß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Schuhe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sz="3800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sz="3800" dirty="0" err="1" smtClean="0">
                <a:solidFill>
                  <a:schemeClr val="bg1"/>
                </a:solidFill>
                <a:latin typeface="Arial" charset="0"/>
              </a:rPr>
              <a:t>weiss</a:t>
            </a:r>
            <a:endParaRPr lang="en-US" sz="3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Handschuhe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und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weiß</a:t>
            </a:r>
            <a:endParaRPr lang="en-US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Die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Handschuhe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sind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</a:rPr>
              <a:t>blau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und nice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charset="0"/>
              </a:rPr>
              <a:t>€500</a:t>
            </a:r>
            <a:endParaRPr lang="en-US" sz="80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charset="0"/>
              </a:rPr>
              <a:t>Frage 5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560" y="4653136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fantastic hat is light blue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Die Super Hut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dunkelblau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fantastische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Hut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dunkelblau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fantastische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</a:rPr>
              <a:t> Hut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hellblau</a:t>
            </a:r>
            <a:endParaRPr lang="en-US" sz="39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fantastische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Hat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hellblau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560" y="4653136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dirty="0" smtClean="0">
                <a:solidFill>
                  <a:schemeClr val="bg1"/>
                </a:solidFill>
                <a:latin typeface="Arial" charset="0"/>
              </a:rPr>
              <a:t>The fantastic hat is light blue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Die Super Hut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charset="0"/>
              </a:rPr>
              <a:t>dunkelblau</a:t>
            </a:r>
            <a:endParaRPr lang="en-US" sz="40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fantastische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Hut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dunkelblau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fantastische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</a:rPr>
              <a:t> Hut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900" dirty="0" err="1" smtClean="0">
                <a:solidFill>
                  <a:schemeClr val="bg1"/>
                </a:solidFill>
                <a:latin typeface="Arial" charset="0"/>
              </a:rPr>
              <a:t>hellblau</a:t>
            </a:r>
            <a:endParaRPr lang="en-US" sz="39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4000" b="1" baseline="10000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0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Der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fantastische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Hat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ist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charset="0"/>
              </a:rPr>
              <a:t>hellblau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04448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latin typeface="Calibri" panose="020F0502020204030204" pitchFamily="34" charset="0"/>
              </a:rPr>
              <a:t> The Clothes – </a:t>
            </a:r>
            <a:r>
              <a:rPr lang="en-GB" sz="6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Die</a:t>
            </a:r>
            <a:r>
              <a:rPr lang="en-GB" sz="6000" b="1" dirty="0" smtClean="0">
                <a:latin typeface="Calibri" panose="020F0502020204030204" pitchFamily="34" charset="0"/>
              </a:rPr>
              <a:t> </a:t>
            </a:r>
            <a:r>
              <a:rPr lang="en-GB" sz="6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Kleidung</a:t>
            </a:r>
            <a:endParaRPr lang="en-GB" sz="60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LO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: Name clothes in German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SC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I can play das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Kartenspiel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 and give ‘Lob’ to support my partner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I can ask and answer questions such as ‘Was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ist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 das?’ and ‘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Welche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Farbe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ist</a:t>
            </a: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 das?’</a:t>
            </a:r>
            <a:endParaRPr lang="en-GB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I can say what an item of clothing is and what colour it is 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I can sing a traditional German song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latin typeface="Calibri" panose="020F0502020204030204" pitchFamily="34" charset="0"/>
              </a:rPr>
              <a:t>I can translate English sentences into German  </a:t>
            </a:r>
            <a:endParaRPr lang="en-GB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sz="6000" b="1" dirty="0" smtClean="0"/>
              <a:t>What is that? </a:t>
            </a:r>
          </a:p>
          <a:p>
            <a:r>
              <a:rPr lang="en-GB" sz="6000" b="1" dirty="0" smtClean="0"/>
              <a:t>Which colour is that?</a:t>
            </a:r>
          </a:p>
          <a:p>
            <a:r>
              <a:rPr lang="en-GB" sz="6000" b="1" dirty="0" smtClean="0"/>
              <a:t>That is ...</a:t>
            </a:r>
          </a:p>
          <a:p>
            <a:r>
              <a:rPr lang="en-GB" sz="6000" b="1" dirty="0" smtClean="0"/>
              <a:t>Is that </a:t>
            </a:r>
            <a:r>
              <a:rPr lang="en-GB" sz="6000" b="1" dirty="0" smtClean="0">
                <a:solidFill>
                  <a:srgbClr val="0070C0"/>
                </a:solidFill>
              </a:rPr>
              <a:t>(blue/the jumper)?</a:t>
            </a:r>
          </a:p>
          <a:p>
            <a:r>
              <a:rPr lang="en-GB" sz="6000" b="1" dirty="0" smtClean="0"/>
              <a:t>Yes/No</a:t>
            </a:r>
          </a:p>
          <a:p>
            <a:endParaRPr lang="en-GB" sz="44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sz="6000" b="1" dirty="0" smtClean="0">
                <a:solidFill>
                  <a:srgbClr val="FF0000"/>
                </a:solidFill>
              </a:rPr>
              <a:t>Was </a:t>
            </a:r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r>
              <a:rPr lang="en-GB" sz="6000" b="1" dirty="0" smtClean="0">
                <a:solidFill>
                  <a:srgbClr val="FF0000"/>
                </a:solidFill>
              </a:rPr>
              <a:t> das ?</a:t>
            </a:r>
            <a:endParaRPr lang="en-GB" sz="6000" b="1" i="1" dirty="0" smtClean="0">
              <a:solidFill>
                <a:srgbClr val="FF0000"/>
              </a:solidFill>
            </a:endParaRPr>
          </a:p>
          <a:p>
            <a:r>
              <a:rPr lang="en-GB" sz="6000" b="1" dirty="0" err="1" smtClean="0">
                <a:solidFill>
                  <a:srgbClr val="FF0000"/>
                </a:solidFill>
              </a:rPr>
              <a:t>Welche</a:t>
            </a:r>
            <a:r>
              <a:rPr lang="en-GB" sz="6000" b="1" dirty="0" smtClean="0">
                <a:solidFill>
                  <a:srgbClr val="FF0000"/>
                </a:solidFill>
              </a:rPr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Farbe</a:t>
            </a:r>
            <a:r>
              <a:rPr lang="en-GB" sz="6000" b="1" dirty="0" smtClean="0">
                <a:solidFill>
                  <a:srgbClr val="FF0000"/>
                </a:solidFill>
              </a:rPr>
              <a:t> </a:t>
            </a:r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r>
              <a:rPr lang="en-GB" sz="6000" b="1" dirty="0" smtClean="0">
                <a:solidFill>
                  <a:srgbClr val="FF0000"/>
                </a:solidFill>
              </a:rPr>
              <a:t> das?</a:t>
            </a:r>
          </a:p>
          <a:p>
            <a:r>
              <a:rPr lang="en-GB" sz="6000" b="1" dirty="0" smtClean="0">
                <a:solidFill>
                  <a:srgbClr val="FF0000"/>
                </a:solidFill>
              </a:rPr>
              <a:t> Das </a:t>
            </a:r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endParaRPr lang="en-GB" sz="6000" b="1" i="1" dirty="0" smtClean="0">
              <a:solidFill>
                <a:srgbClr val="FF0000"/>
              </a:solidFill>
            </a:endParaRPr>
          </a:p>
          <a:p>
            <a:r>
              <a:rPr lang="en-GB" sz="6000" b="1" dirty="0" err="1" smtClean="0">
                <a:solidFill>
                  <a:srgbClr val="FF0000"/>
                </a:solidFill>
              </a:rPr>
              <a:t>Ist</a:t>
            </a:r>
            <a:r>
              <a:rPr lang="en-GB" sz="6000" b="1" dirty="0" smtClean="0">
                <a:solidFill>
                  <a:srgbClr val="FF0000"/>
                </a:solidFill>
              </a:rPr>
              <a:t> das </a:t>
            </a:r>
            <a:r>
              <a:rPr lang="en-GB" sz="6000" b="1" dirty="0" smtClean="0">
                <a:solidFill>
                  <a:srgbClr val="0070C0"/>
                </a:solidFill>
              </a:rPr>
              <a:t>(</a:t>
            </a:r>
            <a:r>
              <a:rPr lang="en-GB" sz="6000" b="1" dirty="0" err="1" smtClean="0">
                <a:solidFill>
                  <a:srgbClr val="0070C0"/>
                </a:solidFill>
              </a:rPr>
              <a:t>blau</a:t>
            </a:r>
            <a:r>
              <a:rPr lang="en-GB" sz="6000" b="1" dirty="0" smtClean="0">
                <a:solidFill>
                  <a:srgbClr val="0070C0"/>
                </a:solidFill>
              </a:rPr>
              <a:t>/</a:t>
            </a:r>
            <a:r>
              <a:rPr lang="en-GB" sz="6000" b="1" dirty="0" err="1" smtClean="0">
                <a:solidFill>
                  <a:srgbClr val="0070C0"/>
                </a:solidFill>
              </a:rPr>
              <a:t>der</a:t>
            </a:r>
            <a:r>
              <a:rPr lang="en-GB" sz="6000" b="1" dirty="0" smtClean="0">
                <a:solidFill>
                  <a:srgbClr val="0070C0"/>
                </a:solidFill>
              </a:rPr>
              <a:t> Pullover)?</a:t>
            </a:r>
            <a:endParaRPr lang="en-GB" sz="6000" b="1" i="1" dirty="0" smtClean="0">
              <a:solidFill>
                <a:srgbClr val="0070C0"/>
              </a:solidFill>
            </a:endParaRPr>
          </a:p>
          <a:p>
            <a:r>
              <a:rPr lang="en-GB" sz="6000" b="1" dirty="0" err="1" smtClean="0">
                <a:solidFill>
                  <a:srgbClr val="FF0000"/>
                </a:solidFill>
              </a:rPr>
              <a:t>Ja</a:t>
            </a:r>
            <a:r>
              <a:rPr lang="en-GB" sz="6000" b="1" dirty="0" smtClean="0">
                <a:solidFill>
                  <a:srgbClr val="FF0000"/>
                </a:solidFill>
              </a:rPr>
              <a:t>/Nein</a:t>
            </a:r>
            <a:endParaRPr lang="en-GB" sz="60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Die Hose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602" name="AutoShape 2" descr="data:image/jpeg;base64,/9j/4AAQSkZJRgABAQAAAQABAAD/2wCEAAkGBxIHBhUSERQUFBIUFxgaFBcVDxUVFhUVFRMWGSAUFBQaHiggGBomGxcZITEhJSkrLi4uFx8zODMsQygtLisBCgoKBQUFDgUFDisZExkrKysrKysrKysrKysrKysrKysrKysrKysrKysrKysrKysrKysrKysrKysrKysrKysrK//AABEIAMIBAwMBIgACEQEDEQH/xAAcAAEAAQUBAQAAAAAAAAAAAAAABwMEBQYIAgH/xABLEAABAwEDBggICgcJAAAAAAAAAQIDBAYHEQUSEzFRkRQhQVJxksHCYWJygaGxtMMiMjM2c4KTstHhIyZjZKKz0iQlNDVEdKOk8f/EABQBAQAAAAAAAAAAAAAAAAAAAAD/xAAUEQEAAAAAAAAAAAAAAAAAAAAA/9oADAMBAAIRAxEAPwCcQAAAAAAAAC3yhWx5NonzTORkbExe5dSIgFwDXGW7yY//AFtOmPOmRn3sC9p7T0NUv6OspX+TVRO9TgMsC3iropviyMd0SNX1KV2uR2pUXzgfQAAAxwKbp2MTjc1OlyIBUBYTZbpYExfUQNTxp2J61LJLY5OdMjEraRznKjWo2qicquVcETBHa8QM4AAAAAAAAAAAAAAAAAAAAAAAAAAAAAEZ34ZV0OSYaVuuZ+e9P2cGCp/yLGv1VJMIDvYr+HW4lbjxQMjiTZjm6VVTw/pURfJA07P8C+jsU+K5F1ovVX8D09yMYqrqRMV8x9RcUAoOhjdrY3zx/ih5c1kafARqa9SInH/5iXIAoU82v4XFxYfDXXy616CtpvGXrr+J8Zy9P5HoDw5zXpx8fmVSjoIlX5Nv2X5FyAKbURupu5EQPRZGKmHEqYfGw19GJ6a/OVU2Lgu5F7T0B0ZYTLK5espBO5cZFbmy/SxqrHL0K5qqngVDPkVXGZQ/R1VMuPE5krfrtzHInRo2r9YlUAAAAAAAAAAAAAAAAAAAAAAAAAAABzDl+r4Vl2plcvE6eZcVXizdM5G8fkoieY6dcuDTk6BqTRtkVMXORHfCVVwVyY8WOrXyAMeEL4m7Ow5E8HrK4AAAAeWa16fwU9HnN49eGPQegAAApyMVH5zdepU5ybMeRRHMj1w1O2LxL+fShUPL2JI3BURU8KYgbldLV8Ft1GmPy0cseG1c1JfcrvJ7OZLJSJQWspJEVeKoiTBXKqYSvSJV49XFIuo6bAAAAAAAAAAAAAAAAAAAAAAAAAAADzJ8Reg5Pof8DH5DfuodZHK80WgqHs5j3N6jlb2AeAAAAAAAAAAAAAHqOfg0rZNWjc1+OzMcjsfQdUIuKHKNQzSU7k2tVN6HUmSZuE5Kifz42O6zEUC7AAAAAAAAAAAAAAAAAAAAAAAAAAA5eyqmblmoTZUVCbqiROw6hOZrTRaG09W396qF8zp3uT0KBjQAAAAAHpkLqmVsbFwfI5rGLhjg6RyMRcOlyF/aPJTch2gnpW45kMmDMVxVI3Na9iY8uDHtTHwAY4AAAABSqnZlK9djXLuRTqjJ8WgoI2c1jU3NRDl+KHhEzWa89zWYbc9yNw9J1RqAAAAAAAAAAAAAAAAAAAAAAAAAAAAc429bmW4rE2SovWijf3jo458vPh0VvaleesTv+vE3ugauAAAAAzdh6fhdtKNipjjMjvsmOl92Zu+Km0FtVdhxSQRO6XI6Ri/wtYUbpYEnt3Eqpjo4ppE8HwWx47pcPOZm/OPNyxSO50UyL9R8Kp/MXeBGwAAAADIWdg4TaSkYnLU0+PQ2djl9CKdNnOt3cWmt3RpyJI9y9DaeV3rRDooAAAAAAAAAAAAAAAAAAAAAAAAAAABA977My3TvGghd/FK3uE8EJX1RZtro386mYnUmm/rQDQQAAAAEg3Jwo+1Er+VlOqdeVi9wy9+kOMFI/lR0reu1jvdlncUzHKVa7ZHTpvdUL2IZS/Rn9x0rtlThvpp17oEPgAAAANyuhj0tumeJDM/do2e8J5IXuRgR9pZ38rIEb9rKi+6JoAAAAAAAAAAAAAAAAAAAAAAAAAAAAQ9foxW5XpF5HRTp1Xw/1kwkVX6QoraN/KizN6yRr3AIpAAAAAS1cXGnA6t/KskbV+rGru+ZC+2PPstEvNqWLvimb2lvcZHm2fqXbapdyU0HbiXt86fqci7J4/TnJ2gQgAAAAAlS4qDB9ZJt0DOrpnd9CVyN7jYcyz1Q/nVK4dDYIU9eJJAAAAAAAAAAAAAAAAAAAAAAAAAAAACNL9GY5EpXbKnDzLTzL62oSWaDfVFn2RY7mVEa72yM74EJAAAAAJuuWbhZBy86eRdzWN7pVvkTGw712Sw+mVqdp9ubT9RY12yz+id6dgvk+Ycn0tP7TGBBYAAAACdLnI82wrHc+WderO9ncN3NZu1i0VhKTxokf9o5X942YAAAAAAAAAAAAAAAAAAAAAAAAAAABpV8TM6wUq82SnXfUxN7xupq950eksJVY8jGu6kjHdgHPgAAAACeromZlgIPC+oXfVzdhTviTGwUv0lP7VEXt2MejsJSpta5etK93aWd8CY2Am8ElP7XCBBAAAHxy5rVXYfSlVtV9K9E1q1UTpVFwA6bsnTcDstSx4YZlPC1elImoZU8QxpFCjU1NRETzJgewAAAAAAAAAAAAAAAAAAAAAAAAAAAGv3gM0lhq1P3aZU80bl7DYDGWni09m6lnOglTfE5AOZwfGLnMRdqH0AAAOiLuPmJRrtgYu9Me0sL3kxsBP5dP7XCZOwDc2wtD/tYPTC1TH3tfMCo8qD2uECAwAALjJzNLlSBvPmhb15mN7S3MtZKHT2rpG4Y/wBoiXqPR/dA6VAAAAAAAAAAAAAAAAAAAAAAAAAAAAACjWs0lG9u1rk3tUrADk6jXOo2Lta37qFYp08eip2tXW1ETcmBUABdQPjvigdJWKj0VjaJuylgTdCwxd66Y2BqOmH2mIzlmW5lnKZNkESbommHvRbnWDqehi7po1x9AHPwAAGw3ds0lvaNP2j16tNM7sNeNtuqiSS3cC8xsrk+yc3vgT8AAAAAAAAAAAAAAAAAAAAAAAAAAAAAAADlipTCpf5bvvKUwAB5k+TXoX1AAdPWf/yGn+hj/ltMPeX8xaryE++0+gDnoAADcbo/n1H9FL6mgAT0AAAAAAAAAAAAAAAAAAAA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data:image/jpeg;base64,/9j/4AAQSkZJRgABAQAAAQABAAD/2wCEAAkGBxIHBhUSERQUFBIUFxgaFBcVDxUVFhUVFRMWGSAUFBQaHiggGBomGxcZITEhJSkrLi4uFx8zODMsQygtLisBCgoKBQUFDgUFDisZExkrKysrKysrKysrKysrKysrKysrKysrKysrKysrKysrKysrKysrKysrKysrKysrKysrK//AABEIAMIBAwMBIgACEQEDEQH/xAAcAAEAAQUBAQAAAAAAAAAAAAAABwMEBQYIAgH/xABLEAABAwEDBggICgcJAAAAAAAAAQIDBAYHEQUSEzFRkRQhQVJxksHCYWJygaGxtMMiMjM2c4KTstHhIyZjZKKz0iQlNDVEdKOk8f/EABQBAQAAAAAAAAAAAAAAAAAAAAD/xAAUEQEAAAAAAAAAAAAAAAAAAAAA/9oADAMBAAIRAxEAPwCcQAAAAAAAAC3yhWx5NonzTORkbExe5dSIgFwDXGW7yY//AFtOmPOmRn3sC9p7T0NUv6OspX+TVRO9TgMsC3iropviyMd0SNX1KV2uR2pUXzgfQAAAxwKbp2MTjc1OlyIBUBYTZbpYExfUQNTxp2J61LJLY5OdMjEraRznKjWo2qicquVcETBHa8QM4AAAAAAAAAAAAAAAAAAAAAAAAAAAAAEZ34ZV0OSYaVuuZ+e9P2cGCp/yLGv1VJMIDvYr+HW4lbjxQMjiTZjm6VVTw/pURfJA07P8C+jsU+K5F1ovVX8D09yMYqrqRMV8x9RcUAoOhjdrY3zx/ih5c1kafARqa9SInH/5iXIAoU82v4XFxYfDXXy616CtpvGXrr+J8Zy9P5HoDw5zXpx8fmVSjoIlX5Nv2X5FyAKbURupu5EQPRZGKmHEqYfGw19GJ6a/OVU2Lgu5F7T0B0ZYTLK5espBO5cZFbmy/SxqrHL0K5qqngVDPkVXGZQ/R1VMuPE5krfrtzHInRo2r9YlUAAAAAAAAAAAAAAAAAAAAAAAAAAABzDl+r4Vl2plcvE6eZcVXizdM5G8fkoieY6dcuDTk6BqTRtkVMXORHfCVVwVyY8WOrXyAMeEL4m7Ow5E8HrK4AAAAeWa16fwU9HnN49eGPQegAAApyMVH5zdepU5ybMeRRHMj1w1O2LxL+fShUPL2JI3BURU8KYgbldLV8Ft1GmPy0cseG1c1JfcrvJ7OZLJSJQWspJEVeKoiTBXKqYSvSJV49XFIuo6bAAAAAAAAAAAAAAAAAAAAAAAAAAADzJ8Reg5Pof8DH5DfuodZHK80WgqHs5j3N6jlb2AeAAAAAAAAAAAAAHqOfg0rZNWjc1+OzMcjsfQdUIuKHKNQzSU7k2tVN6HUmSZuE5Kifz42O6zEUC7AAAAAAAAAAAAAAAAAAAAAAAAAAA5eyqmblmoTZUVCbqiROw6hOZrTRaG09W396qF8zp3uT0KBjQAAAAAHpkLqmVsbFwfI5rGLhjg6RyMRcOlyF/aPJTch2gnpW45kMmDMVxVI3Na9iY8uDHtTHwAY4AAAABSqnZlK9djXLuRTqjJ8WgoI2c1jU3NRDl+KHhEzWa89zWYbc9yNw9J1RqAAAAAAAAAAAAAAAAAAAAAAAAAAAAc429bmW4rE2SovWijf3jo458vPh0VvaleesTv+vE3ugauAAAAAzdh6fhdtKNipjjMjvsmOl92Zu+Km0FtVdhxSQRO6XI6Ri/wtYUbpYEnt3Eqpjo4ppE8HwWx47pcPOZm/OPNyxSO50UyL9R8Kp/MXeBGwAAAADIWdg4TaSkYnLU0+PQ2djl9CKdNnOt3cWmt3RpyJI9y9DaeV3rRDooAAAAAAAAAAAAAAAAAAAAAAAAAAABA977My3TvGghd/FK3uE8EJX1RZtro386mYnUmm/rQDQQAAAAEg3Jwo+1Er+VlOqdeVi9wy9+kOMFI/lR0reu1jvdlncUzHKVa7ZHTpvdUL2IZS/Rn9x0rtlThvpp17oEPgAAAANyuhj0tumeJDM/do2e8J5IXuRgR9pZ38rIEb9rKi+6JoAAAAAAAAAAAAAAAAAAAAAAAAAAAAQ9foxW5XpF5HRTp1Xw/1kwkVX6QoraN/KizN6yRr3AIpAAAAAS1cXGnA6t/KskbV+rGru+ZC+2PPstEvNqWLvimb2lvcZHm2fqXbapdyU0HbiXt86fqci7J4/TnJ2gQgAAAAAlS4qDB9ZJt0DOrpnd9CVyN7jYcyz1Q/nVK4dDYIU9eJJAAAAAAAAAAAAAAAAAAAAAAAAAAAACNL9GY5EpXbKnDzLTzL62oSWaDfVFn2RY7mVEa72yM74EJAAAAAJuuWbhZBy86eRdzWN7pVvkTGw712Sw+mVqdp9ubT9RY12yz+id6dgvk+Ycn0tP7TGBBYAAAACdLnI82wrHc+WderO9ncN3NZu1i0VhKTxokf9o5X942YAAAAAAAAAAAAAAAAAAAAAAAAAAABpV8TM6wUq82SnXfUxN7xupq950eksJVY8jGu6kjHdgHPgAAAACeromZlgIPC+oXfVzdhTviTGwUv0lP7VEXt2MejsJSpta5etK93aWd8CY2Am8ElP7XCBBAAAHxy5rVXYfSlVtV9K9E1q1UTpVFwA6bsnTcDstSx4YZlPC1elImoZU8QxpFCjU1NRETzJgewAAAAAAAAAAAAAAAAAAAAAAAAAAAGv3gM0lhq1P3aZU80bl7DYDGWni09m6lnOglTfE5AOZwfGLnMRdqH0AAAOiLuPmJRrtgYu9Me0sL3kxsBP5dP7XCZOwDc2wtD/tYPTC1TH3tfMCo8qD2uECAwAALjJzNLlSBvPmhb15mN7S3MtZKHT2rpG4Y/wBoiXqPR/dA6VAAAAAAAAAAAAAAAAAAAAAAAAAAAAACjWs0lG9u1rk3tUrADk6jXOo2Lta37qFYp08eip2tXW1ETcmBUABdQPjvigdJWKj0VjaJuylgTdCwxd66Y2BqOmH2mIzlmW5lnKZNkESbommHvRbnWDqehi7po1x9AHPwAAGw3ds0lvaNP2j16tNM7sNeNtuqiSS3cC8xsrk+yc3vgT8AAAAAAAAAAAAAAAAAAAAAAAAAAAAAAADlipTCpf5bvvKUwAB5k+TXoX1AAdPWf/yGn+hj/ltMPeX8xaryE++0+gDnoAADcbo/n1H9FL6mgAT0AAAAAAAAAAAAAAAAAAAAA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8" name="Picture 8" descr="http://www.clker.com/cliparts/e/U/a/p/a/b/trousers-md.png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132856"/>
            <a:ext cx="352839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Pullover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4578" name="Picture 2" descr="https://encrypted-tbn0.gstatic.com/images?q=tbn:ANd9GcQgmlmlWdYWmzwLrd3RWPq1KBPEziJvfQis_EgRtVstyXyAhH6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348880"/>
            <a:ext cx="324036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Die </a:t>
            </a:r>
            <a:r>
              <a:rPr lang="en-US" dirty="0" err="1" smtClean="0">
                <a:latin typeface="Comic Sans MS" pitchFamily="66" charset="0"/>
              </a:rPr>
              <a:t>Jacke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3554" name="AutoShape 2" descr="data:image/jpeg;base64,/9j/4AAQSkZJRgABAQAAAQABAAD/2wCEAAkGBxAQDxAQDRQQDw8UFRAQEBAQFBQVEBQQFhIXFxQUFRcYHCggGBolGxQUIT0hJykrLi4uFyAzODQsNygtLysBCgoKDg0OGxAQGywkICQsLCwsLCwsLCwsLCwsLCwsLCwsLCwsLCwsLCwsLCwsLCwsLCwsLCwsLCwsLCwsLCwsLP/AABEIAOgA2QMBEQACEQEDEQH/xAAcAAEAAgIDAQAAAAAAAAAAAAAABgcBCAIDBQT/xABJEAABAwICBwQGBAoJBQEAAAABAAIDBBEFEgYHITFBUWETcYGRFCIjQlKhMoKSwRUkYnJzorGywtElM1Rjk6OktNM1Q3WFsxb/xAAaAQEAAgMBAAAAAAAAAAAAAAAABAUBAgMG/8QANxEBAAIBAgQDBgMHBAMAAAAAAAECAwQRBRIhMTJBURMiYXGBsZGhwRQkMzRS0eEVI0KCcvDx/9oADAMBAAIRAxEAPwC8UBAQEBAQEBAQEBAQYQEBAQEGUBBhAQEBAQEBAQEGUBAQEBAQEBAQEGLoPnra+GBuaeSOFvxSvaxvm4hN4Zitrdo3eWNMcMvb02j/AMeO3nda89fV1/Z8v9M/g9alq45W5oXslb8Ubmub5grbdymsx3h3IwygICAgICAgwgygICAgICAgICAgICAgIOmqqWRMdJK5scbAXPe4gNa0bySUZiJmdoUtpprclkc6HCvYxC4NS5vtX9WNOxg7xf8ANUa+b0XGn4dEdcv4K3DamrlJtPVzHaT68spHXeVy6ysd8eOPKH3v0QxINzGjq7foZD8rXTkt6NP2rDM7c0POilqKWQ5DNTTDflL4pB5WIWOsOm1MkeU/hKxNE9b1TCWx4kPSYt3bNAbO0czb1XjdyPUrtXNPmr8/Daz1x9PgujCcUgq4WT0r2yxO+i5vzBB2gjkdoUiJiY3hTXpaluW0dX2rLUQEBAQEGEGUBAQEBAQEBAQEBAQEBBS2vPSZxkbhsWxjQyac8XPNyxnQAWd4jko+a3kuOG4I/iT9HxaudWJq2tq8RzMpnWdFCCWySj4nHe1nK2079gsTimLfrLfV6/k9zH39V2Ybh0NNGIqaOOGMbmRtDR3m289VIiIjsprXted7Tu+myy1fFimE09Uzs6qKOdnKRoNuoO8HqFiYie7at7Unes7Ke1i6sIaSGSsopRHCza+Cd3A7AIn7yb2GV208+Cj3xRHWFvpdfa9opeN/k+HUbickeIupwT2U0by5vDOz1mv77Zh9ZYwz12b8TpE44t5xK/FKUbKAgICAgwgIMoCAgICAgICAgICDF0Ef0l0zoaAEVEgdLbZBFZ0x5XF/V73EBaWyVr3StPos2fwR09fJR+tlgOJuqGHNFVQ01TE7gWGJrB82FRsvi3XGh/hck94mYlZ2r/WVT1jGQVjm09YAG7bNilI2AsO4OPw+V+HemSJ6Sq9VorY55q9Y+ywrrqgiDwNJdMaHD2k1Mre0tcQR2dO7l6oOzvNh1WtrxXu74dPkyz7sfVQmnOms+KSjP7KmYSYYAbgHdnefefbjw3Debxb5JtK90ukrgj1n1e/qepxC6txSbZDTQvaL+9K4B1geeUWt/eBbYum9nDXzzzXDHeZepheuWobYVdPFKOLoXOjdbnZ2YH5LEamfOHXJwSs+C34ptg2szDKiwdKaZ592oGQfbBLPmu1c1JVmbhmox+W/y6pfHK1wDmEOadoc0ggjoQuu6DMTHSXNGBAQYQEGUBAQEBAQEBAQcJJA0FziGtG0kmwA6koR17Ibj+s7DqW7WPNVKPdg2s8ZD6vlc9FxtmrVYYOGZ8vWY2j4qx0i1nYhVXZE4UcR92AntCPypN/2cqjXz2t26LvT8Kw4+tven49kKc4kknaTckneSd5K4rOIiI2hNsOpfwthforNuIUOeSmb701I4+vGOZabW+qOJUmnv1284Uuqj9mz+0/427/CVfuFth2HiDvXNK7vbo9McShYGRVdQ1g2NaXlwA5DNewW8ZLR5uFtJhtO81hwrNLcRm2S1dU4bi0Sva094aQCsTe0+bNdLhr2rDxibm53naT1Wrttt2fbg+FzVc8dPTNzyyHK0cBxLieDQLknosxEzO0NMuWuOs2t2WJrBqIcPooMEo3BxblmrXje6T6QDupNnW4BrAt81oiOSEfhuK2XJOpvHyVwoy8EHp4NpBV0br0k0kPEtabxn85hu0+IW1bzXs4ZtLizeOsT9/xWVo5rh3MxKK3Dt4B83Rn9oPgpNNR/UpdRwWY64p+krOwnFqerjEtLIyaM8WHaDycN7T0NipFbRbrCly4r4rct42l9y2cxBhBlAQEBAQEBBhBV+sbWQ+mmNLhxb2rNk8zgHBjrfQYDsLhxJvbdvuo2XPtO1V1w/hkZa+0y9vKFUYtjtXVm9XNLNxs9xyA9GD1R4BRbXtbvK+w6bFi8FYh5y1dxAQfXhOJS0s0c9O4slYczSPmCOIIuCOqzW01neHLNirlpNLdpTPE8NpcbBqMPyU2KEZp6J5DWTuttfC47Mx5edt5k+7k6x3Uu2XRzy3608p9Pmr6vopaeQxVDHwyDeyRpa7vseHVc5iY7plMlLRvWXTG0uIa0FzjuDdpPcAmzM2iPNJcE0CxOrI7OnkjYd8tQDFGBz9ba4fmgraMdpR8msxU89/kmYr6LR+GSGicysxWQZZZwLxQ/kjuPu7yRd1tgW83rjjaO6Pj0+XW2i1/dp6eqtamd8j3SSOL3uJc9zjcucTckqLM79XoKUitYiO0OpYbCAgIPtwrFailkEtLI+GQe8w7xycNzh0IIW1bTWd4csuHHljlvG8Lp0E1lx1hbT1obBVGwY4bIpTyF/ou6ceB4KZjzRbpLzWt4ZbD79OtfzhYS7qplAQEBAQEBAQRDWVpV+DqQ9kfxqbNHANl27PWlsfhuPEjquWa/LVO4fpP2jL17R3/s12e4kkkkk3JJNySd5J4lV72ERERtDCMiAgICDLTY3Gw7wUJjda2rPSaq9HxGSrldPDSwB7Gy2cc5zkDMfWIOS1rqVhvO0zPk8/xLS44vjrjjabT5PIGtzEAPVjomnm2J/wDyLT9ot8En/R8HnNvx/wAPCxnTnEqsFs1Q8RnfHEBGy3I5QC4d5K0tlvbvKTh4fp8XWtevrPVHFzThAQEBAQEBGF4arNOvSmtoqx34y0eykcdszANx5vA8wL8CpuHLv7svMcT0E4p9pSPdnv8AD/CyQpCoEBAQEBAQcXvABJsANpJ3AcSg1p060iOIVsk4J7EezgaeETSbG3AuN3ePRV2W/Nbd7LQ6aMGGK+feUeXNNEBAQEBAQTTCn9lo9XuGwz1UFPfiQwCUjyv5rtWdsUqvNHPrqR6RMoWuKzEBGRAQEBAQEBB20tQ+J7JInFkjHB7Ht3tcDcELMTs1vSL1mtu0tk9B9JW4jRsm2CUeznYPdlA226HYR39FYY789d3jNZpp0+Wa+Xl8khXRFEBAQEBBB9b2Oei4c6NhtLUnsW23iO15T9n1frhcc9+Wqx4Xg9rniZ7R1/s1+UB64QEBAQEBAQTTE2ZNHKG3/dq55T1LWuj+5d7dMUfNV4p319/hWIQtcFoIwIyICAgICAgICCYasNJPQa5oebU8+WGbkDf2b/Anyc5dsN+Wyt4npvbYd47x1j9WxKnvJCAgICDBQa/a3Mb9JxJ0bTeOmHYNtu7S95T35vV+ooGe3NbZ6vhOD2eDmnvbr9EIXFaCAgICAgICCw9LqfJo9g/D1nu+2HP+9SckbYqqXSW312X/AN9FeKMuhGBGRAQEBAQEBAQEYbG6ssf9Nw+MvN5ovYTX3ktAyuPe3Kb87qwxX5qvH8R0/sc8xHaesJYuqCICAg8vSfFhR0dRUut7Nji0HcZDsY3xcWjxWt7ctZl20+KcuWtI85auyyFzi55LnOJc5x3lxNyT4qtmd3uK1isREeTgsMiAgICAgICC2NYEFtHMJPL0QnpmpXE/NSsv8OHn9Bb9+yfX7qmuNyjbL7mjfZlYbCAgICAgICAgICCe6nMb9HxDsHG0dSOz6CVtzGf3m/WC76e21tvVUcXwc+HnjvX7L7upzy7KAgIKr16Yxlhp6Np2yOM8lvgZsYD0Li4/UUbU26cq74Lh3vbJPl0/FTShvSCAgICAgICAgu/WXBbR+nHweh/KPL96m5o/2/weX4dbfWzPrzKPLBe6h79HpZxxM7srDcQEBAQEBAQEBAQdlPM6N7JIzlexzXscN4c03afMBInad2tqxas1nzbTYHiTaqmgqGbpWMfbkSPWb4G48FZ1tzRu8NmxzjyTSfKdn3rZzEAoNcNZ+JekYrUm92xuFOzoIxZw+3nPiq/Nbe8vX8Mxez09fj1/FFVyWAgICAgICAgFCey+9aTbYFbl6KP1mqfm/hvJ8M/nI+qhFBesgWAQEBAQEBAQEBAQEF3ajsW7SjmpXH1oH5mD+7lubfbD/tBTdNbeuzzHGcPLli8ecfnH+FlqQpxAQas6TyB1fWubta6oqXA8wZnEFVl/FL2+ljbDSJ9IeYtUgQEBAQEBAQChPZfOt19sGA5vpx8ifuU7N/DeU4X/ADf4qGUF6sQEBAQEBAQEBAQEBBNNUeKej4pE0mzJ2up3bdmY+szxzNaPrLtgttdWcWxc+nmfTq2ECnvJsoPB03xz0GgqJwbSZckPWZ+xnkdvc0rTJblruk6TD7bNWn4tZSq17WGEZEBBz7N2XNY5b5c1vVzWva/O3BGOaN9vNwRkQEBAQld+uWW2E0w+KaAf5Mh+5Tc/geY4RXfUz8p+6kFCenEBAQEBAQEH2UWGSzMkdC0yFmW7GAukIdm2taBcgZdp4XHNbRWZjo5ZM9McxFp23/B8hFlq67sICAsDtpKh0UjJY9j2ObIw8nNcHD5hZidp3aZKxes1nzbWYfVtmhimZtZIxkjfzXNBH7VaRO8bvC3pNLTWfJ9Cy1VBr4r3ZqOmB9W0k7hzdfIzyGfzUTUz2hf8Ex+K/wBFSqK9AICDnDC57gyNrnvOxrWglxPIAb1nbdre0VjeZ2WXrfpRS02FUkXqxMZKSwbjI0RjOebvWft/KKkZ42iIUnCbe0yZMlu//wBVioy9EBAQEJXLrjkvhNB1kid/p3/zUzUeCHmuER+8W+U/dTAeCbKJMdHoa5ImdnJYdBAQEBAQEFl6jmE1NWRwg2dHF4sfkVJ0/eVJxrwU+atnggkOvmBIN99+N+qjyua7bRs4rDYQEBBsLqjxLt8KhaTd0LnwO7gczP1HNHgp+Cd6PIcUxcmon49UzXZAVVr0wdzo6esYLiMmGXo15ux3dcOH1go2pr0iV3wXNFbWxz59YU4ob0YgILS1H4G500tc8WjY0wR396R1i8jubYfX6KVpq9ZsoeNZ4isYo795dGvWrDqymiG+OEvPfI87PKMeaxqZ6xDfglNsdres7K0UZdiAgICC2tbUubCsKPxCN3+nH81Lz+CHneFRtqckfP7qlsFF3egisR1FhsICAgICAgtPUN/X1v6OH99ylabvKh454afV8OtbQuSnnkraZpdSykvky7exlJu644MJ233AkjZsvrnxbTzQ68L11b0jFeesdvirpR1yICwCC1dRGI2lq6UnY5rJ2Dq05X+YczyUvTT3hQcbxdK5PouNS93n3j6YQRyYdWtmtk7CYkngWsLg7vBAPgtb7cs7u+ltNc1Jr33hq+qx7gQEF4aksXZJRPpNglhe59uLo3m4d4OuPLmpuntHLs8vxjDNc3tPKf0V1rRqTJi9Wb3DSyMdA2NoI87qPmne8rjhdOXTV+KKLksBAQEBBZusqS+D4H1hjJ7xTxfzUrNPuVUfDY/es3z/AFlWSirwQEBAQEBAQWbqJktWVLecAd9mRo/iUnTd5UfG4/26z8Vj6xqx0GFVj2Zg7IIwW3uO0e1hNxu2OO1SMs7UlT6GkX1FIn1a1lVz2ggICCT6tsR9HxWkcTZr39g7qJRkF/rFp8F0wzteEDiWL2mnt8OrZGysXj9lX659KBHEMPhPtJQ185Huw39Vne4jyHVRtRk2jlhdcI0nPf21u0dvmpdQ3pRACErF0HwGqpsWpJKZsr6WRglFRlIjdTSRklryNgcDsy/E0dFIx1tF4mOyl1uox5dNat+lonbb4vF1nYVJTYpUdocwmcamN3Nkjjs8CC3wWmau15S+GZq5NPXby6fgii5J4gICAgsTWE++EYF+hd8o4gpObwVU3D4/ec3z/WVdqMuRAQEBAQEBBPtSclsVI+KCZv6zHfwrvp595UcZjfTx818Sxh7S14DmkEOa4Agg7wQd4U55iJmJ3hRutrRCnoXQz0g7OOZz2uhuS1rwAbsvtANzs4bLKFnxxXrD0vCtZfNvS/XbzV2o65EBB200xjeyRv0mOa9ve0gj5hZidp3aXrFqzE+bZ38Pxcx5qx5nivYWa6aW1T5q+skkJLjNKNvANcWtHg0AeCgXne0zL1+jpFMFIj0h5C0SRAQbEappS7B6W+3KZ2eAmfb5EDwVhgn3IeP4nWI1Vvp9kW180fq0U44GaJ3iGub+69ctTHaU/gl/evX5Sp6R1gosRuvclprG8OAm5hbcrlGf1hyEoWOWW8ZquQeOBWNpbxkrPaWVhununL74PgX6OceXZj7lIy+Cqo0MbarN84/VAQVwWsWiezKw2EHB0gGxbRXdxtlis7bOJm6LPK19v6Qx2xTla+3t5OJkKztDWctvV3MOwLSe6TjnesJjqnlLcZpLbndu093YSH9oC6YJ99B4rG+mt9Puv/FcRjpoJJ5zlijaXOPG3AAcSTYAcyp8zERvLymPHbJeKV7y1y010qlxOo7WQZIm3bBFe+Rh3kni42Fz0HJV+TJN5ew0WkrpqbR3nvKPLmmCAgyATsFyTsAG8nkEhiZiI3Xt/wDm6rl81P5ZeS9tRW+tHA3UmJTOt7KcmoiPA5jeRveHk7ORCjZqctl7wzURlwRHnXoiC4rEQEGxGqSPLg9Lf3jO7znfb5AKwweCHj+KTvqrfT7Q8zXiW/g2LN9L0iPJ39nJf5XWmo8Lvwbf9onb0/soebcole70ebwuhouVujRG87OyZtrWWtZ3dc1Irts4x7wsz2c6eKH0LmnJxpgb4Ngf5tWPJ7Au+TwVVOjj96zR8v1QVjAFxmd1lTHFXJYdBB0T71vXsiZvE4sbcrMzs0pXmnZ2TM2bFisu2WkRG8OlbI76mDYFznum06VhOdT+GyS4pFM1p7KASvkfb1QTG5jW35kvBtyBXbBXe+6t4vmrXTzXzlYmuqctwrKPfmhYe4Zn/tYF31E+4qeEV31MT6RKg1BerEBAQSXVxQCoxWjY4XaH9q7laNpeL9LtA8V0xRveEHiOT2entMfL8WyasXjkP1qYG2rw2V1va04NRGeNmi8jfFt9nMBcs1eaqfw3UTizx6T0lruq97AQEYbQ6IUZgw+jiOxzYYsw/LLQXfMlWdI2rEPEam/Pmtb4yg2vmX8Wo2c5ZHfZZb+NcNT2hZ8Er/uWn4fqpWXcVEr3egy+F1Qjat7dnHFG9nZMNi1r3ds0e66ot4W09kfH4ofQuaamWlDr4Lgn/sB5TNC7X/h1+qs0sbavN9ENXFZiAg6Jt66V7IeXxOUA4rWzpgjzdjxsKxHd1vG9ZfMAuiFHV6mF0nbTwwjZ2kkUVxvGd4b965xG8peW/s8c29I/RtNQUUUETIoGtjjYA1rWiwAH39VZxERGzw972vbmtPVCtdUObC83wTRO8w5v8S46iPcWXCLban5xKhFBerEBYBBZeouizVlRMd0UIZ9aR4t8o3ealaaPemVJxu+2OtfWfsu1S+rzb5sVa0084kOVhjkD3DaQ3Icx8rpPZtTeLRMNSpZLk5bhtzlB324XI4qv2h6/2l5jq68xWWN5SjV5o/8AhGtEDnBrWt7d9xfMxsjA9nS4edvRbUx81nDU6ycGOfPfo2ZAU55ZVevqEmKik91r5mH85zWEfuOUbU9oXnBLRz3j4Qpt+4qJHd6C8e7LrgG9bWccEd5djhsK1ju73jesumHetrdkbDHvO9aJaWaRH+hsE78T/wBw1db+Cv1V2m/ms3/X7ImuSxEBB88u8rpHZCyeKXcwWAWk90rHXasOSw3dEbfWXSZ6IeOvv7Pe0P8A+pUF/wC1Uv8A9mrGPxQ31n8vf5T9m0SsniUe0/w01OGVcTQS7s+0YBvL4yJAB35beK55Y3pKVosvs89bfH79Gs6rntYEBYBZF56kcO7PD5JyNs0rrHnHGMo/W7RTtPXau7y3GMvNmivpH3WKu6p3cZow9rmuAc1wLXA7i0ixHkhE7Kax/UtJnc7DpmFhNxFUXDmjkHtBzeICj2w+i3xcTjba8fgi9RqtxhpsKcSD4mTQ2P2ng/JaeyslxxDBPn+Sy9UmhEmHskqKxuSrkvGGZmOyQgg72ki7iAd+5o6rtipy9ZVmu1UZZite0fdYq6oCM6xsDNbh00TBmlZaaHie0ZtyjqWlzfrLnlpzV2TNBn9jnrae3afq1sVc9l3hxjbYLMzvLTFXarksOjriG0rayPhjaZdi1SEr0iP9D4IP/Jf7lq638Ffqr9P/ADWb/r9kTBXNPi0T2ZWGRB0lt3LffoizXfI7lolCDAbtus79NnPk97eEhwzDZaauwwyjK6V9JUsbxEbqizL9Tkv3ELeKzFo3RsuauXDk5fLePybMqxeNRrWPiBp8Kq5GkhxYImkbCDK4R3B5gOJ8FzyztSUvQY/aaitZ9ft1a1que0EBYHKNhcQGglxIAA3kncAswxaYiN5bSaNYYKSjp6YWvHG1rrbi+13nxcSfFWdK8tYh4bPl9rktf1l6a2chAQEBAQYKDXjWlo/6FiDzGLQz3nj5Ak+0Z4O29A4KBnpy2et4Xqfa4dp716f2Q5cVkICMbCMpXpOLYVgo/Irj51AXW/gqrtN11Ob6fZEmMsuczum0xxXs5LDoICGwgIBRiey7MR0efW43h9VG0+gsp6ecSj6Hs3OcxgPO5Zs5EqbNJteJ8nmcepjFpMmOfFMzG3zWYpCnQHXXUZcLDfjniZ5Ne/8AgXDUT7i04PXfUb+kSoVQXqxAWBN9UmAGqxBsrxeGmtM48DLf2TfMF31F3wU5rb+ir4rqPZYeWO9un082wKnvKMoCAgICAgIKp18tHY0RscwfMA6xsAWtu2/M2Bt+SeSjantC74JM89vkpxQ3pBAQEEr0uP4jgzeVPM77U7v5Ltk8NVdo/wCNmn4oouKxEYEZEBAQTbV3oG/EXiafNHRNO1250rhvYzpzdw3Dbu7YsXN1nsq+IcQjBHJXrb7L9pKZkUbI4mhkbAGMY3Y1rQLABT4jbo8ra02nee7tRhWOvaOQ0dO4ZRC2U57n1jI5tmBo47O0Pgo+oiZhb8HyVpknfvspPtAofLL0ntashw6JtLMXrPm+nD6KSoljhgaZJZCGsY3eSf2Ab78ACUiszO0MZMtcdZtaekNk9C9G2YdSMgbZz/pzSD35TvPcLADoArHHTkrs8bq9TOoyTefp8nurdGZQEBAQEBAQeHplgQr6Kam2B7gHROdubK03aTbcOB6ErTJXmrskaTPODLF/x+SnMc1W11NTicFlQ4E9rFAHFzG8HC4BfxuANnXbaJbBaI3eiw8Ww5L8s9PjKC2XBaQIyIJfpzHlpcH60TT5vJ+9dsnhr8lboJ3yZv8AyRBcVkIwIyICCxNANW8lWW1FcHQ0u9rDdssw6cWM67zw5qRiwTPW3ZTa7ikYvcxdbevlC8KanZGxscTWsjaA1jGgBrWgbAANwU2I2jaHmrWm07z3diMCCrtfzz6FSt4GcnxETrftK4Zuyy4X/En5KOUZeiC+NRNGBh0krmtzOqJcjiBmDOzjaQDvG0FSsMe7uouJXmcu3wWUuytZQEBAQEBAQEBAQRzHtB8PrSXzwtEp2mWL2chPNxbsce8Fc7Yq27wl4ddnw9K26ek9YQ+s1LwH+oqpWfpWNk/dLVynTR5SsKcbyR4qxPy6f3fNHqU2+tWXH5NPY+ZkKx+zfFvPHJ26U/P/AA+zWJoJPLSUDKAdu+lZ6OWksa58eVoD/WIGws3X95Zy4pmI28nLQa+lMt5ydObr9UCGrfGP7Kf8WD/kXD2N/Rbf6ppf6vyl1HV7i39lk+1Gf4k9jf0Z/wBS039f3dkWrjF3bqVw6ukhA+b09jf0Ynimlj/l+Uvbw3U/XPP4xJBA3jYukf8AZAA/WW8aa3mjZONYo8ETP5J/o1q2oKJwkc01UwsRJPYtadm1jNw2i9zcjmu9MNaqnUcTzZunaPgmYC7K9lAQYQdFXRRTNyzxxyt+GRrXjycEZi0xO8S8Gt0BwqYWfSQN/RAxH/LIWk46z5O9dVmr2tKN4lqZoH3NPJUU54Nu2SMeDhm/WWk4apNOJZY77SlWg+jxw2jbSukE2V8ju0DS24c642XNj4rpSvLGyLqM3tcnPts99bODKAg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4956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556" name="AutoShape 4" descr="data:image/jpeg;base64,/9j/4AAQSkZJRgABAQAAAQABAAD/2wCEAAkGBxAQDxAQDRQQDw8UFRAQEBAQFBQVEBQQFhIXFxQUFRcYHCggGBolGxQUIT0hJykrLi4uFyAzODQsNygtLysBCgoKDg0OGxAQGywkICQsLCwsLCwsLCwsLCwsLCwsLCwsLCwsLCwsLCwsLCwsLCwsLCwsLCwsLCwsLCwsLCwsLP/AABEIAOgA2QMBEQACEQEDEQH/xAAcAAEAAgIDAQAAAAAAAAAAAAAABgcBCAIDBQT/xABJEAABAwICBwQGBAoJBQEAAAABAAIDBBEFEgYHITFBUWETcYGRFCIjQlKhMoKSwRUkYnJzorGywtElM1Rjk6OktNM1Q3WFsxb/xAAaAQEAAgMBAAAAAAAAAAAAAAAABAUBAgMG/8QANxEBAAIBAgQDBgMHBAMAAAAAAAECAwQRBRIhMTJBURMiYXGBsZGhwRQkMzRS0eEVI0KCcvDx/9oADAMBAAIRAxEAPwC8UBAQEBAQEBAQEBAQYQEBAQEGUBBhAQEBAQEBAQEGUBAQEBAQEBAQEGLoPnra+GBuaeSOFvxSvaxvm4hN4Zitrdo3eWNMcMvb02j/AMeO3nda89fV1/Z8v9M/g9alq45W5oXslb8Ubmub5grbdymsx3h3IwygICAgICAgwgygICAgICAgICAgICAgIOmqqWRMdJK5scbAXPe4gNa0bySUZiJmdoUtpprclkc6HCvYxC4NS5vtX9WNOxg7xf8ANUa+b0XGn4dEdcv4K3DamrlJtPVzHaT68spHXeVy6ysd8eOPKH3v0QxINzGjq7foZD8rXTkt6NP2rDM7c0POilqKWQ5DNTTDflL4pB5WIWOsOm1MkeU/hKxNE9b1TCWx4kPSYt3bNAbO0czb1XjdyPUrtXNPmr8/Daz1x9PgujCcUgq4WT0r2yxO+i5vzBB2gjkdoUiJiY3hTXpaluW0dX2rLUQEBAQEGEGUBAQEBAQEBAQEBAQEBBS2vPSZxkbhsWxjQyac8XPNyxnQAWd4jko+a3kuOG4I/iT9HxaudWJq2tq8RzMpnWdFCCWySj4nHe1nK2079gsTimLfrLfV6/k9zH39V2Ybh0NNGIqaOOGMbmRtDR3m289VIiIjsprXted7Tu+myy1fFimE09Uzs6qKOdnKRoNuoO8HqFiYie7at7Unes7Ke1i6sIaSGSsopRHCza+Cd3A7AIn7yb2GV208+Cj3xRHWFvpdfa9opeN/k+HUbickeIupwT2U0by5vDOz1mv77Zh9ZYwz12b8TpE44t5xK/FKUbKAgICAgwgIMoCAgICAgICAgICDF0Ef0l0zoaAEVEgdLbZBFZ0x5XF/V73EBaWyVr3StPos2fwR09fJR+tlgOJuqGHNFVQ01TE7gWGJrB82FRsvi3XGh/hck94mYlZ2r/WVT1jGQVjm09YAG7bNilI2AsO4OPw+V+HemSJ6Sq9VorY55q9Y+ywrrqgiDwNJdMaHD2k1Mre0tcQR2dO7l6oOzvNh1WtrxXu74dPkyz7sfVQmnOms+KSjP7KmYSYYAbgHdnefefbjw3Debxb5JtK90ukrgj1n1e/qepxC6txSbZDTQvaL+9K4B1geeUWt/eBbYum9nDXzzzXDHeZepheuWobYVdPFKOLoXOjdbnZ2YH5LEamfOHXJwSs+C34ptg2szDKiwdKaZ592oGQfbBLPmu1c1JVmbhmox+W/y6pfHK1wDmEOadoc0ggjoQuu6DMTHSXNGBAQYQEGUBAQEBAQEBAQcJJA0FziGtG0kmwA6koR17Ibj+s7DqW7WPNVKPdg2s8ZD6vlc9FxtmrVYYOGZ8vWY2j4qx0i1nYhVXZE4UcR92AntCPypN/2cqjXz2t26LvT8Kw4+tven49kKc4kknaTckneSd5K4rOIiI2hNsOpfwthforNuIUOeSmb701I4+vGOZabW+qOJUmnv1284Uuqj9mz+0/427/CVfuFth2HiDvXNK7vbo9McShYGRVdQ1g2NaXlwA5DNewW8ZLR5uFtJhtO81hwrNLcRm2S1dU4bi0Sva094aQCsTe0+bNdLhr2rDxibm53naT1Wrttt2fbg+FzVc8dPTNzyyHK0cBxLieDQLknosxEzO0NMuWuOs2t2WJrBqIcPooMEo3BxblmrXje6T6QDupNnW4BrAt81oiOSEfhuK2XJOpvHyVwoy8EHp4NpBV0br0k0kPEtabxn85hu0+IW1bzXs4ZtLizeOsT9/xWVo5rh3MxKK3Dt4B83Rn9oPgpNNR/UpdRwWY64p+krOwnFqerjEtLIyaM8WHaDycN7T0NipFbRbrCly4r4rct42l9y2cxBhBlAQEBAQEBBhBV+sbWQ+mmNLhxb2rNk8zgHBjrfQYDsLhxJvbdvuo2XPtO1V1w/hkZa+0y9vKFUYtjtXVm9XNLNxs9xyA9GD1R4BRbXtbvK+w6bFi8FYh5y1dxAQfXhOJS0s0c9O4slYczSPmCOIIuCOqzW01neHLNirlpNLdpTPE8NpcbBqMPyU2KEZp6J5DWTuttfC47Mx5edt5k+7k6x3Uu2XRzy3608p9Pmr6vopaeQxVDHwyDeyRpa7vseHVc5iY7plMlLRvWXTG0uIa0FzjuDdpPcAmzM2iPNJcE0CxOrI7OnkjYd8tQDFGBz9ba4fmgraMdpR8msxU89/kmYr6LR+GSGicysxWQZZZwLxQ/kjuPu7yRd1tgW83rjjaO6Pj0+XW2i1/dp6eqtamd8j3SSOL3uJc9zjcucTckqLM79XoKUitYiO0OpYbCAgIPtwrFailkEtLI+GQe8w7xycNzh0IIW1bTWd4csuHHljlvG8Lp0E1lx1hbT1obBVGwY4bIpTyF/ou6ceB4KZjzRbpLzWt4ZbD79OtfzhYS7qplAQEBAQEBAQRDWVpV+DqQ9kfxqbNHANl27PWlsfhuPEjquWa/LVO4fpP2jL17R3/s12e4kkkkk3JJNySd5J4lV72ERERtDCMiAgICDLTY3Gw7wUJjda2rPSaq9HxGSrldPDSwB7Gy2cc5zkDMfWIOS1rqVhvO0zPk8/xLS44vjrjjabT5PIGtzEAPVjomnm2J/wDyLT9ot8En/R8HnNvx/wAPCxnTnEqsFs1Q8RnfHEBGy3I5QC4d5K0tlvbvKTh4fp8XWtevrPVHFzThAQEBAQEBGF4arNOvSmtoqx34y0eykcdszANx5vA8wL8CpuHLv7svMcT0E4p9pSPdnv8AD/CyQpCoEBAQEBAQcXvABJsANpJ3AcSg1p060iOIVsk4J7EezgaeETSbG3AuN3ePRV2W/Nbd7LQ6aMGGK+feUeXNNEBAQEBAQTTCn9lo9XuGwz1UFPfiQwCUjyv5rtWdsUqvNHPrqR6RMoWuKzEBGRAQEBAQEBB20tQ+J7JInFkjHB7Ht3tcDcELMTs1vSL1mtu0tk9B9JW4jRsm2CUeznYPdlA226HYR39FYY789d3jNZpp0+Wa+Xl8khXRFEBAQEBBB9b2Oei4c6NhtLUnsW23iO15T9n1frhcc9+Wqx4Xg9rniZ7R1/s1+UB64QEBAQEBAQTTE2ZNHKG3/dq55T1LWuj+5d7dMUfNV4p319/hWIQtcFoIwIyICAgICAgICCYasNJPQa5oebU8+WGbkDf2b/Anyc5dsN+Wyt4npvbYd47x1j9WxKnvJCAgICDBQa/a3Mb9JxJ0bTeOmHYNtu7S95T35vV+ooGe3NbZ6vhOD2eDmnvbr9EIXFaCAgICAgICCw9LqfJo9g/D1nu+2HP+9SckbYqqXSW312X/AN9FeKMuhGBGRAQEBAQEBAQEYbG6ssf9Nw+MvN5ovYTX3ktAyuPe3Kb87qwxX5qvH8R0/sc8xHaesJYuqCICAg8vSfFhR0dRUut7Nji0HcZDsY3xcWjxWt7ctZl20+KcuWtI85auyyFzi55LnOJc5x3lxNyT4qtmd3uK1isREeTgsMiAgICAgICC2NYEFtHMJPL0QnpmpXE/NSsv8OHn9Bb9+yfX7qmuNyjbL7mjfZlYbCAgICAgICAgICCe6nMb9HxDsHG0dSOz6CVtzGf3m/WC76e21tvVUcXwc+HnjvX7L7upzy7KAgIKr16Yxlhp6Np2yOM8lvgZsYD0Li4/UUbU26cq74Lh3vbJPl0/FTShvSCAgICAgICAgu/WXBbR+nHweh/KPL96m5o/2/weX4dbfWzPrzKPLBe6h79HpZxxM7srDcQEBAQEBAQEBAQdlPM6N7JIzlexzXscN4c03afMBInad2tqxas1nzbTYHiTaqmgqGbpWMfbkSPWb4G48FZ1tzRu8NmxzjyTSfKdn3rZzEAoNcNZ+JekYrUm92xuFOzoIxZw+3nPiq/Nbe8vX8Mxez09fj1/FFVyWAgICAgICAgFCey+9aTbYFbl6KP1mqfm/hvJ8M/nI+qhFBesgWAQEBAQEBAQEBAQEF3ajsW7SjmpXH1oH5mD+7lubfbD/tBTdNbeuzzHGcPLli8ecfnH+FlqQpxAQas6TyB1fWubta6oqXA8wZnEFVl/FL2+ljbDSJ9IeYtUgQEBAQEBAQChPZfOt19sGA5vpx8ifuU7N/DeU4X/ADf4qGUF6sQEBAQEBAQEBAQEBBNNUeKej4pE0mzJ2up3bdmY+szxzNaPrLtgttdWcWxc+nmfTq2ECnvJsoPB03xz0GgqJwbSZckPWZ+xnkdvc0rTJblruk6TD7bNWn4tZSq17WGEZEBBz7N2XNY5b5c1vVzWva/O3BGOaN9vNwRkQEBAQld+uWW2E0w+KaAf5Mh+5Tc/geY4RXfUz8p+6kFCenEBAQEBAQEH2UWGSzMkdC0yFmW7GAukIdm2taBcgZdp4XHNbRWZjo5ZM9McxFp23/B8hFlq67sICAsDtpKh0UjJY9j2ObIw8nNcHD5hZidp3aZKxes1nzbWYfVtmhimZtZIxkjfzXNBH7VaRO8bvC3pNLTWfJ9Cy1VBr4r3ZqOmB9W0k7hzdfIzyGfzUTUz2hf8Ex+K/wBFSqK9AICDnDC57gyNrnvOxrWglxPIAb1nbdre0VjeZ2WXrfpRS02FUkXqxMZKSwbjI0RjOebvWft/KKkZ42iIUnCbe0yZMlu//wBVioy9EBAQEJXLrjkvhNB1kid/p3/zUzUeCHmuER+8W+U/dTAeCbKJMdHoa5ImdnJYdBAQEBAQEFl6jmE1NWRwg2dHF4sfkVJ0/eVJxrwU+atnggkOvmBIN99+N+qjyua7bRs4rDYQEBBsLqjxLt8KhaTd0LnwO7gczP1HNHgp+Cd6PIcUxcmon49UzXZAVVr0wdzo6esYLiMmGXo15ux3dcOH1go2pr0iV3wXNFbWxz59YU4ob0YgILS1H4G500tc8WjY0wR396R1i8jubYfX6KVpq9ZsoeNZ4isYo795dGvWrDqymiG+OEvPfI87PKMeaxqZ6xDfglNsdres7K0UZdiAgICC2tbUubCsKPxCN3+nH81Lz+CHneFRtqckfP7qlsFF3egisR1FhsICAgICAgtPUN/X1v6OH99ylabvKh454afV8OtbQuSnnkraZpdSykvky7exlJu644MJ233AkjZsvrnxbTzQ68L11b0jFeesdvirpR1yICwCC1dRGI2lq6UnY5rJ2Dq05X+YczyUvTT3hQcbxdK5PouNS93n3j6YQRyYdWtmtk7CYkngWsLg7vBAPgtb7cs7u+ltNc1Jr33hq+qx7gQEF4aksXZJRPpNglhe59uLo3m4d4OuPLmpuntHLs8vxjDNc3tPKf0V1rRqTJi9Wb3DSyMdA2NoI87qPmne8rjhdOXTV+KKLksBAQEBBZusqS+D4H1hjJ7xTxfzUrNPuVUfDY/es3z/AFlWSirwQEBAQEBAQWbqJktWVLecAd9mRo/iUnTd5UfG4/26z8Vj6xqx0GFVj2Zg7IIwW3uO0e1hNxu2OO1SMs7UlT6GkX1FIn1a1lVz2ggICCT6tsR9HxWkcTZr39g7qJRkF/rFp8F0wzteEDiWL2mnt8OrZGysXj9lX659KBHEMPhPtJQ185Huw39Vne4jyHVRtRk2jlhdcI0nPf21u0dvmpdQ3pRACErF0HwGqpsWpJKZsr6WRglFRlIjdTSRklryNgcDsy/E0dFIx1tF4mOyl1uox5dNat+lonbb4vF1nYVJTYpUdocwmcamN3Nkjjs8CC3wWmau15S+GZq5NPXby6fgii5J4gICAgsTWE++EYF+hd8o4gpObwVU3D4/ec3z/WVdqMuRAQEBAQEBBPtSclsVI+KCZv6zHfwrvp595UcZjfTx818Sxh7S14DmkEOa4Agg7wQd4U55iJmJ3hRutrRCnoXQz0g7OOZz2uhuS1rwAbsvtANzs4bLKFnxxXrD0vCtZfNvS/XbzV2o65EBB200xjeyRv0mOa9ve0gj5hZidp3aXrFqzE+bZ38Pxcx5qx5nivYWa6aW1T5q+skkJLjNKNvANcWtHg0AeCgXne0zL1+jpFMFIj0h5C0SRAQbEappS7B6W+3KZ2eAmfb5EDwVhgn3IeP4nWI1Vvp9kW180fq0U44GaJ3iGub+69ctTHaU/gl/evX5Sp6R1gosRuvclprG8OAm5hbcrlGf1hyEoWOWW8ZquQeOBWNpbxkrPaWVhununL74PgX6OceXZj7lIy+Cqo0MbarN84/VAQVwWsWiezKw2EHB0gGxbRXdxtlis7bOJm6LPK19v6Qx2xTla+3t5OJkKztDWctvV3MOwLSe6TjnesJjqnlLcZpLbndu093YSH9oC6YJ99B4rG+mt9Puv/FcRjpoJJ5zlijaXOPG3AAcSTYAcyp8zERvLymPHbJeKV7y1y010qlxOo7WQZIm3bBFe+Rh3kni42Fz0HJV+TJN5ew0WkrpqbR3nvKPLmmCAgyATsFyTsAG8nkEhiZiI3Xt/wDm6rl81P5ZeS9tRW+tHA3UmJTOt7KcmoiPA5jeRveHk7ORCjZqctl7wzURlwRHnXoiC4rEQEGxGqSPLg9Lf3jO7znfb5AKwweCHj+KTvqrfT7Q8zXiW/g2LN9L0iPJ39nJf5XWmo8Lvwbf9onb0/soebcole70ebwuhouVujRG87OyZtrWWtZ3dc1Irts4x7wsz2c6eKH0LmnJxpgb4Ngf5tWPJ7Au+TwVVOjj96zR8v1QVjAFxmd1lTHFXJYdBB0T71vXsiZvE4sbcrMzs0pXmnZ2TM2bFisu2WkRG8OlbI76mDYFznum06VhOdT+GyS4pFM1p7KASvkfb1QTG5jW35kvBtyBXbBXe+6t4vmrXTzXzlYmuqctwrKPfmhYe4Zn/tYF31E+4qeEV31MT6RKg1BerEBAQSXVxQCoxWjY4XaH9q7laNpeL9LtA8V0xRveEHiOT2entMfL8WyasXjkP1qYG2rw2V1va04NRGeNmi8jfFt9nMBcs1eaqfw3UTizx6T0lruq97AQEYbQ6IUZgw+jiOxzYYsw/LLQXfMlWdI2rEPEam/Pmtb4yg2vmX8Wo2c5ZHfZZb+NcNT2hZ8Er/uWn4fqpWXcVEr3egy+F1Qjat7dnHFG9nZMNi1r3ds0e66ot4W09kfH4ofQuaamWlDr4Lgn/sB5TNC7X/h1+qs0sbavN9ENXFZiAg6Jt66V7IeXxOUA4rWzpgjzdjxsKxHd1vG9ZfMAuiFHV6mF0nbTwwjZ2kkUVxvGd4b965xG8peW/s8c29I/RtNQUUUETIoGtjjYA1rWiwAH39VZxERGzw972vbmtPVCtdUObC83wTRO8w5v8S46iPcWXCLban5xKhFBerEBYBBZeouizVlRMd0UIZ9aR4t8o3ealaaPemVJxu+2OtfWfsu1S+rzb5sVa0084kOVhjkD3DaQ3Icx8rpPZtTeLRMNSpZLk5bhtzlB324XI4qv2h6/2l5jq68xWWN5SjV5o/8AhGtEDnBrWt7d9xfMxsjA9nS4edvRbUx81nDU6ycGOfPfo2ZAU55ZVevqEmKik91r5mH85zWEfuOUbU9oXnBLRz3j4Qpt+4qJHd6C8e7LrgG9bWccEd5djhsK1ju73jesumHetrdkbDHvO9aJaWaRH+hsE78T/wBw1db+Cv1V2m/ms3/X7ImuSxEBB88u8rpHZCyeKXcwWAWk90rHXasOSw3dEbfWXSZ6IeOvv7Pe0P8A+pUF/wC1Uv8A9mrGPxQ31n8vf5T9m0SsniUe0/w01OGVcTQS7s+0YBvL4yJAB35beK55Y3pKVosvs89bfH79Gs6rntYEBYBZF56kcO7PD5JyNs0rrHnHGMo/W7RTtPXau7y3GMvNmivpH3WKu6p3cZow9rmuAc1wLXA7i0ixHkhE7Kax/UtJnc7DpmFhNxFUXDmjkHtBzeICj2w+i3xcTjba8fgi9RqtxhpsKcSD4mTQ2P2ng/JaeyslxxDBPn+Sy9UmhEmHskqKxuSrkvGGZmOyQgg72ki7iAd+5o6rtipy9ZVmu1UZZite0fdYq6oCM6xsDNbh00TBmlZaaHie0ZtyjqWlzfrLnlpzV2TNBn9jnrae3afq1sVc9l3hxjbYLMzvLTFXarksOjriG0rayPhjaZdi1SEr0iP9D4IP/Jf7lq638Ffqr9P/ADWb/r9kTBXNPi0T2ZWGRB0lt3LffoizXfI7lolCDAbtus79NnPk97eEhwzDZaauwwyjK6V9JUsbxEbqizL9Tkv3ELeKzFo3RsuauXDk5fLePybMqxeNRrWPiBp8Kq5GkhxYImkbCDK4R3B5gOJ8FzyztSUvQY/aaitZ9ft1a1que0EBYHKNhcQGglxIAA3kncAswxaYiN5bSaNYYKSjp6YWvHG1rrbi+13nxcSfFWdK8tYh4bPl9rktf1l6a2chAQEBAQYKDXjWlo/6FiDzGLQz3nj5Ak+0Z4O29A4KBnpy2et4Xqfa4dp716f2Q5cVkICMbCMpXpOLYVgo/Irj51AXW/gqrtN11Ob6fZEmMsuczum0xxXs5LDoICGwgIBRiey7MR0efW43h9VG0+gsp6ecSj6Hs3OcxgPO5Zs5EqbNJteJ8nmcepjFpMmOfFMzG3zWYpCnQHXXUZcLDfjniZ5Ne/8AgXDUT7i04PXfUb+kSoVQXqxAWBN9UmAGqxBsrxeGmtM48DLf2TfMF31F3wU5rb+ir4rqPZYeWO9un082wKnvKMoCAgICAgIKp18tHY0RscwfMA6xsAWtu2/M2Bt+SeSjantC74JM89vkpxQ3pBAQEEr0uP4jgzeVPM77U7v5Ltk8NVdo/wCNmn4oouKxEYEZEBAQTbV3oG/EXiafNHRNO1250rhvYzpzdw3Dbu7YsXN1nsq+IcQjBHJXrb7L9pKZkUbI4mhkbAGMY3Y1rQLABT4jbo8ra02nee7tRhWOvaOQ0dO4ZRC2U57n1jI5tmBo47O0Pgo+oiZhb8HyVpknfvspPtAofLL0ntashw6JtLMXrPm+nD6KSoljhgaZJZCGsY3eSf2Ab78ACUiszO0MZMtcdZtaekNk9C9G2YdSMgbZz/pzSD35TvPcLADoArHHTkrs8bq9TOoyTefp8nurdGZQEBAQEBAQeHplgQr6Kam2B7gHROdubK03aTbcOB6ErTJXmrskaTPODLF/x+SnMc1W11NTicFlQ4E9rFAHFzG8HC4BfxuANnXbaJbBaI3eiw8Ww5L8s9PjKC2XBaQIyIJfpzHlpcH60TT5vJ+9dsnhr8lboJ3yZv8AyRBcVkIwIyICCxNANW8lWW1FcHQ0u9rDdssw6cWM67zw5qRiwTPW3ZTa7ikYvcxdbevlC8KanZGxscTWsjaA1jGgBrWgbAANwU2I2jaHmrWm07z3diMCCrtfzz6FSt4GcnxETrftK4Zuyy4X/En5KOUZeiC+NRNGBh0krmtzOqJcjiBmDOzjaQDvG0FSsMe7uouJXmcu3wWUuytZQEBAQEBAQEBAQRzHtB8PrSXzwtEp2mWL2chPNxbsce8Fc7Yq27wl4ddnw9K26ek9YQ+s1LwH+oqpWfpWNk/dLVynTR5SsKcbyR4qxPy6f3fNHqU2+tWXH5NPY+ZkKx+zfFvPHJ26U/P/AA+zWJoJPLSUDKAdu+lZ6OWksa58eVoD/WIGws3X95Zy4pmI28nLQa+lMt5ydObr9UCGrfGP7Kf8WD/kXD2N/Rbf6ppf6vyl1HV7i39lk+1Gf4k9jf0Z/wBS039f3dkWrjF3bqVw6ukhA+b09jf0Ynimlj/l+Uvbw3U/XPP4xJBA3jYukf8AZAA/WW8aa3mjZONYo8ETP5J/o1q2oKJwkc01UwsRJPYtadm1jNw2i9zcjmu9MNaqnUcTzZunaPgmYC7K9lAQYQdFXRRTNyzxxyt+GRrXjycEZi0xO8S8Gt0BwqYWfSQN/RAxH/LIWk46z5O9dVmr2tKN4lqZoH3NPJUU54Nu2SMeDhm/WWk4apNOJZY77SlWg+jxw2jbSukE2V8ju0DS24c642XNj4rpSvLGyLqM3tcnPts99bODKAg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4956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558" name="AutoShape 6" descr="data:image/jpeg;base64,/9j/4AAQSkZJRgABAQAAAQABAAD/2wCEAAkGBxAQDxAQDRQQDw8UFRAQEBAQFBQVEBQQFhIXFxQUFRcYHCggGBolGxQUIT0hJykrLi4uFyAzODQsNygtLysBCgoKDg0OGxAQGywkICQsLCwsLCwsLCwsLCwsLCwsLCwsLCwsLCwsLCwsLCwsLCwsLCwsLCwsLCwsLCwsLCwsLP/AABEIAOgA2QMBEQACEQEDEQH/xAAcAAEAAgIDAQAAAAAAAAAAAAAABgcBCAIDBQT/xABJEAABAwICBwQGBAoJBQEAAAABAAIDBBEFEgYHITFBUWETcYGRFCIjQlKhMoKSwRUkYnJzorGywtElM1Rjk6OktNM1Q3WFsxb/xAAaAQEAAgMBAAAAAAAAAAAAAAAABAUBAgMG/8QANxEBAAIBAgQDBgMHBAMAAAAAAAECAwQRBRIhMTJBURMiYXGBsZGhwRQkMzRS0eEVI0KCcvDx/9oADAMBAAIRAxEAPwC8UBAQEBAQEBAQEBAQYQEBAQEGUBBhAQEBAQEBAQEGUBAQEBAQEBAQEGLoPnra+GBuaeSOFvxSvaxvm4hN4Zitrdo3eWNMcMvb02j/AMeO3nda89fV1/Z8v9M/g9alq45W5oXslb8Ubmub5grbdymsx3h3IwygICAgICAgwgygICAgICAgICAgICAgIOmqqWRMdJK5scbAXPe4gNa0bySUZiJmdoUtpprclkc6HCvYxC4NS5vtX9WNOxg7xf8ANUa+b0XGn4dEdcv4K3DamrlJtPVzHaT68spHXeVy6ysd8eOPKH3v0QxINzGjq7foZD8rXTkt6NP2rDM7c0POilqKWQ5DNTTDflL4pB5WIWOsOm1MkeU/hKxNE9b1TCWx4kPSYt3bNAbO0czb1XjdyPUrtXNPmr8/Daz1x9PgujCcUgq4WT0r2yxO+i5vzBB2gjkdoUiJiY3hTXpaluW0dX2rLUQEBAQEGEGUBAQEBAQEBAQEBAQEBBS2vPSZxkbhsWxjQyac8XPNyxnQAWd4jko+a3kuOG4I/iT9HxaudWJq2tq8RzMpnWdFCCWySj4nHe1nK2079gsTimLfrLfV6/k9zH39V2Ybh0NNGIqaOOGMbmRtDR3m289VIiIjsprXted7Tu+myy1fFimE09Uzs6qKOdnKRoNuoO8HqFiYie7at7Unes7Ke1i6sIaSGSsopRHCza+Cd3A7AIn7yb2GV208+Cj3xRHWFvpdfa9opeN/k+HUbickeIupwT2U0by5vDOz1mv77Zh9ZYwz12b8TpE44t5xK/FKUbKAgICAgwgIMoCAgICAgICAgICDF0Ef0l0zoaAEVEgdLbZBFZ0x5XF/V73EBaWyVr3StPos2fwR09fJR+tlgOJuqGHNFVQ01TE7gWGJrB82FRsvi3XGh/hck94mYlZ2r/WVT1jGQVjm09YAG7bNilI2AsO4OPw+V+HemSJ6Sq9VorY55q9Y+ywrrqgiDwNJdMaHD2k1Mre0tcQR2dO7l6oOzvNh1WtrxXu74dPkyz7sfVQmnOms+KSjP7KmYSYYAbgHdnefefbjw3Debxb5JtK90ukrgj1n1e/qepxC6txSbZDTQvaL+9K4B1geeUWt/eBbYum9nDXzzzXDHeZepheuWobYVdPFKOLoXOjdbnZ2YH5LEamfOHXJwSs+C34ptg2szDKiwdKaZ592oGQfbBLPmu1c1JVmbhmox+W/y6pfHK1wDmEOadoc0ggjoQuu6DMTHSXNGBAQYQEGUBAQEBAQEBAQcJJA0FziGtG0kmwA6koR17Ibj+s7DqW7WPNVKPdg2s8ZD6vlc9FxtmrVYYOGZ8vWY2j4qx0i1nYhVXZE4UcR92AntCPypN/2cqjXz2t26LvT8Kw4+tven49kKc4kknaTckneSd5K4rOIiI2hNsOpfwthforNuIUOeSmb701I4+vGOZabW+qOJUmnv1284Uuqj9mz+0/427/CVfuFth2HiDvXNK7vbo9McShYGRVdQ1g2NaXlwA5DNewW8ZLR5uFtJhtO81hwrNLcRm2S1dU4bi0Sva094aQCsTe0+bNdLhr2rDxibm53naT1Wrttt2fbg+FzVc8dPTNzyyHK0cBxLieDQLknosxEzO0NMuWuOs2t2WJrBqIcPooMEo3BxblmrXje6T6QDupNnW4BrAt81oiOSEfhuK2XJOpvHyVwoy8EHp4NpBV0br0k0kPEtabxn85hu0+IW1bzXs4ZtLizeOsT9/xWVo5rh3MxKK3Dt4B83Rn9oPgpNNR/UpdRwWY64p+krOwnFqerjEtLIyaM8WHaDycN7T0NipFbRbrCly4r4rct42l9y2cxBhBlAQEBAQEBBhBV+sbWQ+mmNLhxb2rNk8zgHBjrfQYDsLhxJvbdvuo2XPtO1V1w/hkZa+0y9vKFUYtjtXVm9XNLNxs9xyA9GD1R4BRbXtbvK+w6bFi8FYh5y1dxAQfXhOJS0s0c9O4slYczSPmCOIIuCOqzW01neHLNirlpNLdpTPE8NpcbBqMPyU2KEZp6J5DWTuttfC47Mx5edt5k+7k6x3Uu2XRzy3608p9Pmr6vopaeQxVDHwyDeyRpa7vseHVc5iY7plMlLRvWXTG0uIa0FzjuDdpPcAmzM2iPNJcE0CxOrI7OnkjYd8tQDFGBz9ba4fmgraMdpR8msxU89/kmYr6LR+GSGicysxWQZZZwLxQ/kjuPu7yRd1tgW83rjjaO6Pj0+XW2i1/dp6eqtamd8j3SSOL3uJc9zjcucTckqLM79XoKUitYiO0OpYbCAgIPtwrFailkEtLI+GQe8w7xycNzh0IIW1bTWd4csuHHljlvG8Lp0E1lx1hbT1obBVGwY4bIpTyF/ou6ceB4KZjzRbpLzWt4ZbD79OtfzhYS7qplAQEBAQEBAQRDWVpV+DqQ9kfxqbNHANl27PWlsfhuPEjquWa/LVO4fpP2jL17R3/s12e4kkkkk3JJNySd5J4lV72ERERtDCMiAgICDLTY3Gw7wUJjda2rPSaq9HxGSrldPDSwB7Gy2cc5zkDMfWIOS1rqVhvO0zPk8/xLS44vjrjjabT5PIGtzEAPVjomnm2J/wDyLT9ot8En/R8HnNvx/wAPCxnTnEqsFs1Q8RnfHEBGy3I5QC4d5K0tlvbvKTh4fp8XWtevrPVHFzThAQEBAQEBGF4arNOvSmtoqx34y0eykcdszANx5vA8wL8CpuHLv7svMcT0E4p9pSPdnv8AD/CyQpCoEBAQEBAQcXvABJsANpJ3AcSg1p060iOIVsk4J7EezgaeETSbG3AuN3ePRV2W/Nbd7LQ6aMGGK+feUeXNNEBAQEBAQTTCn9lo9XuGwz1UFPfiQwCUjyv5rtWdsUqvNHPrqR6RMoWuKzEBGRAQEBAQEBB20tQ+J7JInFkjHB7Ht3tcDcELMTs1vSL1mtu0tk9B9JW4jRsm2CUeznYPdlA226HYR39FYY789d3jNZpp0+Wa+Xl8khXRFEBAQEBBB9b2Oei4c6NhtLUnsW23iO15T9n1frhcc9+Wqx4Xg9rniZ7R1/s1+UB64QEBAQEBAQTTE2ZNHKG3/dq55T1LWuj+5d7dMUfNV4p319/hWIQtcFoIwIyICAgICAgICCYasNJPQa5oebU8+WGbkDf2b/Anyc5dsN+Wyt4npvbYd47x1j9WxKnvJCAgICDBQa/a3Mb9JxJ0bTeOmHYNtu7S95T35vV+ooGe3NbZ6vhOD2eDmnvbr9EIXFaCAgICAgICCw9LqfJo9g/D1nu+2HP+9SckbYqqXSW312X/AN9FeKMuhGBGRAQEBAQEBAQEYbG6ssf9Nw+MvN5ovYTX3ktAyuPe3Kb87qwxX5qvH8R0/sc8xHaesJYuqCICAg8vSfFhR0dRUut7Nji0HcZDsY3xcWjxWt7ctZl20+KcuWtI85auyyFzi55LnOJc5x3lxNyT4qtmd3uK1isREeTgsMiAgICAgICC2NYEFtHMJPL0QnpmpXE/NSsv8OHn9Bb9+yfX7qmuNyjbL7mjfZlYbCAgICAgICAgICCe6nMb9HxDsHG0dSOz6CVtzGf3m/WC76e21tvVUcXwc+HnjvX7L7upzy7KAgIKr16Yxlhp6Np2yOM8lvgZsYD0Li4/UUbU26cq74Lh3vbJPl0/FTShvSCAgICAgICAgu/WXBbR+nHweh/KPL96m5o/2/weX4dbfWzPrzKPLBe6h79HpZxxM7srDcQEBAQEBAQEBAQdlPM6N7JIzlexzXscN4c03afMBInad2tqxas1nzbTYHiTaqmgqGbpWMfbkSPWb4G48FZ1tzRu8NmxzjyTSfKdn3rZzEAoNcNZ+JekYrUm92xuFOzoIxZw+3nPiq/Nbe8vX8Mxez09fj1/FFVyWAgICAgICAgFCey+9aTbYFbl6KP1mqfm/hvJ8M/nI+qhFBesgWAQEBAQEBAQEBAQEF3ajsW7SjmpXH1oH5mD+7lubfbD/tBTdNbeuzzHGcPLli8ecfnH+FlqQpxAQas6TyB1fWubta6oqXA8wZnEFVl/FL2+ljbDSJ9IeYtUgQEBAQEBAQChPZfOt19sGA5vpx8ifuU7N/DeU4X/ADf4qGUF6sQEBAQEBAQEBAQEBBNNUeKej4pE0mzJ2up3bdmY+szxzNaPrLtgttdWcWxc+nmfTq2ECnvJsoPB03xz0GgqJwbSZckPWZ+xnkdvc0rTJblruk6TD7bNWn4tZSq17WGEZEBBz7N2XNY5b5c1vVzWva/O3BGOaN9vNwRkQEBAQld+uWW2E0w+KaAf5Mh+5Tc/geY4RXfUz8p+6kFCenEBAQEBAQEH2UWGSzMkdC0yFmW7GAukIdm2taBcgZdp4XHNbRWZjo5ZM9McxFp23/B8hFlq67sICAsDtpKh0UjJY9j2ObIw8nNcHD5hZidp3aZKxes1nzbWYfVtmhimZtZIxkjfzXNBH7VaRO8bvC3pNLTWfJ9Cy1VBr4r3ZqOmB9W0k7hzdfIzyGfzUTUz2hf8Ex+K/wBFSqK9AICDnDC57gyNrnvOxrWglxPIAb1nbdre0VjeZ2WXrfpRS02FUkXqxMZKSwbjI0RjOebvWft/KKkZ42iIUnCbe0yZMlu//wBVioy9EBAQEJXLrjkvhNB1kid/p3/zUzUeCHmuER+8W+U/dTAeCbKJMdHoa5ImdnJYdBAQEBAQEFl6jmE1NWRwg2dHF4sfkVJ0/eVJxrwU+atnggkOvmBIN99+N+qjyua7bRs4rDYQEBBsLqjxLt8KhaTd0LnwO7gczP1HNHgp+Cd6PIcUxcmon49UzXZAVVr0wdzo6esYLiMmGXo15ux3dcOH1go2pr0iV3wXNFbWxz59YU4ob0YgILS1H4G500tc8WjY0wR396R1i8jubYfX6KVpq9ZsoeNZ4isYo795dGvWrDqymiG+OEvPfI87PKMeaxqZ6xDfglNsdres7K0UZdiAgICC2tbUubCsKPxCN3+nH81Lz+CHneFRtqckfP7qlsFF3egisR1FhsICAgICAgtPUN/X1v6OH99ylabvKh454afV8OtbQuSnnkraZpdSykvky7exlJu644MJ233AkjZsvrnxbTzQ68L11b0jFeesdvirpR1yICwCC1dRGI2lq6UnY5rJ2Dq05X+YczyUvTT3hQcbxdK5PouNS93n3j6YQRyYdWtmtk7CYkngWsLg7vBAPgtb7cs7u+ltNc1Jr33hq+qx7gQEF4aksXZJRPpNglhe59uLo3m4d4OuPLmpuntHLs8vxjDNc3tPKf0V1rRqTJi9Wb3DSyMdA2NoI87qPmne8rjhdOXTV+KKLksBAQEBBZusqS+D4H1hjJ7xTxfzUrNPuVUfDY/es3z/AFlWSirwQEBAQEBAQWbqJktWVLecAd9mRo/iUnTd5UfG4/26z8Vj6xqx0GFVj2Zg7IIwW3uO0e1hNxu2OO1SMs7UlT6GkX1FIn1a1lVz2ggICCT6tsR9HxWkcTZr39g7qJRkF/rFp8F0wzteEDiWL2mnt8OrZGysXj9lX659KBHEMPhPtJQ185Huw39Vne4jyHVRtRk2jlhdcI0nPf21u0dvmpdQ3pRACErF0HwGqpsWpJKZsr6WRglFRlIjdTSRklryNgcDsy/E0dFIx1tF4mOyl1uox5dNat+lonbb4vF1nYVJTYpUdocwmcamN3Nkjjs8CC3wWmau15S+GZq5NPXby6fgii5J4gICAgsTWE++EYF+hd8o4gpObwVU3D4/ec3z/WVdqMuRAQEBAQEBBPtSclsVI+KCZv6zHfwrvp595UcZjfTx818Sxh7S14DmkEOa4Agg7wQd4U55iJmJ3hRutrRCnoXQz0g7OOZz2uhuS1rwAbsvtANzs4bLKFnxxXrD0vCtZfNvS/XbzV2o65EBB200xjeyRv0mOa9ve0gj5hZidp3aXrFqzE+bZ38Pxcx5qx5nivYWa6aW1T5q+skkJLjNKNvANcWtHg0AeCgXne0zL1+jpFMFIj0h5C0SRAQbEappS7B6W+3KZ2eAmfb5EDwVhgn3IeP4nWI1Vvp9kW180fq0U44GaJ3iGub+69ctTHaU/gl/evX5Sp6R1gosRuvclprG8OAm5hbcrlGf1hyEoWOWW8ZquQeOBWNpbxkrPaWVhununL74PgX6OceXZj7lIy+Cqo0MbarN84/VAQVwWsWiezKw2EHB0gGxbRXdxtlis7bOJm6LPK19v6Qx2xTla+3t5OJkKztDWctvV3MOwLSe6TjnesJjqnlLcZpLbndu093YSH9oC6YJ99B4rG+mt9Puv/FcRjpoJJ5zlijaXOPG3AAcSTYAcyp8zERvLymPHbJeKV7y1y010qlxOo7WQZIm3bBFe+Rh3kni42Fz0HJV+TJN5ew0WkrpqbR3nvKPLmmCAgyATsFyTsAG8nkEhiZiI3Xt/wDm6rl81P5ZeS9tRW+tHA3UmJTOt7KcmoiPA5jeRveHk7ORCjZqctl7wzURlwRHnXoiC4rEQEGxGqSPLg9Lf3jO7znfb5AKwweCHj+KTvqrfT7Q8zXiW/g2LN9L0iPJ39nJf5XWmo8Lvwbf9onb0/soebcole70ebwuhouVujRG87OyZtrWWtZ3dc1Irts4x7wsz2c6eKH0LmnJxpgb4Ngf5tWPJ7Au+TwVVOjj96zR8v1QVjAFxmd1lTHFXJYdBB0T71vXsiZvE4sbcrMzs0pXmnZ2TM2bFisu2WkRG8OlbI76mDYFznum06VhOdT+GyS4pFM1p7KASvkfb1QTG5jW35kvBtyBXbBXe+6t4vmrXTzXzlYmuqctwrKPfmhYe4Zn/tYF31E+4qeEV31MT6RKg1BerEBAQSXVxQCoxWjY4XaH9q7laNpeL9LtA8V0xRveEHiOT2entMfL8WyasXjkP1qYG2rw2V1va04NRGeNmi8jfFt9nMBcs1eaqfw3UTizx6T0lruq97AQEYbQ6IUZgw+jiOxzYYsw/LLQXfMlWdI2rEPEam/Pmtb4yg2vmX8Wo2c5ZHfZZb+NcNT2hZ8Er/uWn4fqpWXcVEr3egy+F1Qjat7dnHFG9nZMNi1r3ds0e66ot4W09kfH4ofQuaamWlDr4Lgn/sB5TNC7X/h1+qs0sbavN9ENXFZiAg6Jt66V7IeXxOUA4rWzpgjzdjxsKxHd1vG9ZfMAuiFHV6mF0nbTwwjZ2kkUVxvGd4b965xG8peW/s8c29I/RtNQUUUETIoGtjjYA1rWiwAH39VZxERGzw972vbmtPVCtdUObC83wTRO8w5v8S46iPcWXCLban5xKhFBerEBYBBZeouizVlRMd0UIZ9aR4t8o3ealaaPemVJxu+2OtfWfsu1S+rzb5sVa0084kOVhjkD3DaQ3Icx8rpPZtTeLRMNSpZLk5bhtzlB324XI4qv2h6/2l5jq68xWWN5SjV5o/8AhGtEDnBrWt7d9xfMxsjA9nS4edvRbUx81nDU6ycGOfPfo2ZAU55ZVevqEmKik91r5mH85zWEfuOUbU9oXnBLRz3j4Qpt+4qJHd6C8e7LrgG9bWccEd5djhsK1ju73jesumHetrdkbDHvO9aJaWaRH+hsE78T/wBw1db+Cv1V2m/ms3/X7ImuSxEBB88u8rpHZCyeKXcwWAWk90rHXasOSw3dEbfWXSZ6IeOvv7Pe0P8A+pUF/wC1Uv8A9mrGPxQ31n8vf5T9m0SsniUe0/w01OGVcTQS7s+0YBvL4yJAB35beK55Y3pKVosvs89bfH79Gs6rntYEBYBZF56kcO7PD5JyNs0rrHnHGMo/W7RTtPXau7y3GMvNmivpH3WKu6p3cZow9rmuAc1wLXA7i0ixHkhE7Kax/UtJnc7DpmFhNxFUXDmjkHtBzeICj2w+i3xcTjba8fgi9RqtxhpsKcSD4mTQ2P2ng/JaeyslxxDBPn+Sy9UmhEmHskqKxuSrkvGGZmOyQgg72ki7iAd+5o6rtipy9ZVmu1UZZite0fdYq6oCM6xsDNbh00TBmlZaaHie0ZtyjqWlzfrLnlpzV2TNBn9jnrae3afq1sVc9l3hxjbYLMzvLTFXarksOjriG0rayPhjaZdi1SEr0iP9D4IP/Jf7lq638Ffqr9P/ADWb/r9kTBXNPi0T2ZWGRB0lt3LffoizXfI7lolCDAbtus79NnPk97eEhwzDZaauwwyjK6V9JUsbxEbqizL9Tkv3ELeKzFo3RsuauXDk5fLePybMqxeNRrWPiBp8Kq5GkhxYImkbCDK4R3B5gOJ8FzyztSUvQY/aaitZ9ft1a1que0EBYHKNhcQGglxIAA3kncAswxaYiN5bSaNYYKSjp6YWvHG1rrbi+13nxcSfFWdK8tYh4bPl9rktf1l6a2chAQEBAQYKDXjWlo/6FiDzGLQz3nj5Ak+0Z4O29A4KBnpy2et4Xqfa4dp716f2Q5cVkICMbCMpXpOLYVgo/Irj51AXW/gqrtN11Ob6fZEmMsuczum0xxXs5LDoICGwgIBRiey7MR0efW43h9VG0+gsp6ecSj6Hs3OcxgPO5Zs5EqbNJteJ8nmcepjFpMmOfFMzG3zWYpCnQHXXUZcLDfjniZ5Ne/8AgXDUT7i04PXfUb+kSoVQXqxAWBN9UmAGqxBsrxeGmtM48DLf2TfMF31F3wU5rb+ir4rqPZYeWO9un082wKnvKMoCAgICAgIKp18tHY0RscwfMA6xsAWtu2/M2Bt+SeSjantC74JM89vkpxQ3pBAQEEr0uP4jgzeVPM77U7v5Ltk8NVdo/wCNmn4oouKxEYEZEBAQTbV3oG/EXiafNHRNO1250rhvYzpzdw3Dbu7YsXN1nsq+IcQjBHJXrb7L9pKZkUbI4mhkbAGMY3Y1rQLABT4jbo8ra02nee7tRhWOvaOQ0dO4ZRC2U57n1jI5tmBo47O0Pgo+oiZhb8HyVpknfvspPtAofLL0ntashw6JtLMXrPm+nD6KSoljhgaZJZCGsY3eSf2Ab78ACUiszO0MZMtcdZtaekNk9C9G2YdSMgbZz/pzSD35TvPcLADoArHHTkrs8bq9TOoyTefp8nurdGZQEBAQEBAQeHplgQr6Kam2B7gHROdubK03aTbcOB6ErTJXmrskaTPODLF/x+SnMc1W11NTicFlQ4E9rFAHFzG8HC4BfxuANnXbaJbBaI3eiw8Ww5L8s9PjKC2XBaQIyIJfpzHlpcH60TT5vJ+9dsnhr8lboJ3yZv8AyRBcVkIwIyICCxNANW8lWW1FcHQ0u9rDdssw6cWM67zw5qRiwTPW3ZTa7ikYvcxdbevlC8KanZGxscTWsjaA1jGgBrWgbAANwU2I2jaHmrWm07z3diMCCrtfzz6FSt4GcnxETrftK4Zuyy4X/En5KOUZeiC+NRNGBh0krmtzOqJcjiBmDOzjaQDvG0FSsMe7uouJXmcu3wWUuytZQEBAQEBAQEBAQRzHtB8PrSXzwtEp2mWL2chPNxbsce8Fc7Yq27wl4ddnw9K26ek9YQ+s1LwH+oqpWfpWNk/dLVynTR5SsKcbyR4qxPy6f3fNHqU2+tWXH5NPY+ZkKx+zfFvPHJ26U/P/AA+zWJoJPLSUDKAdu+lZ6OWksa58eVoD/WIGws3X95Zy4pmI28nLQa+lMt5ydObr9UCGrfGP7Kf8WD/kXD2N/Rbf6ppf6vyl1HV7i39lk+1Gf4k9jf0Z/wBS039f3dkWrjF3bqVw6ukhA+b09jf0Ynimlj/l+Uvbw3U/XPP4xJBA3jYukf8AZAA/WW8aa3mjZONYo8ETP5J/o1q2oKJwkc01UwsRJPYtadm1jNw2i9zcjmu9MNaqnUcTzZunaPgmYC7K9lAQYQdFXRRTNyzxxyt+GRrXjycEZi0xO8S8Gt0BwqYWfSQN/RAxH/LIWk46z5O9dVmr2tKN4lqZoH3NPJUU54Nu2SMeDhm/WWk4apNOJZY77SlWg+jxw2jbSukE2V8ju0DS24c642XNj4rpSvLGyLqM3tcnPts99bODKAg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34956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60" name="Picture 8" descr="deserter%20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4039649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Schal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2530" name="Picture 2" descr="https://encrypted-tbn2.gstatic.com/images?q=tbn:ANd9GcRJ_zs9ngwNd3O2HztjGgT4PP9Arh-bOCw-GdOr6Vzz6UNKLdx2b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628800"/>
            <a:ext cx="322897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Der</a:t>
            </a:r>
            <a:r>
              <a:rPr lang="en-US" dirty="0" smtClean="0">
                <a:latin typeface="Comic Sans MS" pitchFamily="66" charset="0"/>
              </a:rPr>
              <a:t> Hut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1506" name="Picture 2" descr="https://encrypted-tbn1.gstatic.com/images?q=tbn:ANd9GcSQepcbOL1k7iCfhOrDYB6ZkD-MyV1E2iosKfXmJpmfaYwxeKwsM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50387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603</Words>
  <Application>Microsoft Office PowerPoint</Application>
  <PresentationFormat>On-screen Show (4:3)</PresentationFormat>
  <Paragraphs>154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Default Design</vt:lpstr>
      <vt:lpstr>www.zeitfuerdeutsch.com</vt:lpstr>
      <vt:lpstr> The Clothes – Die Kleidung</vt:lpstr>
      <vt:lpstr>Das Kartenspiel</vt:lpstr>
      <vt:lpstr>PowerPoint Presentation</vt:lpstr>
      <vt:lpstr>Die Hose</vt:lpstr>
      <vt:lpstr>Der Pullover</vt:lpstr>
      <vt:lpstr>Die Jacke</vt:lpstr>
      <vt:lpstr>Der Schal</vt:lpstr>
      <vt:lpstr>Der Hut</vt:lpstr>
      <vt:lpstr>Der Schuh Die Schuhe</vt:lpstr>
      <vt:lpstr>Der Handschuh Die Handschuhe</vt:lpstr>
      <vt:lpstr>Die Socke Die Socken</vt:lpstr>
      <vt:lpstr>Das T-Shirt</vt:lpstr>
      <vt:lpstr>Das Hemd</vt:lpstr>
      <vt:lpstr>Das Kleid</vt:lpstr>
      <vt:lpstr>Mein Hut, der hat drei Ecken My hat, it has three corners</vt:lpstr>
      <vt:lpstr>PowerPoint Presentation</vt:lpstr>
      <vt:lpstr>Frage 1</vt:lpstr>
      <vt:lpstr>The jumper is blue</vt:lpstr>
      <vt:lpstr>The jumper is blue</vt:lpstr>
      <vt:lpstr>€100</vt:lpstr>
      <vt:lpstr>Frage 2</vt:lpstr>
      <vt:lpstr>The shoe is black</vt:lpstr>
      <vt:lpstr>The shoe is black</vt:lpstr>
      <vt:lpstr>€200</vt:lpstr>
      <vt:lpstr>Frage 3</vt:lpstr>
      <vt:lpstr>The T-Shirt is tremendous</vt:lpstr>
      <vt:lpstr>The T-Shirt is tremendous</vt:lpstr>
      <vt:lpstr>€300</vt:lpstr>
      <vt:lpstr>Frage 4</vt:lpstr>
      <vt:lpstr>The gloves are blue and white</vt:lpstr>
      <vt:lpstr>The gloves are blue and white</vt:lpstr>
      <vt:lpstr>€500</vt:lpstr>
      <vt:lpstr>Frage 5</vt:lpstr>
      <vt:lpstr>The fantastic hat is light blue</vt:lpstr>
      <vt:lpstr>The fantastic hat is light blue</vt:lpstr>
      <vt:lpstr> The Clothes – Die Kleidung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49</cp:revision>
  <dcterms:created xsi:type="dcterms:W3CDTF">2014-08-31T12:54:10Z</dcterms:created>
  <dcterms:modified xsi:type="dcterms:W3CDTF">2016-10-21T12:52:15Z</dcterms:modified>
</cp:coreProperties>
</file>