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3" r:id="rId2"/>
    <p:sldId id="256" r:id="rId3"/>
    <p:sldId id="271" r:id="rId4"/>
    <p:sldId id="294" r:id="rId5"/>
    <p:sldId id="277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278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66" r:id="rId33"/>
    <p:sldId id="308" r:id="rId34"/>
    <p:sldId id="292" r:id="rId35"/>
    <p:sldId id="30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00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lker.com/cliparts/8/4/4/1/11949839951455368809scissors_02.svg.med.pn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lker.com/cliparts/1/9/3/c/1195445966939025916tomas_arad_rose.svg.med.pn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lker.com/cliparts/5/2/e/9/119498684762751185simple_teddy_bear_gerald_01.svg.med.png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clker.com/cliparts/d/2/7/c/1194986125512843964grape_01.svg.med.png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clker.com/cliparts/c/a/f/f/11949861291591003672orange.svg.med.pn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clker.com/cliparts/5/b/f/4/11949855221461346840elefante02_architetto_fr_01.svg.med.pn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clker.com/cliparts/5/8/d/6/11971079931958430346Chrisdesign_Silver_Ring_1.svg.med.png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clker.com/cliparts/q/e/i/C/g/q/rings-md.png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poX2Tqua93wNLM&amp;tbnid=1wDlUUo8gm77AM:&amp;ved=0CAcQjRw&amp;url=http://en.wikipedia.org/wiki/Flag_of_Germany&amp;ei=OaQeVO-BHIPcaprigOgC&amp;bvm=bv.75775273,d.ZGU&amp;psig=AFQjCNF1tu6B7D4J-bYQPpBeIQYbGSMjKQ&amp;ust=141138065894874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http://www.google.co.uk/url?sa=i&amp;rct=j&amp;q=&amp;esrc=s&amp;source=images&amp;cd=&amp;cad=rja&amp;uact=8&amp;docid=poX2Tqua93wNLM&amp;tbnid=1wDlUUo8gm77AM:&amp;ved=0CAcQjRw&amp;url=http://www.worldatlas.com/webimage/countrys/europe/germany/deflags.htm&amp;ei=ZKQeVI3_B8jsaNvugIgG&amp;bvm=bv.75775273,d.ZGU&amp;psig=AFQjCNF1tu6B7D4J-bYQPpBeIQYbGSMjKQ&amp;ust=1411380658948741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bnAbYaKxxb0THM&amp;tbnid=buf-nFikS-mCNM:&amp;ved=0CAcQjRw&amp;url=http://wwp.greenwichmeantime.com/time-zone/europe/european-union/austria/flag/&amp;ei=F6UeVPrWHIXcaP3ngcgI&amp;bvm=bv.75775273,d.ZGU&amp;psig=AFQjCNGDtohgXxtkSDBnPFHZjux1haIA9A&amp;ust=141138088158054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www.google.co.uk/url?sa=i&amp;rct=j&amp;q=&amp;esrc=s&amp;source=images&amp;cd=&amp;cad=rja&amp;uact=8&amp;docid=bnAbYaKxxb0THM&amp;tbnid=buf-nFikS-mCNM:&amp;ved=0CAcQjRw&amp;url=http://list25.com/25-national-flags-and-their-meanings/&amp;ei=JqUeVJ3kOszraLCggNgP&amp;bvm=bv.75775273,d.ZGU&amp;psig=AFQjCNGDtohgXxtkSDBnPFHZjux1haIA9A&amp;ust=1411380881580546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bnAbYaKxxb0THM&amp;tbnid=buf-nFikS-mCNM:&amp;ved=0CAcQjRw&amp;url=http://wwp.greenwichmeantime.com/time-zone/europe/european-union/austria/flag/&amp;ei=F6UeVPrWHIXcaP3ngcgI&amp;bvm=bv.75775273,d.ZGU&amp;psig=AFQjCNGDtohgXxtkSDBnPFHZjux1haIA9A&amp;ust=141138088158054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Relationship Id="rId4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bnAbYaKxxb0THM&amp;tbnid=buf-nFikS-mCNM:&amp;ved=0CAcQjRw&amp;url=http://wwp.greenwichmeantime.com/time-zone/europe/european-union/austria/flag/&amp;ei=F6UeVPrWHIXcaP3ngcgI&amp;bvm=bv.75775273,d.ZGU&amp;psig=AFQjCNGDtohgXxtkSDBnPFHZjux1haIA9A&amp;ust=1411380881580546" TargetMode="External"/><Relationship Id="rId7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docid=_Qnft496cUbdgM&amp;tbnid=I7HqR33PMuCH2M:&amp;ved=0CAcQjRw&amp;url=http://www.mapsofworld.com/flags/belgium-flag.html&amp;ei=WKYeVIy8N9DTaPqLgLgM&amp;psig=AFQjCNFolS2vAJqjY2XN9iqeOVWUedTdag&amp;ust=1411381202367732" TargetMode="External"/><Relationship Id="rId5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Relationship Id="rId4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://www.google.co.uk/url?sa=i&amp;rct=j&amp;q=&amp;esrc=s&amp;source=images&amp;cd=&amp;cad=rja&amp;uact=8&amp;docid=bnAbYaKxxb0THM&amp;tbnid=buf-nFikS-mCNM:&amp;ved=0CAcQjRw&amp;url=http://wwp.greenwichmeantime.com/time-zone/europe/european-union/austria/flag/&amp;ei=F6UeVPrWHIXcaP3ngcgI&amp;bvm=bv.75775273,d.ZGU&amp;psig=AFQjCNGDtohgXxtkSDBnPFHZjux1haIA9A&amp;ust=1411380881580546" TargetMode="External"/><Relationship Id="rId7" Type="http://schemas.openxmlformats.org/officeDocument/2006/relationships/hyperlink" Target="http://en.wikipedia.org/wiki/File:Flag_of_Italy.sv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docid=_Qnft496cUbdgM&amp;tbnid=I7HqR33PMuCH2M:&amp;ved=0CAcQjRw&amp;url=http://www.mapsofworld.com/flags/belgium-flag.html&amp;ei=WKYeVIy8N9DTaPqLgLgM&amp;psig=AFQjCNFolS2vAJqjY2XN9iqeOVWUedTdag&amp;ust=1411381202367732" TargetMode="External"/><Relationship Id="rId5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Relationship Id="rId4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hyperlink" Target="http://www.google.co.uk/url?sa=i&amp;rct=j&amp;q=&amp;esrc=s&amp;source=images&amp;cd=&amp;cad=rja&amp;uact=8&amp;docid=bnAbYaKxxb0THM&amp;tbnid=buf-nFikS-mCNM:&amp;ved=0CAcQjRw&amp;url=http://wwp.greenwichmeantime.com/time-zone/europe/european-union/austria/flag/&amp;ei=F6UeVPrWHIXcaP3ngcgI&amp;bvm=bv.75775273,d.ZGU&amp;psig=AFQjCNGDtohgXxtkSDBnPFHZjux1haIA9A&amp;ust=1411380881580546" TargetMode="External"/><Relationship Id="rId7" Type="http://schemas.openxmlformats.org/officeDocument/2006/relationships/hyperlink" Target="http://en.wikipedia.org/wiki/File:Flag_of_France.sv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docid=_Qnft496cUbdgM&amp;tbnid=I7HqR33PMuCH2M:&amp;ved=0CAcQjRw&amp;url=http://www.mapsofworld.com/flags/belgium-flag.html&amp;ei=WKYeVIy8N9DTaPqLgLgM&amp;psig=AFQjCNFolS2vAJqjY2XN9iqeOVWUedTdag&amp;ust=1411381202367732" TargetMode="External"/><Relationship Id="rId5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Relationship Id="rId4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bnAbYaKxxb0THM&amp;tbnid=buf-nFikS-mCNM:&amp;ved=0CAcQjRw&amp;url=http://wwp.greenwichmeantime.com/time-zone/europe/european-union/austria/flag/&amp;ei=F6UeVPrWHIXcaP3ngcgI&amp;bvm=bv.75775273,d.ZGU&amp;psig=AFQjCNGDtohgXxtkSDBnPFHZjux1haIA9A&amp;ust=1411380881580546" TargetMode="External"/><Relationship Id="rId7" Type="http://schemas.openxmlformats.org/officeDocument/2006/relationships/image" Target="../media/image2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&amp;esrc=s&amp;source=images&amp;cd=&amp;cad=rja&amp;uact=8&amp;docid=_Qnft496cUbdgM&amp;tbnid=I7HqR33PMuCH2M:&amp;ved=0CAcQjRw&amp;url=http://www.mapsofworld.com/flags/belgium-flag.html&amp;ei=WKYeVIy8N9DTaPqLgLgM&amp;psig=AFQjCNFolS2vAJqjY2XN9iqeOVWUedTdag&amp;ust=1411381202367732" TargetMode="External"/><Relationship Id="rId5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Relationship Id="rId4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hyperlink" Target="http://en.wikipedia.org/wiki/File:Flag_of_the_Netherlands.svg" TargetMode="External"/><Relationship Id="rId4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hyperlink" Target="http://en.wikipedia.org/wiki/File:Flag_of_the_Czech_Republic.svg" TargetMode="External"/><Relationship Id="rId4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hyperlink" Target="http://en.wikipedia.org/wiki/File:Flag_of_the_United_Kingdom.svg" TargetMode="External"/><Relationship Id="rId4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hyperlink" Target="http://en.wikipedia.org/wiki/File:Flag_of_the_United_States.svg" TargetMode="External"/><Relationship Id="rId4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docid=yXEKt3nSn5wkiM&amp;tbnid=J1wSH_eszTIO3M:&amp;ved=0CAcQjRw&amp;url=http://www.crwflags.com/fotw/flags/ch_squar.html&amp;ei=eqUeVNGUD4fSaIuNgaAK&amp;bvm=bv.75775273,d.ZGU&amp;psig=AFQjCNGf3QCmLmvGkijP5vVA0-akmZo3nA&amp;ust=1411380980941685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hyperlink" Target="http://en.wikipedia.org/wiki/File:Flag_of_Europe.svg" TargetMode="External"/><Relationship Id="rId4" Type="http://schemas.openxmlformats.org/officeDocument/2006/relationships/hyperlink" Target="http://www.google.co.uk/url?sa=i&amp;rct=j&amp;q=&amp;esrc=s&amp;source=images&amp;cd=&amp;cad=rja&amp;uact=8&amp;docid=nV1np1P3r-0H4M&amp;tbnid=hzLXQUsMBlscJM:&amp;ved=0CAcQjRw&amp;url=http://axismonday.blogspot.com/2008/12/simple-flags.html&amp;ei=k6UeVMGJAcTaaMCNgdgB&amp;bvm=bv.75775273,d.ZGU&amp;psig=AFQjCNGf3QCmLmvGkijP5vVA0-akmZo3nA&amp;ust=1411380980941685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source=images&amp;cd=&amp;cad=rja&amp;uact=8&amp;ved=0ahUKEwjVh6LKweLPAhWCvBQKHV9JAQoQjRwIBw&amp;url=http%3A%2F%2Fminne-mama.blogspot.com%2F2014%2F02%2Fcolor-toss-activity-with-video.html&amp;bvm=bv.135974163,d.ZGg&amp;psig=AFQjCNGmw8-0aGyBHF67gE6ZcV3Cw-N3jw&amp;ust=1476816811916129" TargetMode="Externa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Rig8kqdzqk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source=images&amp;cd=&amp;cad=rja&amp;uact=8&amp;ved=0ahUKEwjVh6LKweLPAhWCvBQKHV9JAQoQjRwIBw&amp;url=http%3A%2F%2Fminne-mama.blogspot.com%2F2014%2F02%2Fcolor-toss-activity-with-video.html&amp;bvm=bv.135974163,d.ZGg&amp;psig=AFQjCNGmw8-0aGyBHF67gE6ZcV3Cw-N3jw&amp;ust=1476816811916129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lker.com/cliparts/2/6/9/4/1194984752681580776star_double_tom_webb_.svg.med.pn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lker.com/cliparts/3/7/1/c/1194983739304205047rana01_architetto_france_01.svg.med.pn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lker.com/cliparts/3/3/f/2/1194983759804341886wall1.svg.med.pn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196752"/>
            <a:ext cx="8572500" cy="56612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Schwarz</a:t>
            </a:r>
            <a:endParaRPr lang="en-GB" dirty="0"/>
          </a:p>
        </p:txBody>
      </p:sp>
      <p:pic>
        <p:nvPicPr>
          <p:cNvPr id="31746" name="Picture 2" descr="Scissors 2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16832"/>
            <a:ext cx="5544616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1065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Weiß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12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Rosa</a:t>
            </a:r>
            <a:endParaRPr lang="en-GB" dirty="0"/>
          </a:p>
        </p:txBody>
      </p:sp>
      <p:pic>
        <p:nvPicPr>
          <p:cNvPr id="32770" name="Picture 2" descr="Rose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72816"/>
            <a:ext cx="5976664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731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Braun</a:t>
            </a:r>
            <a:endParaRPr lang="en-GB" dirty="0"/>
          </a:p>
        </p:txBody>
      </p:sp>
      <p:pic>
        <p:nvPicPr>
          <p:cNvPr id="34818" name="Picture 2" descr="Simple Teddy Bear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16832"/>
            <a:ext cx="5976664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0581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Lila</a:t>
            </a:r>
            <a:endParaRPr lang="en-GB" dirty="0"/>
          </a:p>
        </p:txBody>
      </p:sp>
      <p:pic>
        <p:nvPicPr>
          <p:cNvPr id="35842" name="Picture 2" descr="Grape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772816"/>
            <a:ext cx="5760640" cy="4176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2082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Orange</a:t>
            </a:r>
            <a:endParaRPr lang="en-GB" dirty="0"/>
          </a:p>
        </p:txBody>
      </p:sp>
      <p:pic>
        <p:nvPicPr>
          <p:cNvPr id="37890" name="Picture 2" descr="Orange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00808"/>
            <a:ext cx="6480720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25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Grau</a:t>
            </a:r>
            <a:endParaRPr lang="en-GB" dirty="0"/>
          </a:p>
        </p:txBody>
      </p:sp>
      <p:pic>
        <p:nvPicPr>
          <p:cNvPr id="38914" name="Picture 2" descr="Elephant 5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44824"/>
            <a:ext cx="7272808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045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Silber</a:t>
            </a:r>
            <a:endParaRPr lang="en-GB" dirty="0"/>
          </a:p>
        </p:txBody>
      </p:sp>
      <p:pic>
        <p:nvPicPr>
          <p:cNvPr id="39938" name="Picture 2" descr="Silver Ring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04864"/>
            <a:ext cx="5904656" cy="3816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6916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</a:t>
            </a:r>
            <a:endParaRPr lang="en-GB" dirty="0"/>
          </a:p>
        </p:txBody>
      </p:sp>
      <p:pic>
        <p:nvPicPr>
          <p:cNvPr id="41986" name="Picture 2" descr="Rings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6984776" cy="37444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26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Which colour is that?</a:t>
            </a:r>
          </a:p>
          <a:p>
            <a:r>
              <a:rPr lang="en-GB" sz="4400" b="1" dirty="0" smtClean="0"/>
              <a:t>Which flag is that?</a:t>
            </a:r>
          </a:p>
          <a:p>
            <a:r>
              <a:rPr lang="en-GB" sz="4400" b="1" dirty="0" smtClean="0"/>
              <a:t>That is ...</a:t>
            </a:r>
          </a:p>
          <a:p>
            <a:endParaRPr lang="en-GB" sz="4400" b="1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rmAutofit/>
          </a:bodyPr>
          <a:lstStyle/>
          <a:p>
            <a:r>
              <a:rPr lang="en-GB" sz="4400" b="1" dirty="0" err="1" smtClean="0">
                <a:solidFill>
                  <a:srgbClr val="FF0000"/>
                </a:solidFill>
              </a:rPr>
              <a:t>Welche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en-GB" sz="4400" b="1" dirty="0" err="1" smtClean="0">
                <a:solidFill>
                  <a:srgbClr val="FF0000"/>
                </a:solidFill>
              </a:rPr>
              <a:t>Farbe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en-GB" sz="4400" b="1" dirty="0" err="1" smtClean="0">
                <a:solidFill>
                  <a:srgbClr val="FF0000"/>
                </a:solidFill>
              </a:rPr>
              <a:t>ist</a:t>
            </a:r>
            <a:r>
              <a:rPr lang="en-GB" sz="4400" b="1" dirty="0" smtClean="0">
                <a:solidFill>
                  <a:srgbClr val="FF0000"/>
                </a:solidFill>
              </a:rPr>
              <a:t> das?</a:t>
            </a:r>
          </a:p>
          <a:p>
            <a:r>
              <a:rPr lang="en-GB" sz="4400" b="1" dirty="0" err="1" smtClean="0">
                <a:solidFill>
                  <a:srgbClr val="FF0000"/>
                </a:solidFill>
              </a:rPr>
              <a:t>Welche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en-GB" sz="4400" b="1" dirty="0" err="1" smtClean="0">
                <a:solidFill>
                  <a:srgbClr val="FF0000"/>
                </a:solidFill>
              </a:rPr>
              <a:t>Flagge</a:t>
            </a:r>
            <a:r>
              <a:rPr lang="en-GB" sz="4400" b="1" dirty="0" smtClean="0">
                <a:solidFill>
                  <a:srgbClr val="FF0000"/>
                </a:solidFill>
              </a:rPr>
              <a:t> </a:t>
            </a:r>
            <a:r>
              <a:rPr lang="en-GB" sz="4400" b="1" dirty="0" err="1" smtClean="0">
                <a:solidFill>
                  <a:srgbClr val="FF0000"/>
                </a:solidFill>
              </a:rPr>
              <a:t>ist</a:t>
            </a:r>
            <a:r>
              <a:rPr lang="en-GB" sz="4400" b="1" dirty="0" smtClean="0">
                <a:solidFill>
                  <a:srgbClr val="FF0000"/>
                </a:solidFill>
              </a:rPr>
              <a:t> das?</a:t>
            </a:r>
          </a:p>
          <a:p>
            <a:r>
              <a:rPr lang="en-GB" sz="4400" b="1" dirty="0" smtClean="0">
                <a:solidFill>
                  <a:srgbClr val="FF0000"/>
                </a:solidFill>
              </a:rPr>
              <a:t>Das </a:t>
            </a:r>
            <a:r>
              <a:rPr lang="en-GB" sz="4400" b="1" dirty="0" err="1" smtClean="0">
                <a:solidFill>
                  <a:srgbClr val="FF0000"/>
                </a:solidFill>
              </a:rPr>
              <a:t>ist</a:t>
            </a:r>
            <a:r>
              <a:rPr lang="en-GB" sz="4400" b="1" dirty="0" smtClean="0">
                <a:solidFill>
                  <a:srgbClr val="FF0000"/>
                </a:solidFill>
              </a:rPr>
              <a:t> ...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Colours 2 with Flags 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640960" cy="4176464"/>
          </a:xfrm>
        </p:spPr>
        <p:txBody>
          <a:bodyPr>
            <a:normAutofit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Talk about Flags and their colours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chemeClr val="tx1"/>
                </a:solidFill>
              </a:rPr>
              <a:t>can say what colour a flag is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 I can say what country a flag belongs to 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 I can say what my favourite flag is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 I can sing the German song ‘</a:t>
            </a:r>
            <a:r>
              <a:rPr lang="en-GB" dirty="0" err="1" smtClean="0">
                <a:solidFill>
                  <a:schemeClr val="tx1"/>
                </a:solidFill>
              </a:rPr>
              <a:t>Welche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Farbe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ist</a:t>
            </a:r>
            <a:r>
              <a:rPr lang="en-GB" dirty="0" smtClean="0">
                <a:solidFill>
                  <a:schemeClr val="tx1"/>
                </a:solidFill>
              </a:rPr>
              <a:t> das’? </a:t>
            </a: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Germany - </a:t>
            </a:r>
            <a:r>
              <a:rPr lang="en-GB" b="1" dirty="0" smtClean="0">
                <a:solidFill>
                  <a:srgbClr val="FF0000"/>
                </a:solidFill>
              </a:rPr>
              <a:t>Deutschland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9458" name="AutoShape 2" descr="data:image/png;base64,iVBORw0KGgoAAAANSUhEUgAAASIAAACuCAMAAAClZfCTAAAAElBMVEUAAAD/zgDdAADnAADaAAD/2AAtsSEoAAAA+ElEQVR4nO3QMQGAMAAEsYeCf8tIuI0pkZANAAAAAAAAAAAAAAAAAAAAgB8dwm6CoqQoKUqKkqKkKClKipKipCgpSoqSoqQoKUqKkqKkKClKipKipCgpSoqSoqQoKUqKkqKkKClKipKipCgpSoqSoqQoKUqKkqKkKClKipKipCgpSoqSoqQoKUqKkqKkKClKewh7CbsIipKipCgpSoqSoqQoKUqKkqKkKClKipKipCgpSoqSoqQoKUqKkqKkKClKipKipCgpSoqSoqQoKUqKkqKkKClKipKipCgpSoqSoqQoKUqKkqKkKClKipKipCgpSoqSoqQoKUofMGTNC8HkSxo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538288"/>
            <a:ext cx="5372100" cy="3219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0" name="AutoShape 4" descr="data:image/png;base64,iVBORw0KGgoAAAANSUhEUgAAASIAAACuCAMAAAClZfCTAAAAElBMVEUAAAD/zgDdAADnAADaAAD/2AAtsSEoAAAA+ElEQVR4nO3QMQGAMAAEsYeCf8tIuI0pkZANAAAAAAAAAAAAAAAAAAAAgB8dwm6CoqQoKUqKkqKkKClKipKipCgpSoqSoqQoKUqKkqKkKClKipKipCgpSoqSoqQoKUqKkqKkKClKipKipCgpSoqSoqQoKUqKkqKkKClKipKipCgpSoqSoqQoKUqKkqKkKClKewh7CbsIipKipCgpSoqSoqQoKUqKkqKkKClKipKipCgpSoqSoqQoKUqKkqKkKClKipKipCgpSoqSoqQoKUqKkqKkKClKipKipCgpSoqSoqQoKUqKkqKkKClKipKipCgpSoqSoqQoKUofMGTNC8HkSxo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538288"/>
            <a:ext cx="5372100" cy="3219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2" name="AutoShape 6" descr="data:image/png;base64,iVBORw0KGgoAAAANSUhEUgAAASIAAACuCAMAAAClZfCTAAAAElBMVEUAAAD/zgDdAADnAADaAAD/2AAtsSEoAAAA+ElEQVR4nO3QMQGAMAAEsYeCf8tIuI0pkZANAAAAAAAAAAAAAAAAAAAAgB8dwm6CoqQoKUqKkqKkKClKipKipCgpSoqSoqQoKUqKkqKkKClKipKipCgpSoqSoqQoKUqKkqKkKClKipKipCgpSoqSoqQoKUqKkqKkKClKipKipCgpSoqSoqQoKUqKkqKkKClKewh7CbsIipKipCgpSoqSoqQoKUqKkqKkKClKipKipCgpSoqSoqQoKUqKkqKkKClKipKipCgpSoqSoqQoKUqKkqKkKClKipKipCgpSoqSoqQoKUqKkqKkKClKipKipCgpSoqSoqQoKUofMGTNC8HkSxo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538288"/>
            <a:ext cx="5372100" cy="3219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4" name="Picture 8" descr="https://encrypted-tbn0.gstatic.com/images?q=tbn:ANd9GcSN2JYR4qLaEg4z663er9TTBzS-EQdjYFbUxaxyBNE544w1sVU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1772816"/>
            <a:ext cx="5688632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Austria - </a:t>
            </a:r>
            <a:r>
              <a:rPr lang="en-GB" b="1" dirty="0" err="1" smtClean="0">
                <a:solidFill>
                  <a:srgbClr val="FF0000"/>
                </a:solidFill>
              </a:rPr>
              <a:t>Österreich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2770" name="AutoShape 2" descr="data:image/png;base64,iVBORw0KGgoAAAANSUhEUgAAARAAAAC0CAMAAABrLoNrAAAAdVBMVEX8AA3////8AAvdAQz3AQr8//zz//r//P/1BAz+/Pr///n5mpz0qKT8AAD1//z5//36Dx7yAhDf39/++P/9//X3AADU4dvEAQTn3tzh3eLb4N3fAADe4dfjgoT/nqH0BBLYBQno1uHmAAD3paTclpD1FCLhCxQcaaIsAAACYElEQVR4nO3d3VIaQRRF4UPTSJMIMiGTH0kAY5L3f8T0NEwc1wsMF+urUm+pVfuMN4Lx9XI8LjW6xKUrpSvnTldxLCnlUJNyjmWXS8m6KcPJdN256CaW5yjnuad6L4anRw1Sd6KmBekMMqo9ikEmDAIGAYOAQcAgYBAwCBgEDAIGAYOAQcAgYBAwCBgEDAIGAYOAQcAgYBAwCBgEDAIGAYOAQcAgYBAwCBgEDAIGAYOAQcAgYBAwCBgEDAIGgWuQkgwyan/8b5A3BgGDgEHAIDAEOXa5Fpn7zZB3ok8pfuVt2vZpq6rvS/z9s9/vhy818fvx9fVRV6fTKZ5Xm81i9bTTbvewe3iIl8PhsD6oWa/X8aVWqWmeVNUi8WmxXmwWGtUgC4NMtCB6YxDwZMAg4MmAQcCTARcCBgFPBgwCngwYBDwZMAh4MmAQ8GTAhYALARcCLgRcCLgQcCHgQsCFgEHAkwEXAi4EXAi4EHAh4ELAhYALARcCLgRcCBgEPBkwCHgyYBDwZMAgYBDwGQLxvFhpIr5tNNXelTm8X1VX8X2tqfjxufqgpqaIn6ePmohjv+37uT+m4l70fR/HknJOanIePnInDDIyCBgEDAItSFeDxNyvZG5jAD8t8x2DgEHAIGAQMAgYBAwCBgGDgEHAIGAQMAgYBAwCBgGDgEHAIGAQMAgYBAwCBgGDgEHAIGAQMAgYBAwCBgGDgEHAIGAQMAgYBAwCBgGDgEHAIHALUr+nNPdruQtpO/wTc4P8ZxBIKXky7/gMgTFINshVC1Lqr90cWc0QJJWuzP06Zlea+uMft5Qrtzuy9NU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028700"/>
            <a:ext cx="3238500" cy="215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72" name="AutoShape 4" descr="data:image/png;base64,iVBORw0KGgoAAAANSUhEUgAAARAAAAC0CAMAAABrLoNrAAAAdVBMVEX8AA3////8AAvdAQz3AQr8//zz//r//P/1BAz+/Pr///n5mpz0qKT8AAD1//z5//36Dx7yAhDf39/++P/9//X3AADU4dvEAQTn3tzh3eLb4N3fAADe4dfjgoT/nqH0BBLYBQno1uHmAAD3paTclpD1FCLhCxQcaaIsAAACYElEQVR4nO3d3VIaQRRF4UPTSJMIMiGTH0kAY5L3f8T0NEwc1wsMF+urUm+pVfuMN4Lx9XI8LjW6xKUrpSvnTldxLCnlUJNyjmWXS8m6KcPJdN256CaW5yjnuad6L4anRw1Sd6KmBekMMqo9ikEmDAIGAYOAQcAgYBAwCBgEDAIGAYOAQcAgYBAwCBgEDAIGAYOAQcAgYBAwCBgEDAIGAYOAQcAgYBAwCBgEDAIGAYOAQcAgYBAwCBgEDAIGgWuQkgwyan/8b5A3BgGDgEHAIDAEOXa5Fpn7zZB3ok8pfuVt2vZpq6rvS/z9s9/vhy818fvx9fVRV6fTKZ5Xm81i9bTTbvewe3iIl8PhsD6oWa/X8aVWqWmeVNUi8WmxXmwWGtUgC4NMtCB6YxDwZMAg4MmAQcCTARcCBgFPBgwCngwYBDwZMAh4MmAQ8GTAhYALARcCLgRcCLgQcCHgQsCFgEHAkwEXAi4EXAi4EHAh4ELAhYALARcCLgRcCBgEPBkwCHgyYBDwZMAgYBDwGQLxvFhpIr5tNNXelTm8X1VX8X2tqfjxufqgpqaIn6ePmohjv+37uT+m4l70fR/HknJOanIePnInDDIyCBgEDAItSFeDxNyvZG5jAD8t8x2DgEHAIGAQMAgYBAwCBgGDgEHAIGAQMAgYBAwCBgGDgEHAIGAQMAgYBAwCBgGDgEHAIGAQMAgYBAwCBgGDgEHAIGAQMAgYBAwCBgGDgEHAIHALUr+nNPdruQtpO/wTc4P8ZxBIKXky7/gMgTFINshVC1Lqr90cWc0QJJWuzP06Zlea+uMft5Qrtzuy9NU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028700"/>
            <a:ext cx="3238500" cy="215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2774" name="Picture 6" descr="https://encrypted-tbn3.gstatic.com/images?q=tbn:ANd9GcTv_NWBl7PVM6LANR9GR_G-tFpQbdI4dLozBb3wEGla4dsqaGX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1772816"/>
            <a:ext cx="619268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Switzerland - </a:t>
            </a:r>
            <a:r>
              <a:rPr lang="de-DE" b="1" dirty="0" smtClean="0">
                <a:solidFill>
                  <a:srgbClr val="FF0000"/>
                </a:solidFill>
              </a:rPr>
              <a:t>Die Schweiz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2770" name="AutoShape 2" descr="data:image/png;base64,iVBORw0KGgoAAAANSUhEUgAAARAAAAC0CAMAAABrLoNrAAAAdVBMVEX8AA3////8AAvdAQz3AQr8//zz//r//P/1BAz+/Pr///n5mpz0qKT8AAD1//z5//36Dx7yAhDf39/++P/9//X3AADU4dvEAQTn3tzh3eLb4N3fAADe4dfjgoT/nqH0BBLYBQno1uHmAAD3paTclpD1FCLhCxQcaaIsAAACYElEQVR4nO3d3VIaQRRF4UPTSJMIMiGTH0kAY5L3f8T0NEwc1wsMF+urUm+pVfuMN4Lx9XI8LjW6xKUrpSvnTldxLCnlUJNyjmWXS8m6KcPJdN256CaW5yjnuad6L4anRw1Sd6KmBekMMqo9ikEmDAIGAYOAQcAgYBAwCBgEDAIGAYOAQcAgYBAwCBgEDAIGAYOAQcAgYBAwCBgEDAIGAYOAQcAgYBAwCBgEDAIGAYOAQcAgYBAwCBgEDAIGgWuQkgwyan/8b5A3BgGDgEHAIDAEOXa5Fpn7zZB3ok8pfuVt2vZpq6rvS/z9s9/vhy818fvx9fVRV6fTKZ5Xm81i9bTTbvewe3iIl8PhsD6oWa/X8aVWqWmeVNUi8WmxXmwWGtUgC4NMtCB6YxDwZMAg4MmAQcCTARcCBgFPBgwCngwYBDwZMAh4MmAQ8GTAhYALARcCLgRcCLgQcCHgQsCFgEHAkwEXAi4EXAi4EHAh4ELAhYALARcCLgRcCBgEPBkwCHgyYBDwZMAgYBDwGQLxvFhpIr5tNNXelTm8X1VX8X2tqfjxufqgpqaIn6ePmohjv+37uT+m4l70fR/HknJOanIePnInDDIyCBgEDAItSFeDxNyvZG5jAD8t8x2DgEHAIGAQMAgYBAwCBgGDgEHAIGAQMAgYBAwCBgGDgEHAIGAQMAgYBAwCBgGDgEHAIGAQMAgYBAwCBgGDgEHAIGAQMAgYBAwCBgGDgEHAIHALUr+nNPdruQtpO/wTc4P8ZxBIKXky7/gMgTFINshVC1Lqr90cWc0QJJWuzP06Zlea+uMft5Qrtzuy9NU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028700"/>
            <a:ext cx="3238500" cy="215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2" name="AutoShape 10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4" name="AutoShape 12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6" name="AutoShape 14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3808" name="Picture 16" descr="flag art flag of switzerland  SV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1772816"/>
            <a:ext cx="5684144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Belgium - </a:t>
            </a:r>
            <a:r>
              <a:rPr lang="de-DE" b="1" dirty="0" smtClean="0">
                <a:solidFill>
                  <a:srgbClr val="FF0000"/>
                </a:solidFill>
              </a:rPr>
              <a:t>Belgien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2770" name="AutoShape 2" descr="data:image/png;base64,iVBORw0KGgoAAAANSUhEUgAAARAAAAC0CAMAAABrLoNrAAAAdVBMVEX8AA3////8AAvdAQz3AQr8//zz//r//P/1BAz+/Pr///n5mpz0qKT8AAD1//z5//36Dx7yAhDf39/++P/9//X3AADU4dvEAQTn3tzh3eLb4N3fAADe4dfjgoT/nqH0BBLYBQno1uHmAAD3paTclpD1FCLhCxQcaaIsAAACYElEQVR4nO3d3VIaQRRF4UPTSJMIMiGTH0kAY5L3f8T0NEwc1wsMF+urUm+pVfuMN4Lx9XI8LjW6xKUrpSvnTldxLCnlUJNyjmWXS8m6KcPJdN256CaW5yjnuad6L4anRw1Sd6KmBekMMqo9ikEmDAIGAYOAQcAgYBAwCBgEDAIGAYOAQcAgYBAwCBgEDAIGAYOAQcAgYBAwCBgEDAIGAYOAQcAgYBAwCBgEDAIGAYOAQcAgYBAwCBgEDAIGgWuQkgwyan/8b5A3BgGDgEHAIDAEOXa5Fpn7zZB3ok8pfuVt2vZpq6rvS/z9s9/vhy818fvx9fVRV6fTKZ5Xm81i9bTTbvewe3iIl8PhsD6oWa/X8aVWqWmeVNUi8WmxXmwWGtUgC4NMtCB6YxDwZMAg4MmAQcCTARcCBgFPBgwCngwYBDwZMAh4MmAQ8GTAhYALARcCLgRcCLgQcCHgQsCFgEHAkwEXAi4EXAi4EHAh4ELAhYALARcCLgRcCBgEPBkwCHgyYBDwZMAgYBDwGQLxvFhpIr5tNNXelTm8X1VX8X2tqfjxufqgpqaIn6ePmohjv+37uT+m4l70fR/HknJOanIePnInDDIyCBgEDAItSFeDxNyvZG5jAD8t8x2DgEHAIGAQMAgYBAwCBgGDgEHAIGAQMAgYBAwCBgGDgEHAIGAQMAgYBAwCBgGDgEHAIGAQMAgYBAwCBgGDgEHAIGAQMAgYBAwCBgGDgEHAIHALUr+nNPdruQtpO/wTc4P8ZxBIKXky7/gMgTFINshVC1Lqr90cWc0QJJWuzP06Zlea+uMft5Qrtzuy9NU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028700"/>
            <a:ext cx="3238500" cy="215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18" name="AutoShape 2" descr="data:image/png;base64,iVBORw0KGgoAAAANSUhEUgAAARMAAAC3CAMAAAAGjUrGAAAAQlBMVEUAAAD/1gDeIRBMTEyUUE3jHAb/3ADdExDofw2jkUz/2gCJdAD/4ADtgQDiDAZ1XVznFwCUTU2ZbU1xaUxISUxcXFz6HkLWAAABKElEQVR4nO3Q2xWCMAAFsCoFBMsb9l/VKe6PJxkh5elS7mvKOY+aspWuxHzbnNKWtQ/Za/RkeKUMn/Ed0jtx4sSJEydOnDhx4sSJEydOnDhx4sSJEydOnDhx4sSJEydOnDhx4sSJEydOnDhx4sSJEydOnDhx4sSJEydOnDhx4sSJEydOnDhx4sSJEydOnDhx4sSJEydOnDhx4sSJEydOnDhx4sSJEydOnDhx4sSJEydOnDhx4sSJEydOnDhx4sSJEydOnDhx4sSJEydOnDhx4sSJEydOnDhx4sSJEydOnDhx4sSJEydOnDhx4sSJEydOnDhx4sSJEydOnDhx4sSJEydOnDhx4sSJEydOnDhx4sSJEyf/c9LmlLasfchey9Ol3NeUcx41ZfsBUk7zcIX4djUAAAAASUVORK5CYII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42862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0" name="AutoShape 4" descr="data:image/png;base64,iVBORw0KGgoAAAANSUhEUgAAARMAAAC3CAMAAAAGjUrGAAAAQlBMVEUAAAD/1gDeIRBMTEyUUE3jHAb/3ADdExDofw2jkUz/2gCJdAD/4ADtgQDiDAZ1XVznFwCUTU2ZbU1xaUxISUxcXFz6HkLWAAABKElEQVR4nO3Q2xWCMAAFsCoFBMsb9l/VKe6PJxkh5elS7mvKOY+aspWuxHzbnNKWtQ/Za/RkeKUMn/Ed0jtx4sSJEydOnDhx4sSJEydOnDhx4sSJEydOnDhx4sSJEydOnDhx4sSJEydOnDhx4sSJEydOnDhx4sSJEydOnDhx4sSJEydOnDhx4sSJEydOnDhx4sSJEydOnDhx4sSJEydOnDhx4sSJEydOnDhx4sSJEydOnDhx4sSJEydOnDhx4sSJEydOnDhx4sSJEydOnDhx4sSJEydOnDhx4sSJEydOnDhx4sSJEydOnDhx4sSJEydOnDhx4sSJEydOnDhx4sSJEydOnDhx4sSJEydOnDhx4sSJEyf/c9LmlLasfchey9Ol3NeUcx41ZfsBUk7zcIX4djUAAAAASUVORK5CYII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42862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2" name="AutoShape 6" descr="data:image/png;base64,iVBORw0KGgoAAAANSUhEUgAAARMAAAC3CAMAAAAGjUrGAAAAQlBMVEUAAAD/1gDeIRBMTEyUUE3jHAb/3ADdExDofw2jkUz/2gCJdAD/4ADtgQDiDAZ1XVznFwCUTU2ZbU1xaUxISUxcXFz6HkLWAAABKElEQVR4nO3Q2xWCMAAFsCoFBMsb9l/VKe6PJxkh5elS7mvKOY+aspWuxHzbnNKWtQ/Za/RkeKUMn/Ed0jtx4sSJEydOnDhx4sSJEydOnDhx4sSJEydOnDhx4sSJEydOnDhx4sSJEydOnDhx4sSJEydOnDhx4sSJEydOnDhx4sSJEydOnDhx4sSJEydOnDhx4sSJEydOnDhx4sSJEydOnDhx4sSJEydOnDhx4sSJEydOnDhx4sSJEydOnDhx4sSJEydOnDhx4sSJEydOnDhx4sSJEydOnDhx4sSJEydOnDhx4sSJEydOnDhx4sSJEydOnDhx4sSJEydOnDhx4sSJEydOnDhx4sSJEydOnDhx4sSJEyf/c9LmlLasfchey9Ol3NeUcx41ZfsBUk7zcIX4djUAAAAASUVORK5CYII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42862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4824" name="Picture 8" descr="http://upload.wikimedia.org/wikipedia/commons/thumb/6/65/Flag_of_Belgium.svg/450px-Flag_of_Belgium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1628800"/>
            <a:ext cx="6624736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Italy - </a:t>
            </a:r>
            <a:r>
              <a:rPr lang="de-DE" b="1" dirty="0" smtClean="0">
                <a:solidFill>
                  <a:srgbClr val="FF0000"/>
                </a:solidFill>
              </a:rPr>
              <a:t>Italien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2770" name="AutoShape 2" descr="data:image/png;base64,iVBORw0KGgoAAAANSUhEUgAAARAAAAC0CAMAAABrLoNrAAAAdVBMVEX8AA3////8AAvdAQz3AQr8//zz//r//P/1BAz+/Pr///n5mpz0qKT8AAD1//z5//36Dx7yAhDf39/++P/9//X3AADU4dvEAQTn3tzh3eLb4N3fAADe4dfjgoT/nqH0BBLYBQno1uHmAAD3paTclpD1FCLhCxQcaaIsAAACYElEQVR4nO3d3VIaQRRF4UPTSJMIMiGTH0kAY5L3f8T0NEwc1wsMF+urUm+pVfuMN4Lx9XI8LjW6xKUrpSvnTldxLCnlUJNyjmWXS8m6KcPJdN256CaW5yjnuad6L4anRw1Sd6KmBekMMqo9ikEmDAIGAYOAQcAgYBAwCBgEDAIGAYOAQcAgYBAwCBgEDAIGAYOAQcAgYBAwCBgEDAIGAYOAQcAgYBAwCBgEDAIGAYOAQcAgYBAwCBgEDAIGgWuQkgwyan/8b5A3BgGDgEHAIDAEOXa5Fpn7zZB3ok8pfuVt2vZpq6rvS/z9s9/vhy818fvx9fVRV6fTKZ5Xm81i9bTTbvewe3iIl8PhsD6oWa/X8aVWqWmeVNUi8WmxXmwWGtUgC4NMtCB6YxDwZMAg4MmAQcCTARcCBgFPBgwCngwYBDwZMAh4MmAQ8GTAhYALARcCLgRcCLgQcCHgQsCFgEHAkwEXAi4EXAi4EHAh4ELAhYALARcCLgRcCBgEPBkwCHgyYBDwZMAgYBDwGQLxvFhpIr5tNNXelTm8X1VX8X2tqfjxufqgpqaIn6ePmohjv+37uT+m4l70fR/HknJOanIePnInDDIyCBgEDAItSFeDxNyvZG5jAD8t8x2DgEHAIGAQMAgYBAwCBgGDgEHAIGAQMAgYBAwCBgGDgEHAIGAQMAgYBAwCBgGDgEHAIGAQMAgYBAwCBgGDgEHAIGAQMAgYBAwCBgGDgEHAIHALUr+nNPdruQtpO/wTc4P8ZxBIKXky7/gMgTFINshVC1Lqr90cWc0QJJWuzP06Zlea+uMft5Qrtzuy9NU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028700"/>
            <a:ext cx="3238500" cy="215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18" name="AutoShape 2" descr="data:image/png;base64,iVBORw0KGgoAAAANSUhEUgAAARMAAAC3CAMAAAAGjUrGAAAAQlBMVEUAAAD/1gDeIRBMTEyUUE3jHAb/3ADdExDofw2jkUz/2gCJdAD/4ADtgQDiDAZ1XVznFwCUTU2ZbU1xaUxISUxcXFz6HkLWAAABKElEQVR4nO3Q2xWCMAAFsCoFBMsb9l/VKe6PJxkh5elS7mvKOY+aspWuxHzbnNKWtQ/Za/RkeKUMn/Ed0jtx4sSJEydOnDhx4sSJEydOnDhx4sSJEydOnDhx4sSJEydOnDhx4sSJEydOnDhx4sSJEydOnDhx4sSJEydOnDhx4sSJEydOnDhx4sSJEydOnDhx4sSJEydOnDhx4sSJEydOnDhx4sSJEydOnDhx4sSJEydOnDhx4sSJEydOnDhx4sSJEydOnDhx4sSJEydOnDhx4sSJEydOnDhx4sSJEydOnDhx4sSJEydOnDhx4sSJEydOnDhx4sSJEydOnDhx4sSJEydOnDhx4sSJEydOnDhx4sSJEyf/c9LmlLasfchey9Ol3NeUcx41ZfsBUk7zcIX4djUAAAAASUVORK5CYII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42862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0" name="AutoShape 4" descr="data:image/png;base64,iVBORw0KGgoAAAANSUhEUgAAARMAAAC3CAMAAAAGjUrGAAAAQlBMVEUAAAD/1gDeIRBMTEyUUE3jHAb/3ADdExDofw2jkUz/2gCJdAD/4ADtgQDiDAZ1XVznFwCUTU2ZbU1xaUxISUxcXFz6HkLWAAABKElEQVR4nO3Q2xWCMAAFsCoFBMsb9l/VKe6PJxkh5elS7mvKOY+aspWuxHzbnNKWtQ/Za/RkeKUMn/Ed0jtx4sSJEydOnDhx4sSJEydOnDhx4sSJEydOnDhx4sSJEydOnDhx4sSJEydOnDhx4sSJEydOnDhx4sSJEydOnDhx4sSJEydOnDhx4sSJEydOnDhx4sSJEydOnDhx4sSJEydOnDhx4sSJEydOnDhx4sSJEydOnDhx4sSJEydOnDhx4sSJEydOnDhx4sSJEydOnDhx4sSJEydOnDhx4sSJEydOnDhx4sSJEydOnDhx4sSJEydOnDhx4sSJEydOnDhx4sSJEydOnDhx4sSJEydOnDhx4sSJEyf/c9LmlLasfchey9Ol3NeUcx41ZfsBUk7zcIX4djUAAAAASUVORK5CYII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42862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5842" name="Picture 2" descr="Flag of Italy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1772816"/>
            <a:ext cx="756084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France - </a:t>
            </a:r>
            <a:r>
              <a:rPr lang="de-DE" b="1" dirty="0" smtClean="0">
                <a:solidFill>
                  <a:srgbClr val="FF0000"/>
                </a:solidFill>
              </a:rPr>
              <a:t>Frankreich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2770" name="AutoShape 2" descr="data:image/png;base64,iVBORw0KGgoAAAANSUhEUgAAARAAAAC0CAMAAABrLoNrAAAAdVBMVEX8AA3////8AAvdAQz3AQr8//zz//r//P/1BAz+/Pr///n5mpz0qKT8AAD1//z5//36Dx7yAhDf39/++P/9//X3AADU4dvEAQTn3tzh3eLb4N3fAADe4dfjgoT/nqH0BBLYBQno1uHmAAD3paTclpD1FCLhCxQcaaIsAAACYElEQVR4nO3d3VIaQRRF4UPTSJMIMiGTH0kAY5L3f8T0NEwc1wsMF+urUm+pVfuMN4Lx9XI8LjW6xKUrpSvnTldxLCnlUJNyjmWXS8m6KcPJdN256CaW5yjnuad6L4anRw1Sd6KmBekMMqo9ikEmDAIGAYOAQcAgYBAwCBgEDAIGAYOAQcAgYBAwCBgEDAIGAYOAQcAgYBAwCBgEDAIGAYOAQcAgYBAwCBgEDAIGAYOAQcAgYBAwCBgEDAIGgWuQkgwyan/8b5A3BgGDgEHAIDAEOXa5Fpn7zZB3ok8pfuVt2vZpq6rvS/z9s9/vhy818fvx9fVRV6fTKZ5Xm81i9bTTbvewe3iIl8PhsD6oWa/X8aVWqWmeVNUi8WmxXmwWGtUgC4NMtCB6YxDwZMAg4MmAQcCTARcCBgFPBgwCngwYBDwZMAh4MmAQ8GTAhYALARcCLgRcCLgQcCHgQsCFgEHAkwEXAi4EXAi4EHAh4ELAhYALARcCLgRcCBgEPBkwCHgyYBDwZMAgYBDwGQLxvFhpIr5tNNXelTm8X1VX8X2tqfjxufqgpqaIn6ePmohjv+37uT+m4l70fR/HknJOanIePnInDDIyCBgEDAItSFeDxNyvZG5jAD8t8x2DgEHAIGAQMAgYBAwCBgGDgEHAIGAQMAgYBAwCBgGDgEHAIGAQMAgYBAwCBgGDgEHAIGAQMAgYBAwCBgGDgEHAIGAQMAgYBAwCBgGDgEHAIHALUr+nNPdruQtpO/wTc4P8ZxBIKXky7/gMgTFINshVC1Lqr90cWc0QJJWuzP06Zlea+uMft5Qrtzuy9NU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028700"/>
            <a:ext cx="3238500" cy="215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18" name="AutoShape 2" descr="data:image/png;base64,iVBORw0KGgoAAAANSUhEUgAAARMAAAC3CAMAAAAGjUrGAAAAQlBMVEUAAAD/1gDeIRBMTEyUUE3jHAb/3ADdExDofw2jkUz/2gCJdAD/4ADtgQDiDAZ1XVznFwCUTU2ZbU1xaUxISUxcXFz6HkLWAAABKElEQVR4nO3Q2xWCMAAFsCoFBMsb9l/VKe6PJxkh5elS7mvKOY+aspWuxHzbnNKWtQ/Za/RkeKUMn/Ed0jtx4sSJEydOnDhx4sSJEydOnDhx4sSJEydOnDhx4sSJEydOnDhx4sSJEydOnDhx4sSJEydOnDhx4sSJEydOnDhx4sSJEydOnDhx4sSJEydOnDhx4sSJEydOnDhx4sSJEydOnDhx4sSJEydOnDhx4sSJEydOnDhx4sSJEydOnDhx4sSJEydOnDhx4sSJEydOnDhx4sSJEydOnDhx4sSJEydOnDhx4sSJEydOnDhx4sSJEydOnDhx4sSJEydOnDhx4sSJEydOnDhx4sSJEydOnDhx4sSJEyf/c9LmlLasfchey9Ol3NeUcx41ZfsBUk7zcIX4djUAAAAASUVORK5CYII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42862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20" name="AutoShape 4" descr="data:image/png;base64,iVBORw0KGgoAAAANSUhEUgAAARMAAAC3CAMAAAAGjUrGAAAAQlBMVEUAAAD/1gDeIRBMTEyUUE3jHAb/3ADdExDofw2jkUz/2gCJdAD/4ADtgQDiDAZ1XVznFwCUTU2ZbU1xaUxISUxcXFz6HkLWAAABKElEQVR4nO3Q2xWCMAAFsCoFBMsb9l/VKe6PJxkh5elS7mvKOY+aspWuxHzbnNKWtQ/Za/RkeKUMn/Ed0jtx4sSJEydOnDhx4sSJEydOnDhx4sSJEydOnDhx4sSJEydOnDhx4sSJEydOnDhx4sSJEydOnDhx4sSJEydOnDhx4sSJEydOnDhx4sSJEydOnDhx4sSJEydOnDhx4sSJEydOnDhx4sSJEydOnDhx4sSJEydOnDhx4sSJEydOnDhx4sSJEydOnDhx4sSJEydOnDhx4sSJEydOnDhx4sSJEydOnDhx4sSJEydOnDhx4sSJEydOnDhx4sSJEydOnDhx4sSJEydOnDhx4sSJEydOnDhx4sSJEyf/c9LmlLasfchey9Ol3NeUcx41ZfsBUk7zcIX4djUAAAAASUVORK5CYII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42862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6866" name="Picture 2" descr="Flag of France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8" y="1556792"/>
            <a:ext cx="720080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Poland - </a:t>
            </a:r>
            <a:r>
              <a:rPr lang="de-DE" b="1" dirty="0" smtClean="0">
                <a:solidFill>
                  <a:srgbClr val="FF0000"/>
                </a:solidFill>
              </a:rPr>
              <a:t>Polen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2770" name="AutoShape 2" descr="data:image/png;base64,iVBORw0KGgoAAAANSUhEUgAAARAAAAC0CAMAAABrLoNrAAAAdVBMVEX8AA3////8AAvdAQz3AQr8//zz//r//P/1BAz+/Pr///n5mpz0qKT8AAD1//z5//36Dx7yAhDf39/++P/9//X3AADU4dvEAQTn3tzh3eLb4N3fAADe4dfjgoT/nqH0BBLYBQno1uHmAAD3paTclpD1FCLhCxQcaaIsAAACYElEQVR4nO3d3VIaQRRF4UPTSJMIMiGTH0kAY5L3f8T0NEwc1wsMF+urUm+pVfuMN4Lx9XI8LjW6xKUrpSvnTldxLCnlUJNyjmWXS8m6KcPJdN256CaW5yjnuad6L4anRw1Sd6KmBekMMqo9ikEmDAIGAYOAQcAgYBAwCBgEDAIGAYOAQcAgYBAwCBgEDAIGAYOAQcAgYBAwCBgEDAIGAYOAQcAgYBAwCBgEDAIGAYOAQcAgYBAwCBgEDAIGgWuQkgwyan/8b5A3BgGDgEHAIDAEOXa5Fpn7zZB3ok8pfuVt2vZpq6rvS/z9s9/vhy818fvx9fVRV6fTKZ5Xm81i9bTTbvewe3iIl8PhsD6oWa/X8aVWqWmeVNUi8WmxXmwWGtUgC4NMtCB6YxDwZMAg4MmAQcCTARcCBgFPBgwCngwYBDwZMAh4MmAQ8GTAhYALARcCLgRcCLgQcCHgQsCFgEHAkwEXAi4EXAi4EHAh4ELAhYALARcCLgRcCBgEPBkwCHgyYBDwZMAgYBDwGQLxvFhpIr5tNNXelTm8X1VX8X2tqfjxufqgpqaIn6ePmohjv+37uT+m4l70fR/HknJOanIePnInDDIyCBgEDAItSFeDxNyvZG5jAD8t8x2DgEHAIGAQMAgYBAwCBgGDgEHAIGAQMAgYBAwCBgGDgEHAIGAQMAgYBAwCBgGDgEHAIGAQMAgYBAwCBgGDgEHAIGAQMAgYBAwCBgGDgEHAIHALUr+nNPdruQtpO/wTc4P8ZxBIKXky7/gMgTFINshVC1Lqr90cWc0QJJWuzP06Zlea+uMft5Qrtzuy9NUAAAAASUVORK5CYII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028700"/>
            <a:ext cx="3238500" cy="215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818" name="AutoShape 2" descr="data:image/png;base64,iVBORw0KGgoAAAANSUhEUgAAARMAAAC3CAMAAAAGjUrGAAAAQlBMVEUAAAD/1gDeIRBMTEyUUE3jHAb/3ADdExDofw2jkUz/2gCJdAD/4ADtgQDiDAZ1XVznFwCUTU2ZbU1xaUxISUxcXFz6HkLWAAABKElEQVR4nO3Q2xWCMAAFsCoFBMsb9l/VKe6PJxkh5elS7mvKOY+aspWuxHzbnNKWtQ/Za/RkeKUMn/Ed0jtx4sSJEydOnDhx4sSJEydOnDhx4sSJEydOnDhx4sSJEydOnDhx4sSJEydOnDhx4sSJEydOnDhx4sSJEydOnDhx4sSJEydOnDhx4sSJEydOnDhx4sSJEydOnDhx4sSJEydOnDhx4sSJEydOnDhx4sSJEydOnDhx4sSJEydOnDhx4sSJEydOnDhx4sSJEydOnDhx4sSJEydOnDhx4sSJEydOnDhx4sSJEydOnDhx4sSJEydOnDhx4sSJEydOnDhx4sSJEydOnDhx4sSJEydOnDhx4sSJEyf/c9LmlLasfchey9Ol3NeUcx41ZfsBUk7zcIX4djUAAAAASUVORK5CYII=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371600"/>
            <a:ext cx="428625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7890" name="Picture 2" descr="http://upload.wikimedia.org/wikipedia/en/thumb/1/12/Flag_of_Poland.svg/1024px-Flag_of_Poland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1772816"/>
            <a:ext cx="634365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Holland - </a:t>
            </a:r>
            <a:r>
              <a:rPr lang="de-DE" b="1" dirty="0" smtClean="0">
                <a:solidFill>
                  <a:srgbClr val="FF0000"/>
                </a:solidFill>
              </a:rPr>
              <a:t>Holland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8914" name="Picture 2" descr="Flag of the Netherlands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628800"/>
            <a:ext cx="763284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Czech Republic - </a:t>
            </a:r>
            <a:r>
              <a:rPr lang="en-GB" b="1" dirty="0" err="1" smtClean="0">
                <a:solidFill>
                  <a:srgbClr val="FF0000"/>
                </a:solidFill>
              </a:rPr>
              <a:t>Tschechien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9938" name="Picture 2" descr="Flag of the Czech Republic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772816"/>
            <a:ext cx="7272808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Great Britain - </a:t>
            </a:r>
            <a:r>
              <a:rPr lang="en-GB" b="1" dirty="0" err="1" smtClean="0">
                <a:solidFill>
                  <a:srgbClr val="FF0000"/>
                </a:solidFill>
              </a:rPr>
              <a:t>Großbrittanien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62" name="Picture 2" descr="Flag of the United Kingdom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1844824"/>
            <a:ext cx="720080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Flashcard Game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sz="4400" b="1" dirty="0" smtClean="0"/>
              <a:t>Yes, correct</a:t>
            </a:r>
          </a:p>
          <a:p>
            <a:r>
              <a:rPr lang="en-GB" sz="4400" b="1" dirty="0" smtClean="0"/>
              <a:t>No, incorrect</a:t>
            </a:r>
          </a:p>
          <a:p>
            <a:r>
              <a:rPr lang="en-GB" sz="4400" b="1" dirty="0" smtClean="0"/>
              <a:t>Good</a:t>
            </a:r>
          </a:p>
          <a:p>
            <a:r>
              <a:rPr lang="en-GB" sz="4400" b="1" dirty="0" smtClean="0"/>
              <a:t>Super</a:t>
            </a:r>
          </a:p>
          <a:p>
            <a:r>
              <a:rPr lang="en-GB" sz="4400" b="1" dirty="0" smtClean="0"/>
              <a:t>Excellent</a:t>
            </a:r>
          </a:p>
          <a:p>
            <a:r>
              <a:rPr lang="en-GB" sz="4400" b="1" dirty="0" smtClean="0"/>
              <a:t>Fantastic</a:t>
            </a:r>
          </a:p>
          <a:p>
            <a:r>
              <a:rPr lang="en-GB" sz="4400" b="1" dirty="0" smtClean="0"/>
              <a:t>Brilliant</a:t>
            </a:r>
          </a:p>
          <a:p>
            <a:r>
              <a:rPr lang="en-GB" sz="4400" b="1" dirty="0" smtClean="0"/>
              <a:t>Wonderful</a:t>
            </a:r>
          </a:p>
          <a:p>
            <a:r>
              <a:rPr lang="en-GB" sz="4400" b="1" dirty="0" smtClean="0"/>
              <a:t>Great</a:t>
            </a:r>
            <a:endParaRPr lang="en-GB" sz="4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en-GB" sz="4400" b="1" dirty="0" err="1" smtClean="0">
                <a:solidFill>
                  <a:srgbClr val="FF0000"/>
                </a:solidFill>
              </a:rPr>
              <a:t>Ja</a:t>
            </a:r>
            <a:r>
              <a:rPr lang="en-GB" sz="4400" b="1" dirty="0" smtClean="0">
                <a:solidFill>
                  <a:srgbClr val="FF0000"/>
                </a:solidFill>
              </a:rPr>
              <a:t>, </a:t>
            </a:r>
            <a:r>
              <a:rPr lang="en-GB" sz="4400" b="1" dirty="0" err="1" smtClean="0">
                <a:solidFill>
                  <a:srgbClr val="FF0000"/>
                </a:solidFill>
              </a:rPr>
              <a:t>Richtig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Nein, </a:t>
            </a:r>
            <a:r>
              <a:rPr lang="en-GB" sz="4400" b="1" dirty="0" err="1" smtClean="0">
                <a:solidFill>
                  <a:srgbClr val="FF0000"/>
                </a:solidFill>
              </a:rPr>
              <a:t>Falsch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44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4400" b="1" dirty="0" err="1" smtClean="0">
                <a:solidFill>
                  <a:srgbClr val="FF0000"/>
                </a:solidFill>
              </a:rPr>
              <a:t>Ausgezeichnet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err="1" smtClean="0">
                <a:solidFill>
                  <a:srgbClr val="FF0000"/>
                </a:solidFill>
              </a:rPr>
              <a:t>Fantastisch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4400" b="1" dirty="0" err="1" smtClean="0">
                <a:solidFill>
                  <a:srgbClr val="FF0000"/>
                </a:solidFill>
              </a:rPr>
              <a:t>Wunderbar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err="1" smtClean="0">
                <a:solidFill>
                  <a:srgbClr val="FF0000"/>
                </a:solidFill>
              </a:rPr>
              <a:t>Großartig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USA – </a:t>
            </a:r>
            <a:r>
              <a:rPr lang="en-GB" b="1" dirty="0" smtClean="0">
                <a:solidFill>
                  <a:srgbClr val="FF0000"/>
                </a:solidFill>
              </a:rPr>
              <a:t>die USA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986" name="Picture 2" descr="Flag of the United States of America">
            <a:hlinkClick r:id="rId5" tooltip="Flag of the United States of America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1628800"/>
            <a:ext cx="7632848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Europe – </a:t>
            </a:r>
            <a:r>
              <a:rPr lang="en-GB" b="1" dirty="0" err="1" smtClean="0">
                <a:solidFill>
                  <a:srgbClr val="FF0000"/>
                </a:solidFill>
              </a:rPr>
              <a:t>Europa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60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3794" name="AutoShape 2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6" name="AutoShape 4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798" name="AutoShape 6" descr="data:image/png;base64,iVBORw0KGgoAAAANSUhEUgAAAQMAAACsCAMAAABIMjl2AAAAP1BMVEX/AAD/////oqL/bW3/1tb/Ozv/f3//8fH/p6f/Njb/cHD/m5v/X1//hIT/UVH/8vL/6ur/39//ysr/JSX/GBj1iXfFAAABF0lEQVR4nO3dW07DMBBA0RQKLY8CLex/reguoDgIIgt0zgKimSv/2VKWBQAAAAAAAAD4Uz7uBt5nT7i9x93AcfaE27sdNbiZPeH2NNAgGmgQDTSIBhpEAw2igQbRQINooEE00CAaaBANNIgGGkQDDaKBBtFAg2igQTTQIM+jBk+zJ/yRy36F86jB26qvzN71mtfRer9o9q7XHDTQYNEgGmgQDTSIBhpEAw2igQbRQINooEE00CAaaBANNIgGGkQDDaKBBnHv7Bys9s/foaziPZIG0UCDaKBBNNAgGmgQDTSIBhpEAw2igQbRQINooEE00CAaaBANNIgGGkQDDaKBBtHAf7rycLr/0ull9oQAAAAAAAAAAN/2Cb7sHHEPiVtV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982663"/>
            <a:ext cx="3086100" cy="2057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800" name="AutoShape 8" descr="data:image/png;base64,iVBORw0KGgoAAAANSUhEUgAAAOEAAADhCAMAAAAJbSJIAAAAb1BMVEX/AAD////39/ddODh6b2/mAADGAAB3dnbeAAD/RET/+fn/Cgr/4OD/srL/amr/xsb/UlL/ior/9PT/7Oz/Pj7/OTn/SEj/YGD/8PD/Z2f/5ub/f3//2Nj/urr/h4enp6eKioqqAABQLi7/IiL/rKwOV/0mAAAByklEQVR4nO3cS3YTQQyG0TaEQMzbiSGBhGf2v0ZmjBi4LHXKv7nfAlq6p6c6tWyenXnL95fn3Y/l4uerc+7y13JxuZxzL54TpkeYH2F+hPkR5keYH2F+hPkR5keYH2F+hPkR5keYH2F+hPkR5reqcP9hoN8rLbGq8HG7O7jbu5WWWFX4dnN423crLUFYipCwJcJShIQtEZYiJGyJsBQhYUuEpQgJWyIsRUjYEmEpQsKWCEsRErZEWIqQsCXCUoSELRGWIiRsibAUIWFLhH97Pd7yOCK8O2JEq/Dh/XjXA8LN/RED9p3C3ci2T9WnTuHQ/3iitleEhISzIyQknB8hIeH8CAkJ50dISDg/QkLC+RESEs6PkJBwfoSEhPMjJCScX6/wdjbnX7UK79+MN3Qpdj3+/S83ncKbq+H2DwPA7dcjJhxynHg696XeoD02wlKEhC0RliIkbImwFCFhS4SlCAlbIixFSNgSYSlCwpYISxEStkRYipCwJcJShIQtEZYiJGyJsBQhYUuEpQgJWzoZ4S5S+Pnj4X075LXVY1pVeBIR5keYH2F+hPkR5keYH2F+hPkR5keYH2F+hPkR5keYH2F+hPkR5vc/CP8AMO978ElYHhIAAAAASUVORK5CYII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1379538"/>
            <a:ext cx="2876550" cy="2876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3010" name="Picture 2" descr="Flag of Europe.sv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1556792"/>
            <a:ext cx="7416824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Favourite Flag - </a:t>
            </a:r>
            <a:r>
              <a:rPr lang="en-GB" b="1" dirty="0" err="1" smtClean="0">
                <a:solidFill>
                  <a:srgbClr val="FF0000"/>
                </a:solidFill>
              </a:rPr>
              <a:t>Lieblingsflagge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What is your favourite flag?</a:t>
            </a:r>
          </a:p>
          <a:p>
            <a:r>
              <a:rPr lang="en-GB" sz="4000" b="1" dirty="0" smtClean="0"/>
              <a:t>Here (or country) is my favourite flag</a:t>
            </a:r>
            <a:endParaRPr lang="en-GB" sz="4000" b="1" dirty="0"/>
          </a:p>
        </p:txBody>
      </p:sp>
      <p:sp>
        <p:nvSpPr>
          <p:cNvPr id="12" name="Content Placeholder 7"/>
          <p:cNvSpPr>
            <a:spLocks noGrp="1"/>
          </p:cNvSpPr>
          <p:nvPr>
            <p:ph sz="half" idx="1"/>
          </p:nvPr>
        </p:nvSpPr>
        <p:spPr>
          <a:xfrm>
            <a:off x="4427984" y="1628800"/>
            <a:ext cx="3970784" cy="4525963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Was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deine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Lieblingsflagge</a:t>
            </a:r>
            <a:r>
              <a:rPr lang="en-GB" sz="4000" b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4000" b="1" dirty="0" err="1" smtClean="0">
                <a:solidFill>
                  <a:srgbClr val="FF0000"/>
                </a:solidFill>
              </a:rPr>
              <a:t>Hier</a:t>
            </a:r>
            <a:r>
              <a:rPr lang="en-GB" sz="4000" b="1" dirty="0" smtClean="0">
                <a:solidFill>
                  <a:srgbClr val="FF0000"/>
                </a:solidFill>
              </a:rPr>
              <a:t> (</a:t>
            </a:r>
            <a:r>
              <a:rPr lang="en-GB" sz="4000" b="1" dirty="0" err="1" smtClean="0">
                <a:solidFill>
                  <a:srgbClr val="FF0000"/>
                </a:solidFill>
              </a:rPr>
              <a:t>oder</a:t>
            </a:r>
            <a:r>
              <a:rPr lang="en-GB" sz="4000" b="1" dirty="0" smtClean="0">
                <a:solidFill>
                  <a:srgbClr val="FF0000"/>
                </a:solidFill>
              </a:rPr>
              <a:t> Land) </a:t>
            </a:r>
            <a:r>
              <a:rPr lang="en-GB" sz="4000" b="1" dirty="0" err="1" smtClean="0">
                <a:solidFill>
                  <a:srgbClr val="FF0000"/>
                </a:solidFill>
              </a:rPr>
              <a:t>ist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meine</a:t>
            </a:r>
            <a:r>
              <a:rPr lang="en-GB" sz="4000" b="1" dirty="0" smtClean="0">
                <a:solidFill>
                  <a:srgbClr val="FF0000"/>
                </a:solidFill>
              </a:rPr>
              <a:t> </a:t>
            </a:r>
            <a:r>
              <a:rPr lang="en-GB" sz="4000" b="1" dirty="0" err="1" smtClean="0">
                <a:solidFill>
                  <a:srgbClr val="FF0000"/>
                </a:solidFill>
              </a:rPr>
              <a:t>Lieblingsflagge</a:t>
            </a:r>
            <a:endParaRPr lang="en-GB" sz="4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Bean Bag Pass</a:t>
            </a:r>
            <a:endParaRPr lang="en-GB" dirty="0"/>
          </a:p>
        </p:txBody>
      </p:sp>
      <p:sp>
        <p:nvSpPr>
          <p:cNvPr id="5" name="AutoShape 2" descr="Image result for coloured beanbag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38671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2.bp.blogspot.com/--sZqlSKw3l4/UvwrvrecasI/AAAAAAAAB6Y/xdOrkndtIPk/s1600/BeanBag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1777"/>
            <a:ext cx="5688632" cy="342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9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rgbClr val="FF0000"/>
                </a:solidFill>
                <a:hlinkClick r:id="rId2"/>
              </a:rPr>
              <a:t>Welche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hlinkClick r:id="rId2"/>
              </a:rPr>
              <a:t>Farbe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hlinkClick r:id="rId2"/>
              </a:rPr>
              <a:t>ist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 das?</a:t>
            </a:r>
            <a:br>
              <a:rPr lang="en-GB" dirty="0" smtClean="0">
                <a:solidFill>
                  <a:srgbClr val="FF0000"/>
                </a:solidFill>
                <a:hlinkClick r:id="rId2"/>
              </a:rPr>
            </a:br>
            <a:r>
              <a:rPr lang="en-GB" dirty="0" smtClean="0">
                <a:hlinkClick r:id="rId2"/>
              </a:rPr>
              <a:t>Which colour is that?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Welche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Farbe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das? Das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rot</a:t>
            </a:r>
          </a:p>
          <a:p>
            <a:r>
              <a:rPr lang="en-GB" b="1" dirty="0" err="1" smtClean="0">
                <a:solidFill>
                  <a:schemeClr val="accent6"/>
                </a:solidFill>
              </a:rPr>
              <a:t>Welche</a:t>
            </a:r>
            <a:r>
              <a:rPr lang="en-GB" b="1" dirty="0" smtClean="0">
                <a:solidFill>
                  <a:schemeClr val="accent6"/>
                </a:solidFill>
              </a:rPr>
              <a:t> </a:t>
            </a:r>
            <a:r>
              <a:rPr lang="en-GB" b="1" dirty="0" err="1" smtClean="0">
                <a:solidFill>
                  <a:schemeClr val="accent6"/>
                </a:solidFill>
              </a:rPr>
              <a:t>Farbe</a:t>
            </a:r>
            <a:r>
              <a:rPr lang="en-GB" b="1" dirty="0" smtClean="0">
                <a:solidFill>
                  <a:schemeClr val="accent6"/>
                </a:solidFill>
              </a:rPr>
              <a:t> </a:t>
            </a:r>
            <a:r>
              <a:rPr lang="en-GB" b="1" dirty="0" err="1" smtClean="0">
                <a:solidFill>
                  <a:schemeClr val="accent6"/>
                </a:solidFill>
              </a:rPr>
              <a:t>ist</a:t>
            </a:r>
            <a:r>
              <a:rPr lang="en-GB" b="1" dirty="0" smtClean="0">
                <a:solidFill>
                  <a:schemeClr val="accent6"/>
                </a:solidFill>
              </a:rPr>
              <a:t> das? Das </a:t>
            </a:r>
            <a:r>
              <a:rPr lang="en-GB" b="1" dirty="0" err="1" smtClean="0">
                <a:solidFill>
                  <a:schemeClr val="accent6"/>
                </a:solidFill>
              </a:rPr>
              <a:t>ist</a:t>
            </a:r>
            <a:r>
              <a:rPr lang="en-GB" b="1" dirty="0" smtClean="0">
                <a:solidFill>
                  <a:schemeClr val="accent6"/>
                </a:solidFill>
              </a:rPr>
              <a:t> orange</a:t>
            </a:r>
          </a:p>
          <a:p>
            <a:r>
              <a:rPr lang="en-GB" b="1" dirty="0" err="1" smtClean="0">
                <a:solidFill>
                  <a:srgbClr val="FFFF00"/>
                </a:solidFill>
              </a:rPr>
              <a:t>Welche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Farbe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ist</a:t>
            </a:r>
            <a:r>
              <a:rPr lang="en-GB" b="1" dirty="0" smtClean="0">
                <a:solidFill>
                  <a:srgbClr val="FFFF00"/>
                </a:solidFill>
              </a:rPr>
              <a:t> das? Das </a:t>
            </a:r>
            <a:r>
              <a:rPr lang="en-GB" b="1" dirty="0" err="1" smtClean="0">
                <a:solidFill>
                  <a:srgbClr val="FFFF00"/>
                </a:solidFill>
              </a:rPr>
              <a:t>ist</a:t>
            </a:r>
            <a:r>
              <a:rPr lang="en-GB" b="1" dirty="0" smtClean="0">
                <a:solidFill>
                  <a:srgbClr val="FFFF00"/>
                </a:solidFill>
              </a:rPr>
              <a:t> </a:t>
            </a:r>
            <a:r>
              <a:rPr lang="en-GB" b="1" dirty="0" err="1" smtClean="0">
                <a:solidFill>
                  <a:srgbClr val="FFFF00"/>
                </a:solidFill>
              </a:rPr>
              <a:t>gelb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 err="1" smtClean="0"/>
              <a:t>Meine</a:t>
            </a:r>
            <a:r>
              <a:rPr lang="en-GB" b="1" dirty="0" smtClean="0"/>
              <a:t> </a:t>
            </a:r>
            <a:r>
              <a:rPr lang="en-GB" b="1" dirty="0" err="1" smtClean="0"/>
              <a:t>Lieblingsfarbe</a:t>
            </a:r>
            <a:endParaRPr lang="en-GB" b="1" dirty="0" smtClean="0"/>
          </a:p>
          <a:p>
            <a:r>
              <a:rPr lang="en-GB" b="1" dirty="0" err="1" smtClean="0">
                <a:solidFill>
                  <a:srgbClr val="00B050"/>
                </a:solidFill>
              </a:rPr>
              <a:t>Welche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Farbe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ist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das?Das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ist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grün</a:t>
            </a:r>
            <a:endParaRPr lang="en-GB" b="1" dirty="0" smtClean="0">
              <a:solidFill>
                <a:srgbClr val="00B050"/>
              </a:solidFill>
            </a:endParaRPr>
          </a:p>
          <a:p>
            <a:r>
              <a:rPr lang="en-GB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Welche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Farbe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ist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das? Das </a:t>
            </a:r>
            <a:r>
              <a:rPr lang="en-GB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ist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blau</a:t>
            </a:r>
            <a:endParaRPr lang="en-GB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b="1" dirty="0" err="1" smtClean="0">
                <a:solidFill>
                  <a:srgbClr val="7030A0"/>
                </a:solidFill>
              </a:rPr>
              <a:t>Welche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Farbe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ist</a:t>
            </a:r>
            <a:r>
              <a:rPr lang="en-GB" b="1" dirty="0" smtClean="0">
                <a:solidFill>
                  <a:srgbClr val="7030A0"/>
                </a:solidFill>
              </a:rPr>
              <a:t> das? Das </a:t>
            </a:r>
            <a:r>
              <a:rPr lang="en-GB" b="1" dirty="0" err="1" smtClean="0">
                <a:solidFill>
                  <a:srgbClr val="7030A0"/>
                </a:solidFill>
              </a:rPr>
              <a:t>ist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lila</a:t>
            </a:r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Meine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Lieblingsfarbe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5182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Colours 2 with Flags 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76872"/>
            <a:ext cx="8640960" cy="4176464"/>
          </a:xfrm>
        </p:spPr>
        <p:txBody>
          <a:bodyPr>
            <a:normAutofit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Talk about Flags and their colours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I </a:t>
            </a:r>
            <a:r>
              <a:rPr lang="en-GB" dirty="0" smtClean="0">
                <a:solidFill>
                  <a:schemeClr val="tx1"/>
                </a:solidFill>
              </a:rPr>
              <a:t>can say what colour a flag is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 I can say what country a flag belongs to </a:t>
            </a:r>
            <a:endParaRPr lang="en-GB" i="1" dirty="0" smtClean="0">
              <a:solidFill>
                <a:schemeClr val="tx1"/>
              </a:solidFill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 I can say what my favourite flag is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 I can sing the German song ‘</a:t>
            </a:r>
            <a:r>
              <a:rPr lang="en-GB" dirty="0" err="1" smtClean="0">
                <a:solidFill>
                  <a:schemeClr val="tx1"/>
                </a:solidFill>
              </a:rPr>
              <a:t>Welche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Farbe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ist</a:t>
            </a:r>
            <a:r>
              <a:rPr lang="en-GB" dirty="0" smtClean="0">
                <a:solidFill>
                  <a:schemeClr val="tx1"/>
                </a:solidFill>
              </a:rPr>
              <a:t> das’? </a:t>
            </a: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3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Grab the beanbag</a:t>
            </a:r>
            <a:endParaRPr lang="en-GB" dirty="0"/>
          </a:p>
        </p:txBody>
      </p:sp>
      <p:sp>
        <p:nvSpPr>
          <p:cNvPr id="5" name="AutoShape 2" descr="Image result for coloured beanbag ga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38671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http://2.bp.blogspot.com/--sZqlSKw3l4/UvwrvrecasI/AAAAAAAAB6Y/xdOrkndtIPk/s1600/BeanBag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1777"/>
            <a:ext cx="5688632" cy="3421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Favourite answer - </a:t>
            </a:r>
            <a:r>
              <a:rPr lang="en-GB" b="1" dirty="0" err="1" smtClean="0">
                <a:solidFill>
                  <a:srgbClr val="FF0000"/>
                </a:solidFill>
              </a:rPr>
              <a:t>Lieblingsantwort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484784"/>
            <a:ext cx="4392488" cy="4525963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Hey</a:t>
            </a:r>
          </a:p>
          <a:p>
            <a:pPr>
              <a:buNone/>
            </a:pPr>
            <a:r>
              <a:rPr lang="en-GB" sz="4400" b="1" dirty="0" smtClean="0"/>
              <a:t> Favourite answer</a:t>
            </a:r>
          </a:p>
          <a:p>
            <a:r>
              <a:rPr lang="en-GB" sz="4400" b="1" dirty="0" smtClean="0"/>
              <a:t>Hey, Hey, Hey </a:t>
            </a:r>
            <a:r>
              <a:rPr lang="en-GB" sz="4400" b="1" dirty="0" err="1" smtClean="0"/>
              <a:t>Hey</a:t>
            </a:r>
            <a:endParaRPr lang="en-GB" sz="4400" b="1" dirty="0" smtClean="0"/>
          </a:p>
          <a:p>
            <a:r>
              <a:rPr lang="en-GB" sz="4400" b="1" dirty="0" smtClean="0"/>
              <a:t>That was great</a:t>
            </a:r>
          </a:p>
          <a:p>
            <a:endParaRPr lang="en-GB" sz="4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536504" cy="4525963"/>
          </a:xfrm>
        </p:spPr>
        <p:txBody>
          <a:bodyPr>
            <a:normAutofit/>
          </a:bodyPr>
          <a:lstStyle/>
          <a:p>
            <a:pPr lvl="0"/>
            <a:r>
              <a:rPr lang="en-GB" sz="4400" b="1" dirty="0" smtClean="0">
                <a:solidFill>
                  <a:srgbClr val="FF0000"/>
                </a:solidFill>
              </a:rPr>
              <a:t>Hey </a:t>
            </a:r>
            <a:r>
              <a:rPr lang="en-GB" sz="4400" b="1" dirty="0" err="1" smtClean="0">
                <a:solidFill>
                  <a:srgbClr val="FF0000"/>
                </a:solidFill>
              </a:rPr>
              <a:t>Lieblingsantwort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pPr lvl="0"/>
            <a:r>
              <a:rPr lang="en-GB" sz="4400" b="1" dirty="0" smtClean="0">
                <a:solidFill>
                  <a:srgbClr val="FF0000"/>
                </a:solidFill>
              </a:rPr>
              <a:t>Hey, Hey, Hey </a:t>
            </a:r>
            <a:r>
              <a:rPr lang="en-GB" sz="4400" b="1" dirty="0" err="1" smtClean="0">
                <a:solidFill>
                  <a:srgbClr val="FF0000"/>
                </a:solidFill>
              </a:rPr>
              <a:t>Hey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pPr lvl="0"/>
            <a:r>
              <a:rPr lang="en-GB" sz="4400" b="1" dirty="0" smtClean="0">
                <a:solidFill>
                  <a:srgbClr val="FF0000"/>
                </a:solidFill>
              </a:rPr>
              <a:t>Das war </a:t>
            </a:r>
            <a:r>
              <a:rPr lang="en-GB" sz="4400" b="1" dirty="0" err="1" smtClean="0">
                <a:solidFill>
                  <a:srgbClr val="FF0000"/>
                </a:solidFill>
              </a:rPr>
              <a:t>großartig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endParaRPr lang="en-GB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Rot</a:t>
            </a:r>
            <a:endParaRPr lang="en-GB" dirty="0"/>
          </a:p>
        </p:txBody>
      </p:sp>
      <p:pic>
        <p:nvPicPr>
          <p:cNvPr id="18434" name="Picture 2" descr="http://www.clker.com/cliparts/6/0/1/0/1194984145187951599pomodori_architetto_fran_01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5472608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87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Gelb</a:t>
            </a:r>
            <a:endParaRPr lang="en-GB" dirty="0"/>
          </a:p>
        </p:txBody>
      </p:sp>
      <p:pic>
        <p:nvPicPr>
          <p:cNvPr id="28674" name="Picture 2" descr="Star Double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132856"/>
            <a:ext cx="5328592" cy="331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509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Grün</a:t>
            </a:r>
            <a:endParaRPr lang="en-GB" dirty="0"/>
          </a:p>
        </p:txBody>
      </p:sp>
      <p:pic>
        <p:nvPicPr>
          <p:cNvPr id="29698" name="Picture 2" descr="Rana01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16832"/>
            <a:ext cx="5544616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8852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Blau</a:t>
            </a:r>
            <a:endParaRPr lang="en-GB" dirty="0"/>
          </a:p>
        </p:txBody>
      </p:sp>
      <p:pic>
        <p:nvPicPr>
          <p:cNvPr id="30722" name="Picture 2" descr="Blue Wall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16832"/>
            <a:ext cx="5400600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0339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340</Words>
  <Application>Microsoft Office PowerPoint</Application>
  <PresentationFormat>On-screen Show (4:3)</PresentationFormat>
  <Paragraphs>104</Paragraphs>
  <Slides>35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www.zeitfuerdeutsch.com</vt:lpstr>
      <vt:lpstr>Colours 2 with Flags </vt:lpstr>
      <vt:lpstr>The Flashcard Game</vt:lpstr>
      <vt:lpstr>Grab the beanbag</vt:lpstr>
      <vt:lpstr>Favourite answer - Lieblingsantwort</vt:lpstr>
      <vt:lpstr>Rot</vt:lpstr>
      <vt:lpstr>Gelb</vt:lpstr>
      <vt:lpstr>Grün</vt:lpstr>
      <vt:lpstr>Blau</vt:lpstr>
      <vt:lpstr>Schwarz</vt:lpstr>
      <vt:lpstr>Weiß</vt:lpstr>
      <vt:lpstr>Rosa</vt:lpstr>
      <vt:lpstr>Braun</vt:lpstr>
      <vt:lpstr>Lila</vt:lpstr>
      <vt:lpstr>Orange</vt:lpstr>
      <vt:lpstr>Grau</vt:lpstr>
      <vt:lpstr>Silber</vt:lpstr>
      <vt:lpstr>Gold</vt:lpstr>
      <vt:lpstr>PowerPoint Presentation</vt:lpstr>
      <vt:lpstr>Germany - Deutschland</vt:lpstr>
      <vt:lpstr>Austria - Österreich</vt:lpstr>
      <vt:lpstr>Switzerland - Die Schweiz</vt:lpstr>
      <vt:lpstr>Belgium - Belgien</vt:lpstr>
      <vt:lpstr>Italy - Italien</vt:lpstr>
      <vt:lpstr>France - Frankreich</vt:lpstr>
      <vt:lpstr>Poland - Polen</vt:lpstr>
      <vt:lpstr>Holland - Holland</vt:lpstr>
      <vt:lpstr>Czech Republic - Tschechien</vt:lpstr>
      <vt:lpstr>Great Britain - Großbrittanien</vt:lpstr>
      <vt:lpstr>The USA – die USA</vt:lpstr>
      <vt:lpstr>Europe – Europa</vt:lpstr>
      <vt:lpstr>Favourite Flag - Lieblingsflagge</vt:lpstr>
      <vt:lpstr>Bean Bag Pass</vt:lpstr>
      <vt:lpstr>Welche Farbe ist das? Which colour is that?</vt:lpstr>
      <vt:lpstr>Colours 2 with Flags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43</cp:revision>
  <dcterms:created xsi:type="dcterms:W3CDTF">2014-08-31T12:54:10Z</dcterms:created>
  <dcterms:modified xsi:type="dcterms:W3CDTF">2016-10-17T19:16:11Z</dcterms:modified>
</cp:coreProperties>
</file>