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0" r:id="rId2"/>
    <p:sldId id="256" r:id="rId3"/>
    <p:sldId id="265" r:id="rId4"/>
    <p:sldId id="266" r:id="rId5"/>
    <p:sldId id="267" r:id="rId6"/>
    <p:sldId id="268" r:id="rId7"/>
    <p:sldId id="269" r:id="rId8"/>
    <p:sldId id="257" r:id="rId9"/>
    <p:sldId id="272" r:id="rId10"/>
    <p:sldId id="271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7383F-0FA4-4542-895D-A3D01E16D307}" type="datetimeFigureOut">
              <a:rPr lang="en-GB" smtClean="0"/>
              <a:pPr/>
              <a:t>17/10/2016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2A8675-6B04-4B46-B924-0FBD3F8E3EB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707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17/10/2016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17/10/2016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17/10/2016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17/10/2016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17/10/2016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17/10/2016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8A308-58CA-43D1-B08D-CB9F0FB17627}" type="datetimeFigureOut">
              <a:rPr lang="en-GB" smtClean="0"/>
              <a:pPr/>
              <a:t>17/10/2016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gif"/><Relationship Id="rId4" Type="http://schemas.openxmlformats.org/officeDocument/2006/relationships/hyperlink" Target="http://www.google.co.uk/url?sa=i&amp;rct=j&amp;q=&amp;esrc=s&amp;source=images&amp;cd=&amp;cad=rja&amp;uact=8&amp;ved=0CAcQjRw&amp;url=http://tupain58.com/vso-Classroom+Sit+Straight+Clip+Art.html&amp;ei=OFxYVeDFFPKv7Aanw4DACQ&amp;bvm=bv.93564037,d.ZGU&amp;psig=AFQjCNGC03z12GNDT_sNUcFoieFjt1ocGg&amp;ust=1431940478222922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hyperlink" Target="http://www.clker.com/cliparts/3/9/2/b/11954330371666699999paro_AL_LISTEN_.svg.med.pn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clip4art.com/touch-your-nose-clipart.png/touch-your-nose-clipart-touch-your-nose-clipart-liar-clip-art-clipart-panda-free-clipart-images-450-x-470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hyperlink" Target="http://www.google.com/url?sa=i&amp;rct=j&amp;q=&amp;esrc=s&amp;source=images&amp;cd=&amp;cad=rja&amp;uact=8&amp;ved=0ahUKEwiI5KyRsfrOAhUFuBQKHbg4AToQjRwIBw&amp;url=http://clip4art.com/male-hair-clipart.png/male-hair-clipart-male-hair-clipart-male-hair-graphics-royalty-free-stock-images-image-29485559-400-x-400&amp;bvm=bv.131783435,d.ZGg&amp;psig=AFQjCNEEqGHdKYXXglko7Z1-iEcgSAbtLA&amp;ust=147323900393374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ean1982\Downloads\frogGerman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412776"/>
            <a:ext cx="8572500" cy="544522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www.zeitfuerdeutsch.com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6296" y="764704"/>
            <a:ext cx="1450504" cy="4234482"/>
          </a:xfrm>
        </p:spPr>
        <p:txBody>
          <a:bodyPr>
            <a:normAutofit/>
          </a:bodyPr>
          <a:lstStyle/>
          <a:p>
            <a:r>
              <a:rPr lang="en-GB" sz="20000" dirty="0"/>
              <a:t>?</a:t>
            </a:r>
          </a:p>
        </p:txBody>
      </p:sp>
      <p:pic>
        <p:nvPicPr>
          <p:cNvPr id="5124" name="Picture 4" descr="Speaking Man Clip Art At Clker Com   Vector Clip Art Online Royal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96752"/>
            <a:ext cx="5715000" cy="493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4"/>
          <p:cNvSpPr txBox="1">
            <a:spLocks/>
          </p:cNvSpPr>
          <p:nvPr/>
        </p:nvSpPr>
        <p:spPr>
          <a:xfrm>
            <a:off x="457200" y="537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Who is speaking?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04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8424936" cy="1470025"/>
          </a:xfrm>
        </p:spPr>
        <p:txBody>
          <a:bodyPr>
            <a:normAutofit/>
          </a:bodyPr>
          <a:lstStyle/>
          <a:p>
            <a:r>
              <a:rPr lang="en-GB" b="1" dirty="0" smtClean="0"/>
              <a:t>The introduction – </a:t>
            </a:r>
            <a:r>
              <a:rPr lang="en-GB" b="1" dirty="0" smtClean="0">
                <a:solidFill>
                  <a:srgbClr val="FF0000"/>
                </a:solidFill>
              </a:rPr>
              <a:t>Die </a:t>
            </a:r>
            <a:r>
              <a:rPr lang="en-GB" b="1" dirty="0" err="1" smtClean="0">
                <a:solidFill>
                  <a:srgbClr val="FF0000"/>
                </a:solidFill>
              </a:rPr>
              <a:t>Vorstellung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8208912" cy="417646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GB" b="1" u="sng" dirty="0" smtClean="0">
                <a:solidFill>
                  <a:schemeClr val="tx1"/>
                </a:solidFill>
              </a:rPr>
              <a:t>LO</a:t>
            </a:r>
            <a:r>
              <a:rPr lang="en-GB" dirty="0" smtClean="0">
                <a:solidFill>
                  <a:schemeClr val="tx1"/>
                </a:solidFill>
              </a:rPr>
              <a:t>: Introduce myself </a:t>
            </a:r>
          </a:p>
          <a:p>
            <a:pPr lvl="0" algn="l"/>
            <a:r>
              <a:rPr lang="en-GB" b="1" u="sng" dirty="0" smtClean="0">
                <a:solidFill>
                  <a:schemeClr val="tx1"/>
                </a:solidFill>
              </a:rPr>
              <a:t>SC</a:t>
            </a:r>
          </a:p>
          <a:p>
            <a:pPr lvl="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say a greeting</a:t>
            </a:r>
            <a:endParaRPr lang="en-GB" i="1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say my name</a:t>
            </a:r>
            <a:endParaRPr lang="en-GB" i="1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say how old I am</a:t>
            </a:r>
            <a:endParaRPr lang="en-GB" i="1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say how I am feeling</a:t>
            </a:r>
            <a:endParaRPr lang="en-GB" i="1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say goodbye </a:t>
            </a:r>
            <a:endParaRPr lang="en-GB" i="1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ask questions</a:t>
            </a:r>
            <a:endParaRPr lang="en-GB" i="1" dirty="0" smtClean="0">
              <a:solidFill>
                <a:schemeClr val="tx1"/>
              </a:solidFill>
            </a:endParaRPr>
          </a:p>
          <a:p>
            <a:pPr algn="l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44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8424936" cy="1470025"/>
          </a:xfrm>
        </p:spPr>
        <p:txBody>
          <a:bodyPr>
            <a:normAutofit/>
          </a:bodyPr>
          <a:lstStyle/>
          <a:p>
            <a:r>
              <a:rPr lang="en-GB" b="1" dirty="0" smtClean="0"/>
              <a:t>The introduction – </a:t>
            </a:r>
            <a:r>
              <a:rPr lang="en-GB" b="1" dirty="0" smtClean="0">
                <a:solidFill>
                  <a:srgbClr val="FF0000"/>
                </a:solidFill>
              </a:rPr>
              <a:t>Die </a:t>
            </a:r>
            <a:r>
              <a:rPr lang="en-GB" b="1" dirty="0" err="1" smtClean="0">
                <a:solidFill>
                  <a:srgbClr val="FF0000"/>
                </a:solidFill>
              </a:rPr>
              <a:t>Vorstellung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8208912" cy="417646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GB" b="1" u="sng" dirty="0" smtClean="0">
                <a:solidFill>
                  <a:schemeClr val="tx1"/>
                </a:solidFill>
              </a:rPr>
              <a:t>LO</a:t>
            </a:r>
            <a:r>
              <a:rPr lang="en-GB" dirty="0" smtClean="0">
                <a:solidFill>
                  <a:schemeClr val="tx1"/>
                </a:solidFill>
              </a:rPr>
              <a:t>: Introduce myself </a:t>
            </a:r>
          </a:p>
          <a:p>
            <a:pPr lvl="0" algn="l"/>
            <a:r>
              <a:rPr lang="en-GB" b="1" u="sng" dirty="0" smtClean="0">
                <a:solidFill>
                  <a:schemeClr val="tx1"/>
                </a:solidFill>
              </a:rPr>
              <a:t>SC</a:t>
            </a:r>
          </a:p>
          <a:p>
            <a:pPr lvl="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say a greeting</a:t>
            </a:r>
            <a:endParaRPr lang="en-GB" i="1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say my name</a:t>
            </a:r>
            <a:endParaRPr lang="en-GB" i="1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say how old I am</a:t>
            </a:r>
            <a:endParaRPr lang="en-GB" i="1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say how I am feeling</a:t>
            </a:r>
            <a:endParaRPr lang="en-GB" i="1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say goodbye </a:t>
            </a:r>
            <a:endParaRPr lang="en-GB" i="1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ask questions</a:t>
            </a:r>
            <a:endParaRPr lang="en-GB" i="1" dirty="0" smtClean="0">
              <a:solidFill>
                <a:schemeClr val="tx1"/>
              </a:solidFill>
            </a:endParaRPr>
          </a:p>
          <a:p>
            <a:pPr algn="l"/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941168"/>
            <a:ext cx="4038600" cy="1184995"/>
          </a:xfrm>
        </p:spPr>
        <p:txBody>
          <a:bodyPr>
            <a:normAutofit/>
          </a:bodyPr>
          <a:lstStyle/>
          <a:p>
            <a:r>
              <a:rPr lang="en-GB" sz="6600" b="1" dirty="0" smtClean="0"/>
              <a:t> Stand Up</a:t>
            </a:r>
            <a:endParaRPr lang="en-GB" sz="6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941168"/>
            <a:ext cx="4038600" cy="1184995"/>
          </a:xfrm>
        </p:spPr>
        <p:txBody>
          <a:bodyPr>
            <a:normAutofit/>
          </a:bodyPr>
          <a:lstStyle/>
          <a:p>
            <a:r>
              <a:rPr lang="en-GB" sz="6600" dirty="0" smtClean="0"/>
              <a:t> </a:t>
            </a:r>
            <a:r>
              <a:rPr lang="en-GB" sz="6600" b="1" dirty="0" err="1" smtClean="0">
                <a:solidFill>
                  <a:srgbClr val="FF0000"/>
                </a:solidFill>
              </a:rPr>
              <a:t>Stehe</a:t>
            </a:r>
            <a:r>
              <a:rPr lang="en-GB" sz="6600" b="1" dirty="0" smtClean="0">
                <a:solidFill>
                  <a:srgbClr val="FF0000"/>
                </a:solidFill>
              </a:rPr>
              <a:t> auf</a:t>
            </a:r>
            <a:endParaRPr lang="en-GB" sz="6600" b="1" dirty="0">
              <a:solidFill>
                <a:srgbClr val="FF0000"/>
              </a:solidFill>
            </a:endParaRPr>
          </a:p>
        </p:txBody>
      </p:sp>
      <p:pic>
        <p:nvPicPr>
          <p:cNvPr id="2052" name="Picture 4" descr="http://www.esl-library.com/images/flashcards/colored/sm/stand_up-C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1340768"/>
            <a:ext cx="2381250" cy="3163069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941168"/>
            <a:ext cx="4038600" cy="1184995"/>
          </a:xfrm>
        </p:spPr>
        <p:txBody>
          <a:bodyPr>
            <a:normAutofit fontScale="92500"/>
          </a:bodyPr>
          <a:lstStyle/>
          <a:p>
            <a:r>
              <a:rPr lang="en-GB" sz="6600" b="1" dirty="0" smtClean="0"/>
              <a:t> Sit Down</a:t>
            </a:r>
            <a:endParaRPr lang="en-GB" sz="6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941168"/>
            <a:ext cx="4038600" cy="1184995"/>
          </a:xfrm>
        </p:spPr>
        <p:txBody>
          <a:bodyPr>
            <a:normAutofit fontScale="92500"/>
          </a:bodyPr>
          <a:lstStyle/>
          <a:p>
            <a:r>
              <a:rPr lang="en-GB" sz="6600" b="1" dirty="0" smtClean="0">
                <a:solidFill>
                  <a:srgbClr val="FF0000"/>
                </a:solidFill>
              </a:rPr>
              <a:t> </a:t>
            </a:r>
            <a:r>
              <a:rPr lang="en-GB" sz="6600" b="1" dirty="0" err="1" smtClean="0">
                <a:solidFill>
                  <a:srgbClr val="FF0000"/>
                </a:solidFill>
              </a:rPr>
              <a:t>Setzt</a:t>
            </a:r>
            <a:r>
              <a:rPr lang="en-GB" sz="6600" b="1" dirty="0" smtClean="0">
                <a:solidFill>
                  <a:srgbClr val="FF0000"/>
                </a:solidFill>
              </a:rPr>
              <a:t> </a:t>
            </a:r>
            <a:r>
              <a:rPr lang="en-GB" sz="6600" b="1" dirty="0" err="1" smtClean="0">
                <a:solidFill>
                  <a:srgbClr val="FF0000"/>
                </a:solidFill>
              </a:rPr>
              <a:t>euch</a:t>
            </a:r>
            <a:endParaRPr lang="en-GB" sz="6600" b="1" dirty="0">
              <a:solidFill>
                <a:srgbClr val="FF0000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194" name="Picture 2" descr="http://teachmelife.files.wordpress.com/2012/03/teach-me-to-sit-down.gif%3Fw%3D604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692696"/>
            <a:ext cx="3743325" cy="3743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941168"/>
            <a:ext cx="4038600" cy="1184995"/>
          </a:xfrm>
        </p:spPr>
        <p:txBody>
          <a:bodyPr>
            <a:normAutofit/>
          </a:bodyPr>
          <a:lstStyle/>
          <a:p>
            <a:r>
              <a:rPr lang="en-GB" sz="6600" b="1" dirty="0" smtClean="0"/>
              <a:t> Listen</a:t>
            </a:r>
            <a:endParaRPr lang="en-GB" sz="6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941168"/>
            <a:ext cx="4038600" cy="1184995"/>
          </a:xfrm>
        </p:spPr>
        <p:txBody>
          <a:bodyPr>
            <a:normAutofit/>
          </a:bodyPr>
          <a:lstStyle/>
          <a:p>
            <a:r>
              <a:rPr lang="en-GB" sz="6600" b="1" dirty="0" smtClean="0">
                <a:solidFill>
                  <a:srgbClr val="FF0000"/>
                </a:solidFill>
              </a:rPr>
              <a:t> </a:t>
            </a:r>
            <a:r>
              <a:rPr lang="en-GB" sz="6600" b="1" dirty="0" err="1" smtClean="0">
                <a:solidFill>
                  <a:srgbClr val="FF0000"/>
                </a:solidFill>
              </a:rPr>
              <a:t>Hört</a:t>
            </a:r>
            <a:r>
              <a:rPr lang="en-GB" sz="6600" b="1" dirty="0" smtClean="0">
                <a:solidFill>
                  <a:srgbClr val="FF0000"/>
                </a:solidFill>
              </a:rPr>
              <a:t> </a:t>
            </a:r>
            <a:r>
              <a:rPr lang="en-GB" sz="6600" b="1" dirty="0" err="1" smtClean="0">
                <a:solidFill>
                  <a:srgbClr val="FF0000"/>
                </a:solidFill>
              </a:rPr>
              <a:t>zu</a:t>
            </a:r>
            <a:endParaRPr lang="en-GB" sz="6600" b="1" dirty="0">
              <a:solidFill>
                <a:srgbClr val="FF0000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146" name="Picture 2" descr="Al Listen! Clip Art">
            <a:hlinkClick r:id="rId4" tooltip="Download as SVG fil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35696" y="1052736"/>
            <a:ext cx="5544616" cy="3744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941168"/>
            <a:ext cx="4038600" cy="1184995"/>
          </a:xfrm>
        </p:spPr>
        <p:txBody>
          <a:bodyPr>
            <a:normAutofit/>
          </a:bodyPr>
          <a:lstStyle/>
          <a:p>
            <a:r>
              <a:rPr lang="en-GB" sz="6600" b="1" dirty="0" smtClean="0"/>
              <a:t> Line Up</a:t>
            </a:r>
            <a:endParaRPr lang="en-GB" sz="6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941168"/>
            <a:ext cx="4038600" cy="1184995"/>
          </a:xfrm>
        </p:spPr>
        <p:txBody>
          <a:bodyPr>
            <a:normAutofit/>
          </a:bodyPr>
          <a:lstStyle/>
          <a:p>
            <a:r>
              <a:rPr lang="en-GB" sz="6600" b="1" dirty="0" smtClean="0">
                <a:solidFill>
                  <a:srgbClr val="FF0000"/>
                </a:solidFill>
              </a:rPr>
              <a:t> </a:t>
            </a:r>
            <a:r>
              <a:rPr lang="en-GB" sz="6600" b="1" dirty="0" err="1" smtClean="0">
                <a:solidFill>
                  <a:srgbClr val="FF0000"/>
                </a:solidFill>
              </a:rPr>
              <a:t>Reiht</a:t>
            </a:r>
            <a:r>
              <a:rPr lang="en-GB" sz="6600" b="1" dirty="0" smtClean="0">
                <a:solidFill>
                  <a:srgbClr val="FF0000"/>
                </a:solidFill>
              </a:rPr>
              <a:t> </a:t>
            </a:r>
            <a:r>
              <a:rPr lang="en-GB" sz="6600" b="1" dirty="0" err="1" smtClean="0">
                <a:solidFill>
                  <a:srgbClr val="FF0000"/>
                </a:solidFill>
              </a:rPr>
              <a:t>ein</a:t>
            </a:r>
            <a:endParaRPr lang="en-GB" sz="6600" b="1" dirty="0">
              <a:solidFill>
                <a:srgbClr val="FF0000"/>
              </a:solidFill>
            </a:endParaRPr>
          </a:p>
        </p:txBody>
      </p:sp>
      <p:pic>
        <p:nvPicPr>
          <p:cNvPr id="30722" name="Picture 2" descr="http://content.mycutegraphics.com/graphics/teacher/teacher-leading-students-in-lin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124744"/>
            <a:ext cx="7200800" cy="3333750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05400" y="692696"/>
            <a:ext cx="3859088" cy="4525963"/>
          </a:xfrm>
        </p:spPr>
        <p:txBody>
          <a:bodyPr>
            <a:no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</a:rPr>
              <a:t>Ich</a:t>
            </a:r>
            <a:r>
              <a:rPr lang="en-US" sz="5400" b="1" dirty="0" smtClean="0">
                <a:solidFill>
                  <a:srgbClr val="FF0000"/>
                </a:solidFill>
              </a:rPr>
              <a:t> und du, </a:t>
            </a:r>
            <a:r>
              <a:rPr lang="en-US" sz="5400" b="1" dirty="0" err="1" smtClean="0">
                <a:solidFill>
                  <a:srgbClr val="FF0000"/>
                </a:solidFill>
              </a:rPr>
              <a:t>wir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hören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zu</a:t>
            </a:r>
            <a:endParaRPr lang="en-GB" sz="5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5400" b="1" dirty="0" smtClean="0"/>
              <a:t> </a:t>
            </a:r>
            <a:endParaRPr lang="en-GB" sz="5400" dirty="0" smtClean="0"/>
          </a:p>
          <a:p>
            <a:pPr>
              <a:buNone/>
            </a:pPr>
            <a:r>
              <a:rPr lang="en-US" sz="5400" b="1" dirty="0" smtClean="0"/>
              <a:t> </a:t>
            </a:r>
            <a:endParaRPr lang="en-GB" sz="5400" dirty="0" smtClean="0"/>
          </a:p>
          <a:p>
            <a:endParaRPr lang="en-GB" sz="5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692696"/>
            <a:ext cx="4038600" cy="4525963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Me and you, we are listening</a:t>
            </a:r>
            <a:endParaRPr lang="en-GB" sz="5400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GB" dirty="0" smtClean="0"/>
              <a:t>Introductions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05400" y="980728"/>
            <a:ext cx="4038600" cy="5616624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Hallo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Guten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Morgen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Guten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>
                <a:solidFill>
                  <a:srgbClr val="FF0000"/>
                </a:solidFill>
              </a:rPr>
              <a:t>Tag</a:t>
            </a:r>
            <a:endParaRPr lang="en-GB" b="1" i="1" dirty="0">
              <a:solidFill>
                <a:srgbClr val="FF0000"/>
              </a:solidFill>
            </a:endParaRPr>
          </a:p>
          <a:p>
            <a:r>
              <a:rPr lang="en-GB" b="1" dirty="0" err="1">
                <a:solidFill>
                  <a:srgbClr val="0070C0"/>
                </a:solidFill>
              </a:rPr>
              <a:t>Wie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heißt</a:t>
            </a:r>
            <a:r>
              <a:rPr lang="en-GB" b="1" dirty="0">
                <a:solidFill>
                  <a:srgbClr val="0070C0"/>
                </a:solidFill>
              </a:rPr>
              <a:t> du? </a:t>
            </a:r>
            <a:endParaRPr lang="en-GB" b="1" dirty="0" smtClean="0">
              <a:solidFill>
                <a:srgbClr val="0070C0"/>
              </a:solidFill>
            </a:endParaRPr>
          </a:p>
          <a:p>
            <a:endParaRPr lang="en-GB" b="1" dirty="0" smtClean="0">
              <a:solidFill>
                <a:srgbClr val="0070C0"/>
              </a:solidFill>
            </a:endParaRPr>
          </a:p>
          <a:p>
            <a:r>
              <a:rPr lang="en-GB" b="1" dirty="0" err="1" smtClean="0">
                <a:solidFill>
                  <a:srgbClr val="0070C0"/>
                </a:solidFill>
              </a:rPr>
              <a:t>Ich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heiße</a:t>
            </a:r>
            <a:r>
              <a:rPr lang="en-GB" b="1" dirty="0">
                <a:solidFill>
                  <a:srgbClr val="0070C0"/>
                </a:solidFill>
              </a:rPr>
              <a:t> ...</a:t>
            </a:r>
            <a:endParaRPr lang="en-GB" b="1" i="1" dirty="0">
              <a:solidFill>
                <a:srgbClr val="0070C0"/>
              </a:solidFill>
            </a:endParaRPr>
          </a:p>
          <a:p>
            <a:r>
              <a:rPr lang="en-GB" b="1" dirty="0" err="1">
                <a:solidFill>
                  <a:srgbClr val="00B050"/>
                </a:solidFill>
              </a:rPr>
              <a:t>Wie</a:t>
            </a:r>
            <a:r>
              <a:rPr lang="en-GB" b="1" dirty="0">
                <a:solidFill>
                  <a:srgbClr val="00B050"/>
                </a:solidFill>
              </a:rPr>
              <a:t> alt </a:t>
            </a:r>
            <a:r>
              <a:rPr lang="en-GB" b="1" dirty="0" err="1">
                <a:solidFill>
                  <a:srgbClr val="00B050"/>
                </a:solidFill>
              </a:rPr>
              <a:t>bist</a:t>
            </a:r>
            <a:r>
              <a:rPr lang="en-GB" b="1" dirty="0">
                <a:solidFill>
                  <a:srgbClr val="00B050"/>
                </a:solidFill>
              </a:rPr>
              <a:t> du? </a:t>
            </a:r>
            <a:endParaRPr lang="en-GB" b="1" dirty="0" smtClean="0">
              <a:solidFill>
                <a:srgbClr val="00B050"/>
              </a:solidFill>
            </a:endParaRPr>
          </a:p>
          <a:p>
            <a:r>
              <a:rPr lang="en-GB" b="1" dirty="0" err="1" smtClean="0">
                <a:solidFill>
                  <a:srgbClr val="00B050"/>
                </a:solidFill>
              </a:rPr>
              <a:t>Ich</a:t>
            </a:r>
            <a:r>
              <a:rPr lang="en-GB" b="1" dirty="0" smtClean="0">
                <a:solidFill>
                  <a:srgbClr val="00B050"/>
                </a:solidFill>
              </a:rPr>
              <a:t> </a:t>
            </a:r>
            <a:r>
              <a:rPr lang="en-GB" b="1" dirty="0">
                <a:solidFill>
                  <a:srgbClr val="00B050"/>
                </a:solidFill>
              </a:rPr>
              <a:t>bin ... </a:t>
            </a:r>
            <a:r>
              <a:rPr lang="en-GB" b="1" dirty="0" err="1">
                <a:solidFill>
                  <a:srgbClr val="00B050"/>
                </a:solidFill>
              </a:rPr>
              <a:t>Jahre</a:t>
            </a:r>
            <a:r>
              <a:rPr lang="en-GB" b="1" dirty="0">
                <a:solidFill>
                  <a:srgbClr val="00B050"/>
                </a:solidFill>
              </a:rPr>
              <a:t> alt</a:t>
            </a:r>
            <a:endParaRPr lang="en-GB" b="1" i="1" dirty="0">
              <a:solidFill>
                <a:srgbClr val="00B050"/>
              </a:solidFill>
            </a:endParaRPr>
          </a:p>
          <a:p>
            <a:r>
              <a:rPr lang="en-GB" b="1" dirty="0" err="1">
                <a:solidFill>
                  <a:schemeClr val="accent6"/>
                </a:solidFill>
              </a:rPr>
              <a:t>Wie</a:t>
            </a:r>
            <a:r>
              <a:rPr lang="en-GB" b="1" dirty="0">
                <a:solidFill>
                  <a:schemeClr val="accent6"/>
                </a:solidFill>
              </a:rPr>
              <a:t> </a:t>
            </a:r>
            <a:r>
              <a:rPr lang="en-GB" b="1" dirty="0" err="1" smtClean="0">
                <a:solidFill>
                  <a:schemeClr val="accent6"/>
                </a:solidFill>
              </a:rPr>
              <a:t>geht’s</a:t>
            </a:r>
            <a:r>
              <a:rPr lang="en-GB" b="1" dirty="0">
                <a:solidFill>
                  <a:schemeClr val="accent6"/>
                </a:solidFill>
              </a:rPr>
              <a:t>? </a:t>
            </a:r>
            <a:endParaRPr lang="en-GB" b="1" dirty="0" smtClean="0">
              <a:solidFill>
                <a:schemeClr val="accent6"/>
              </a:solidFill>
            </a:endParaRPr>
          </a:p>
          <a:p>
            <a:r>
              <a:rPr lang="en-GB" b="1" dirty="0" smtClean="0">
                <a:solidFill>
                  <a:schemeClr val="accent6"/>
                </a:solidFill>
              </a:rPr>
              <a:t>Gut/</a:t>
            </a:r>
            <a:r>
              <a:rPr lang="en-GB" b="1" dirty="0" err="1" smtClean="0">
                <a:solidFill>
                  <a:schemeClr val="accent6"/>
                </a:solidFill>
              </a:rPr>
              <a:t>Nicht</a:t>
            </a:r>
            <a:r>
              <a:rPr lang="en-GB" b="1" dirty="0" smtClean="0">
                <a:solidFill>
                  <a:schemeClr val="accent6"/>
                </a:solidFill>
              </a:rPr>
              <a:t> gut/</a:t>
            </a:r>
            <a:r>
              <a:rPr lang="en-GB" b="1" dirty="0" err="1" smtClean="0">
                <a:solidFill>
                  <a:schemeClr val="accent6"/>
                </a:solidFill>
              </a:rPr>
              <a:t>Schlecht</a:t>
            </a:r>
            <a:r>
              <a:rPr lang="en-GB" b="1" dirty="0" smtClean="0">
                <a:solidFill>
                  <a:schemeClr val="accent6"/>
                </a:solidFill>
              </a:rPr>
              <a:t>/</a:t>
            </a:r>
          </a:p>
          <a:p>
            <a:pPr>
              <a:buNone/>
            </a:pPr>
            <a:r>
              <a:rPr lang="en-GB" b="1" dirty="0">
                <a:solidFill>
                  <a:schemeClr val="accent6"/>
                </a:solidFill>
              </a:rPr>
              <a:t> </a:t>
            </a:r>
            <a:r>
              <a:rPr lang="en-GB" b="1" dirty="0" smtClean="0">
                <a:solidFill>
                  <a:schemeClr val="accent6"/>
                </a:solidFill>
              </a:rPr>
              <a:t>    Es </a:t>
            </a:r>
            <a:r>
              <a:rPr lang="en-GB" b="1" dirty="0" err="1">
                <a:solidFill>
                  <a:schemeClr val="accent6"/>
                </a:solidFill>
              </a:rPr>
              <a:t>geht</a:t>
            </a:r>
            <a:r>
              <a:rPr lang="en-GB" b="1" dirty="0">
                <a:solidFill>
                  <a:schemeClr val="accent6"/>
                </a:solidFill>
              </a:rPr>
              <a:t>/ </a:t>
            </a:r>
            <a:r>
              <a:rPr lang="en-GB" b="1" dirty="0" err="1">
                <a:solidFill>
                  <a:schemeClr val="accent6"/>
                </a:solidFill>
              </a:rPr>
              <a:t>Wunderbar</a:t>
            </a:r>
            <a:endParaRPr lang="en-GB" b="1" i="1" dirty="0">
              <a:solidFill>
                <a:schemeClr val="accent6"/>
              </a:solidFill>
            </a:endParaRPr>
          </a:p>
          <a:p>
            <a:r>
              <a:rPr lang="en-GB" b="1" dirty="0" smtClean="0"/>
              <a:t>Auf </a:t>
            </a:r>
            <a:r>
              <a:rPr lang="en-GB" b="1" dirty="0" err="1" smtClean="0"/>
              <a:t>wiedersehen</a:t>
            </a:r>
            <a:endParaRPr lang="en-GB" b="1" dirty="0" smtClean="0"/>
          </a:p>
          <a:p>
            <a:r>
              <a:rPr lang="en-GB" b="1" dirty="0" err="1" smtClean="0"/>
              <a:t>Tschüss</a:t>
            </a:r>
            <a:r>
              <a:rPr lang="en-GB" b="1" dirty="0" smtClean="0"/>
              <a:t>/</a:t>
            </a:r>
            <a:r>
              <a:rPr lang="en-GB" b="1" dirty="0" err="1" smtClean="0"/>
              <a:t>Bis</a:t>
            </a:r>
            <a:r>
              <a:rPr lang="en-GB" b="1" dirty="0" smtClean="0"/>
              <a:t> bald</a:t>
            </a:r>
          </a:p>
          <a:p>
            <a:r>
              <a:rPr lang="en-GB" b="1" dirty="0" err="1" smtClean="0">
                <a:solidFill>
                  <a:srgbClr val="7030A0"/>
                </a:solidFill>
              </a:rPr>
              <a:t>Bitte</a:t>
            </a:r>
            <a:r>
              <a:rPr lang="en-GB" b="1" dirty="0" smtClean="0">
                <a:solidFill>
                  <a:srgbClr val="7030A0"/>
                </a:solidFill>
              </a:rPr>
              <a:t>/</a:t>
            </a:r>
            <a:r>
              <a:rPr lang="en-GB" b="1" dirty="0" err="1" smtClean="0">
                <a:solidFill>
                  <a:srgbClr val="7030A0"/>
                </a:solidFill>
              </a:rPr>
              <a:t>Danke</a:t>
            </a:r>
            <a:endParaRPr lang="en-GB" b="1" dirty="0">
              <a:solidFill>
                <a:srgbClr val="7030A0"/>
              </a:solidFill>
            </a:endParaRP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8" y="1052736"/>
            <a:ext cx="5148064" cy="5472608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Hello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Good morning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Good afternoon </a:t>
            </a:r>
          </a:p>
          <a:p>
            <a:r>
              <a:rPr lang="en-GB" b="1" dirty="0" smtClean="0">
                <a:solidFill>
                  <a:srgbClr val="0070C0"/>
                </a:solidFill>
              </a:rPr>
              <a:t>What is your name (how are you called)?</a:t>
            </a:r>
          </a:p>
          <a:p>
            <a:r>
              <a:rPr lang="en-GB" b="1" dirty="0" smtClean="0">
                <a:solidFill>
                  <a:srgbClr val="0070C0"/>
                </a:solidFill>
              </a:rPr>
              <a:t>My name is ... (I am called ...)</a:t>
            </a:r>
          </a:p>
          <a:p>
            <a:r>
              <a:rPr lang="en-GB" b="1" dirty="0" smtClean="0">
                <a:solidFill>
                  <a:srgbClr val="00B050"/>
                </a:solidFill>
              </a:rPr>
              <a:t>How old are you?</a:t>
            </a:r>
          </a:p>
          <a:p>
            <a:r>
              <a:rPr lang="en-GB" b="1" dirty="0" smtClean="0">
                <a:solidFill>
                  <a:srgbClr val="00B050"/>
                </a:solidFill>
              </a:rPr>
              <a:t>I am ... years old</a:t>
            </a:r>
          </a:p>
          <a:p>
            <a:r>
              <a:rPr lang="en-GB" b="1" dirty="0" smtClean="0">
                <a:solidFill>
                  <a:schemeClr val="accent6"/>
                </a:solidFill>
              </a:rPr>
              <a:t>How are you?</a:t>
            </a:r>
          </a:p>
          <a:p>
            <a:r>
              <a:rPr lang="en-GB" b="1" dirty="0" smtClean="0">
                <a:solidFill>
                  <a:schemeClr val="accent6"/>
                </a:solidFill>
              </a:rPr>
              <a:t>Good/Not good/Bad/ok (it goes)/wonderful</a:t>
            </a:r>
          </a:p>
          <a:p>
            <a:r>
              <a:rPr lang="en-GB" b="1" dirty="0" smtClean="0"/>
              <a:t>Goodbye</a:t>
            </a:r>
          </a:p>
          <a:p>
            <a:r>
              <a:rPr lang="en-GB" b="1" dirty="0" smtClean="0"/>
              <a:t>Bye/See you soon (until soon)</a:t>
            </a:r>
          </a:p>
          <a:p>
            <a:r>
              <a:rPr lang="en-GB" b="1" dirty="0" smtClean="0">
                <a:solidFill>
                  <a:srgbClr val="7030A0"/>
                </a:solidFill>
              </a:rPr>
              <a:t>Please/Thank you</a:t>
            </a:r>
            <a:endParaRPr lang="en-GB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GB" dirty="0" smtClean="0"/>
              <a:t>Secret Signal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3568" y="908720"/>
            <a:ext cx="4824536" cy="5616624"/>
          </a:xfrm>
        </p:spPr>
        <p:txBody>
          <a:bodyPr>
            <a:noAutofit/>
          </a:bodyPr>
          <a:lstStyle/>
          <a:p>
            <a:r>
              <a:rPr lang="en-GB" sz="3200" b="1" dirty="0" err="1" smtClean="0">
                <a:solidFill>
                  <a:srgbClr val="FF0000"/>
                </a:solidFill>
              </a:rPr>
              <a:t>Guten</a:t>
            </a:r>
            <a:r>
              <a:rPr lang="en-GB" sz="3200" b="1" dirty="0" smtClean="0">
                <a:solidFill>
                  <a:srgbClr val="FF0000"/>
                </a:solidFill>
              </a:rPr>
              <a:t> </a:t>
            </a:r>
            <a:r>
              <a:rPr lang="en-GB" sz="3200" b="1" dirty="0">
                <a:solidFill>
                  <a:srgbClr val="FF0000"/>
                </a:solidFill>
              </a:rPr>
              <a:t>Tag</a:t>
            </a:r>
            <a:endParaRPr lang="en-GB" sz="3200" b="1" i="1" dirty="0">
              <a:solidFill>
                <a:srgbClr val="FF0000"/>
              </a:solidFill>
            </a:endParaRPr>
          </a:p>
          <a:p>
            <a:r>
              <a:rPr lang="en-GB" sz="3200" b="1" dirty="0" err="1">
                <a:solidFill>
                  <a:srgbClr val="0070C0"/>
                </a:solidFill>
              </a:rPr>
              <a:t>Wie</a:t>
            </a:r>
            <a:r>
              <a:rPr lang="en-GB" sz="3200" b="1" dirty="0">
                <a:solidFill>
                  <a:srgbClr val="0070C0"/>
                </a:solidFill>
              </a:rPr>
              <a:t> </a:t>
            </a:r>
            <a:r>
              <a:rPr lang="en-GB" sz="3200" b="1" dirty="0" err="1">
                <a:solidFill>
                  <a:srgbClr val="0070C0"/>
                </a:solidFill>
              </a:rPr>
              <a:t>heißt</a:t>
            </a:r>
            <a:r>
              <a:rPr lang="en-GB" sz="3200" b="1" dirty="0">
                <a:solidFill>
                  <a:srgbClr val="0070C0"/>
                </a:solidFill>
              </a:rPr>
              <a:t> du? </a:t>
            </a:r>
            <a:endParaRPr lang="en-GB" sz="3200" b="1" dirty="0" smtClean="0">
              <a:solidFill>
                <a:srgbClr val="0070C0"/>
              </a:solidFill>
            </a:endParaRPr>
          </a:p>
          <a:p>
            <a:r>
              <a:rPr lang="en-GB" sz="3200" b="1" dirty="0" err="1" smtClean="0">
                <a:solidFill>
                  <a:srgbClr val="0070C0"/>
                </a:solidFill>
              </a:rPr>
              <a:t>Ich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dirty="0" err="1">
                <a:solidFill>
                  <a:srgbClr val="0070C0"/>
                </a:solidFill>
              </a:rPr>
              <a:t>heiße</a:t>
            </a:r>
            <a:r>
              <a:rPr lang="en-GB" sz="3200" b="1" dirty="0">
                <a:solidFill>
                  <a:srgbClr val="0070C0"/>
                </a:solidFill>
              </a:rPr>
              <a:t> </a:t>
            </a:r>
            <a:r>
              <a:rPr lang="en-GB" sz="3200" b="1" dirty="0" smtClean="0">
                <a:solidFill>
                  <a:srgbClr val="0070C0"/>
                </a:solidFill>
              </a:rPr>
              <a:t>Nico</a:t>
            </a:r>
            <a:endParaRPr lang="en-GB" sz="3200" b="1" i="1" dirty="0">
              <a:solidFill>
                <a:srgbClr val="0070C0"/>
              </a:solidFill>
            </a:endParaRPr>
          </a:p>
          <a:p>
            <a:r>
              <a:rPr lang="en-GB" sz="3200" b="1" dirty="0" err="1">
                <a:solidFill>
                  <a:srgbClr val="00B050"/>
                </a:solidFill>
              </a:rPr>
              <a:t>Wie</a:t>
            </a:r>
            <a:r>
              <a:rPr lang="en-GB" sz="3200" b="1" dirty="0">
                <a:solidFill>
                  <a:srgbClr val="00B050"/>
                </a:solidFill>
              </a:rPr>
              <a:t> alt </a:t>
            </a:r>
            <a:r>
              <a:rPr lang="en-GB" sz="3200" b="1" dirty="0" err="1">
                <a:solidFill>
                  <a:srgbClr val="00B050"/>
                </a:solidFill>
              </a:rPr>
              <a:t>bist</a:t>
            </a:r>
            <a:r>
              <a:rPr lang="en-GB" sz="3200" b="1" dirty="0">
                <a:solidFill>
                  <a:srgbClr val="00B050"/>
                </a:solidFill>
              </a:rPr>
              <a:t> du? </a:t>
            </a:r>
            <a:endParaRPr lang="en-GB" sz="3200" b="1" dirty="0" smtClean="0">
              <a:solidFill>
                <a:srgbClr val="00B050"/>
              </a:solidFill>
            </a:endParaRPr>
          </a:p>
          <a:p>
            <a:r>
              <a:rPr lang="en-GB" sz="3200" b="1" dirty="0" err="1" smtClean="0">
                <a:solidFill>
                  <a:srgbClr val="00B050"/>
                </a:solidFill>
              </a:rPr>
              <a:t>Ich</a:t>
            </a:r>
            <a:r>
              <a:rPr lang="en-GB" sz="3200" b="1" dirty="0" smtClean="0">
                <a:solidFill>
                  <a:srgbClr val="00B050"/>
                </a:solidFill>
              </a:rPr>
              <a:t> </a:t>
            </a:r>
            <a:r>
              <a:rPr lang="en-GB" sz="3200" b="1" dirty="0">
                <a:solidFill>
                  <a:srgbClr val="00B050"/>
                </a:solidFill>
              </a:rPr>
              <a:t>bin </a:t>
            </a:r>
            <a:r>
              <a:rPr lang="en-GB" sz="3200" b="1" dirty="0" err="1">
                <a:solidFill>
                  <a:srgbClr val="00B050"/>
                </a:solidFill>
              </a:rPr>
              <a:t>s</a:t>
            </a:r>
            <a:r>
              <a:rPr lang="en-GB" sz="3200" b="1" dirty="0" err="1" smtClean="0">
                <a:solidFill>
                  <a:srgbClr val="00B050"/>
                </a:solidFill>
              </a:rPr>
              <a:t>ieben</a:t>
            </a:r>
            <a:r>
              <a:rPr lang="en-GB" sz="3200" b="1" dirty="0" smtClean="0">
                <a:solidFill>
                  <a:srgbClr val="00B050"/>
                </a:solidFill>
              </a:rPr>
              <a:t> </a:t>
            </a:r>
            <a:r>
              <a:rPr lang="en-GB" sz="3200" b="1" dirty="0" err="1">
                <a:solidFill>
                  <a:srgbClr val="00B050"/>
                </a:solidFill>
              </a:rPr>
              <a:t>Jahre</a:t>
            </a:r>
            <a:r>
              <a:rPr lang="en-GB" sz="3200" b="1" dirty="0">
                <a:solidFill>
                  <a:srgbClr val="00B050"/>
                </a:solidFill>
              </a:rPr>
              <a:t> alt</a:t>
            </a:r>
            <a:endParaRPr lang="en-GB" sz="3200" b="1" i="1" dirty="0">
              <a:solidFill>
                <a:srgbClr val="00B050"/>
              </a:solidFill>
            </a:endParaRPr>
          </a:p>
          <a:p>
            <a:r>
              <a:rPr lang="en-GB" sz="3200" b="1" dirty="0" err="1">
                <a:solidFill>
                  <a:schemeClr val="accent6"/>
                </a:solidFill>
              </a:rPr>
              <a:t>Wie</a:t>
            </a:r>
            <a:r>
              <a:rPr lang="en-GB" sz="3200" b="1" dirty="0">
                <a:solidFill>
                  <a:schemeClr val="accent6"/>
                </a:solidFill>
              </a:rPr>
              <a:t> </a:t>
            </a:r>
            <a:r>
              <a:rPr lang="en-GB" sz="3200" b="1" dirty="0" err="1" smtClean="0">
                <a:solidFill>
                  <a:schemeClr val="accent6"/>
                </a:solidFill>
              </a:rPr>
              <a:t>geht’s</a:t>
            </a:r>
            <a:r>
              <a:rPr lang="en-GB" sz="3200" b="1" dirty="0">
                <a:solidFill>
                  <a:schemeClr val="accent6"/>
                </a:solidFill>
              </a:rPr>
              <a:t>? </a:t>
            </a:r>
            <a:endParaRPr lang="en-GB" sz="3200" b="1" dirty="0" smtClean="0">
              <a:solidFill>
                <a:schemeClr val="accent6"/>
              </a:solidFill>
            </a:endParaRPr>
          </a:p>
          <a:p>
            <a:r>
              <a:rPr lang="en-GB" sz="3200" b="1" dirty="0" smtClean="0">
                <a:solidFill>
                  <a:schemeClr val="accent6"/>
                </a:solidFill>
              </a:rPr>
              <a:t>Gut, </a:t>
            </a:r>
            <a:r>
              <a:rPr lang="en-GB" sz="3200" b="1" dirty="0" err="1" smtClean="0">
                <a:solidFill>
                  <a:schemeClr val="accent6"/>
                </a:solidFill>
              </a:rPr>
              <a:t>danke</a:t>
            </a:r>
            <a:endParaRPr lang="en-GB" sz="3200" b="1" i="1" dirty="0">
              <a:solidFill>
                <a:schemeClr val="accent6"/>
              </a:solidFill>
            </a:endParaRPr>
          </a:p>
          <a:p>
            <a:r>
              <a:rPr lang="en-GB" sz="3200" b="1" dirty="0" smtClean="0"/>
              <a:t>Auf </a:t>
            </a:r>
            <a:r>
              <a:rPr lang="en-GB" sz="3200" b="1" dirty="0" err="1" smtClean="0"/>
              <a:t>wiedersehen</a:t>
            </a:r>
            <a:endParaRPr lang="en-GB" sz="3200" b="1" dirty="0" smtClean="0"/>
          </a:p>
          <a:p>
            <a:r>
              <a:rPr lang="en-GB" sz="3200" b="1" dirty="0" err="1" smtClean="0"/>
              <a:t>Bis</a:t>
            </a:r>
            <a:r>
              <a:rPr lang="en-GB" sz="3200" b="1" dirty="0" smtClean="0"/>
              <a:t> </a:t>
            </a:r>
            <a:r>
              <a:rPr lang="en-GB" sz="3200" b="1" dirty="0" smtClean="0"/>
              <a:t>bald</a:t>
            </a:r>
          </a:p>
          <a:p>
            <a:pPr marL="0" indent="0">
              <a:buNone/>
            </a:pPr>
            <a:endParaRPr lang="en-GB" sz="3200" b="1" dirty="0">
              <a:solidFill>
                <a:srgbClr val="7030A0"/>
              </a:solidFill>
            </a:endParaRPr>
          </a:p>
          <a:p>
            <a:endParaRPr lang="en-GB" sz="3200" dirty="0"/>
          </a:p>
        </p:txBody>
      </p:sp>
      <p:pic>
        <p:nvPicPr>
          <p:cNvPr id="5" name="Picture 4" descr="touch your nose clipart touch your nose clipart documento sin ttulo 689 X 468">
            <a:hlinkClick r:id="rId2" tooltip="touch your nose clipart touch your nose clipart documento sin ttulo 689 X 468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985544"/>
            <a:ext cx="3672408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Image result for touch nose clip art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005064"/>
            <a:ext cx="3672408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2424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256</Words>
  <Application>Microsoft Office PowerPoint</Application>
  <PresentationFormat>On-screen Show (4:3)</PresentationFormat>
  <Paragraphs>74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www.zeitfuerdeutsch.com</vt:lpstr>
      <vt:lpstr>The introduction – Die Vorstellung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Introductions</vt:lpstr>
      <vt:lpstr>Secret Signal</vt:lpstr>
      <vt:lpstr>?</vt:lpstr>
      <vt:lpstr>The introduction – Die Vorstellung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- Deutsch</dc:title>
  <dc:creator>Sean1982</dc:creator>
  <cp:lastModifiedBy>Sean Sullivan</cp:lastModifiedBy>
  <cp:revision>17</cp:revision>
  <dcterms:created xsi:type="dcterms:W3CDTF">2014-08-31T12:54:10Z</dcterms:created>
  <dcterms:modified xsi:type="dcterms:W3CDTF">2016-10-17T12:33:59Z</dcterms:modified>
</cp:coreProperties>
</file>